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12" r:id="rId2"/>
    <p:sldId id="4057" r:id="rId3"/>
    <p:sldId id="4374" r:id="rId4"/>
    <p:sldId id="4375" r:id="rId5"/>
    <p:sldId id="4366" r:id="rId6"/>
    <p:sldId id="4368" r:id="rId7"/>
    <p:sldId id="4377" r:id="rId8"/>
    <p:sldId id="4378" r:id="rId9"/>
    <p:sldId id="4376" r:id="rId10"/>
    <p:sldId id="4367" r:id="rId11"/>
    <p:sldId id="4308" r:id="rId12"/>
    <p:sldId id="4307" r:id="rId13"/>
    <p:sldId id="23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8BBF-6FA9-4219-85BD-878B33CA3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4E30D-8E5E-411B-824C-2527CDBFF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ABCB0-F899-4AC9-9DA4-CB05030B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F3A7-C31C-4737-83A9-FCEDA0E7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759B-2782-4D96-97F8-2E2D178B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9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5996-C869-449A-8D40-B4E26D4F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F9B01-07F6-48B9-A7F5-B50EECC70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7B3E3-1FFB-4782-968D-54114979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CAF09-C178-4341-A5C7-6AF6907C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F3C1F-9273-4EF7-86FC-C5464361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172D11-EEF6-4833-8BDB-CE4DC956B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BBC70-B7F0-4DE0-A505-A2C34B046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160E2-8749-46DB-BBDF-41CC1C02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FFF71-1401-4B76-8D21-66611044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E031E-BD75-46D2-A234-22ABBCA5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2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2CE9-ABD1-4459-90C0-92E542FC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B62C8-E2D0-4BEF-9AC5-995C8D903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C7390-35CE-409F-92F8-9FA05174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AE0FF-6B62-43EF-8D75-8667A76E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58829-3733-4DE3-B76C-247F17B8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EBA7-165F-481D-B870-0FDF1C29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A07A2-764E-4B96-8C3A-CFBE443CE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82770-1DA5-4656-A18B-00C83DD3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A9A6F-0F84-4F98-BC56-5AD6A40F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E7900-7CF3-43B9-8BA4-900E6133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8CA8-A865-4775-BF5C-01F129C6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0A54D-C88D-4B83-8CC5-5E4874BF8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F9E4E-6CE2-447F-AFC6-19BF0E642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1F913-9B3F-4760-9633-FDA9643C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0632A-9000-42E6-941A-E3FBF405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41470-3654-4A7E-A2CA-21D81AE5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4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0EB4-03F6-48E9-A3C1-2316CC0C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99492-E13E-4905-BB7E-753A609B3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92702-CA38-4D48-BF4B-FE12E62FD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2DD87-FBCB-4D3F-8246-502C7EEFB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1F5BB-201A-404C-97FE-7A7B059DD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6A87E-DB9E-45BB-AAB8-90C3AD65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E3420-3800-4B1D-B9F3-07E3BCC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B10CA-3E5A-4034-B6F7-22399544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1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F7F2-8834-4686-9BC4-AA44E4D2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8E22C-AB5A-458F-9902-EFF291A7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2AD65-1825-4CF7-8EC0-66B663F2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13317F-A082-4962-86FC-3D823D89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B4AC7-0163-43AB-AD2B-F62F2523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B37A5-3A16-421B-B9DD-A9FE1C10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78B1F-0550-4B45-961B-DDDD182A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6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2773-37FE-407A-BB3E-4D7E78522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19643-9B80-40E0-8788-4E3CF47D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7A128-CE87-4AA7-AA79-72883778C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D2F4C-5EBB-4816-8B92-3A343B73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D8D01-2CDC-4B27-80AF-240068B6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E47CD-54D6-45B7-B8CB-64E6A250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F64C-D613-4690-A739-995C0D9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7F1D6-BE3B-44F2-8F3A-F6F7D4E47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3A153-0D0F-4B45-80FD-E62FD5381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EC11A-BB6B-4799-9EFB-F0422C02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619BF-E4D7-4A27-A87C-95EFBF51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E0F8D-628A-48E0-A7C6-E3CE8268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7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ECA63-F010-4797-B849-48BDE144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A6BCB-B2AC-4479-BA37-332AB4F6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4BC3D-8F92-4F1C-9EE0-6275A6B5D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6B67-F4AC-4973-A1B9-53417A13E7D9}" type="datetimeFigureOut">
              <a:rPr lang="en-US" smtClean="0"/>
              <a:t>01-Jun-23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C8B36-2CAB-4071-B541-4D8B3C423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4DD9C-F008-4CC3-AE2C-382D7727D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B0EA-78D4-4A47-A8F5-F989FFE73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moon in the sky&#10;&#10;Description automatically generated with low confidence">
            <a:extLst>
              <a:ext uri="{FF2B5EF4-FFF2-40B4-BE49-F238E27FC236}">
                <a16:creationId xmlns:a16="http://schemas.microsoft.com/office/drawing/2014/main" id="{82EEDC56-8602-A851-7C83-FB77941F7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418EBC3-A207-5AED-7394-426F08FBE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128410"/>
            <a:ext cx="1691951" cy="39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0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ABC2-7735-459F-9756-4F2D1115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4" y="167951"/>
            <a:ext cx="11605307" cy="886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4000" b="1" dirty="0">
                <a:latin typeface="+mn-lt"/>
              </a:rPr>
              <a:t>Any Such Earlier Records Of Quasi-Moons?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6F7C-C8FE-4918-82E7-6D036850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35" y="1054359"/>
            <a:ext cx="11726898" cy="5399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Discovery Of The 2023 FW13 Is Nothing New, As A Famous Object, Known As </a:t>
            </a:r>
            <a:r>
              <a:rPr lang="en-US" b="1" dirty="0"/>
              <a:t>469219 Kamooalewa</a:t>
            </a:r>
            <a:r>
              <a:rPr lang="en-US" dirty="0"/>
              <a:t>, </a:t>
            </a:r>
            <a:r>
              <a:rPr lang="en-US" b="1" dirty="0"/>
              <a:t>Was Discovered In 2016</a:t>
            </a:r>
            <a:r>
              <a:rPr lang="en-US" dirty="0"/>
              <a:t>. At That Time, It Was Thought To Be The Tiniest, Closest, And Most Stable Known Quasi-satellite.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365706-AF17-4D57-BEBE-7F50823C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51" y="64715"/>
            <a:ext cx="823682" cy="192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4B54D-0496-0298-2F0F-BF65518B2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31" y="3691714"/>
            <a:ext cx="4401458" cy="247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45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E6CED96-F8A4-4D24-A149-EED9B0F4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85" y="206763"/>
            <a:ext cx="1051298" cy="245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A6364A-A508-4EDE-9109-A67F446592CE}"/>
              </a:ext>
            </a:extLst>
          </p:cNvPr>
          <p:cNvSpPr/>
          <p:nvPr/>
        </p:nvSpPr>
        <p:spPr>
          <a:xfrm>
            <a:off x="3045041" y="2361460"/>
            <a:ext cx="1100831" cy="23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C47A5-641B-42B0-83D2-13A802F63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8"/>
            <a:ext cx="12192000" cy="6789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D27646-899D-C285-39BE-4D8410628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887" y="3309367"/>
            <a:ext cx="1037351" cy="2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0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ECC9F5-2A9F-D4D2-7857-0F9D03508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017798-0C28-472A-9D77-E7E9CA812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43" y="0"/>
            <a:ext cx="11575688" cy="651132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ECB9D70-90BC-4308-86B4-EFD7A8C1A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51" y="64715"/>
            <a:ext cx="823682" cy="1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2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ABC2-7735-459F-9756-4F2D1115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4" y="167951"/>
            <a:ext cx="11605307" cy="886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4000" b="1" dirty="0">
                <a:latin typeface="+mn-lt"/>
              </a:rPr>
              <a:t>Why In The News?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6F7C-C8FE-4918-82E7-6D036850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35" y="1054359"/>
            <a:ext cx="11726898" cy="5399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Astronomers Have Discovered A </a:t>
            </a:r>
            <a:r>
              <a:rPr lang="en-US" b="1" dirty="0"/>
              <a:t>"Quasi-Moon” </a:t>
            </a:r>
            <a:r>
              <a:rPr lang="en-US" dirty="0"/>
              <a:t>- An Asteroid That Orbits The Earth But Is Gravitationally Bound By The Sun. It Is Called </a:t>
            </a:r>
            <a:r>
              <a:rPr lang="en-US" b="1" dirty="0"/>
              <a:t>2023 FW13 </a:t>
            </a:r>
            <a:r>
              <a:rPr lang="en-US" dirty="0"/>
              <a:t>And Was Spotted Recently, Causing A Stir Among Space Enthusiasts.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365706-AF17-4D57-BEBE-7F50823C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51" y="64715"/>
            <a:ext cx="823682" cy="192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2CF59C-1371-C2F7-D20D-FDFD744B2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136"/>
          <a:stretch/>
        </p:blipFill>
        <p:spPr>
          <a:xfrm>
            <a:off x="467461" y="3435556"/>
            <a:ext cx="5470621" cy="2759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45C808-99A2-F214-4DC3-339938F2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007" y="3547314"/>
            <a:ext cx="3624846" cy="26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0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ABC2-7735-459F-9756-4F2D1115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4" y="167951"/>
            <a:ext cx="11605307" cy="886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4000" b="1" dirty="0">
                <a:latin typeface="+mn-lt"/>
              </a:rPr>
              <a:t>Why In The News?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6F7C-C8FE-4918-82E7-6D036850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35" y="1054359"/>
            <a:ext cx="11726898" cy="5399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Experts Used The </a:t>
            </a:r>
            <a:r>
              <a:rPr lang="en-US" b="1" dirty="0"/>
              <a:t>Pan Starrs Telescope </a:t>
            </a:r>
            <a:r>
              <a:rPr lang="en-US" dirty="0"/>
              <a:t>At The Top Of The </a:t>
            </a:r>
            <a:r>
              <a:rPr lang="en-US" b="1" dirty="0"/>
              <a:t>Haleakala Volcano In Hawaii </a:t>
            </a:r>
            <a:r>
              <a:rPr lang="en-US" dirty="0"/>
              <a:t>To Observe The Space Rock Which Has Been Labelled A Quasi-Moon.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365706-AF17-4D57-BEBE-7F50823C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51" y="64715"/>
            <a:ext cx="823682" cy="192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9CD7F-400D-BA0C-445D-25809A3B2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622" y="3595493"/>
            <a:ext cx="57150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75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ABC2-7735-459F-9756-4F2D1115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4" y="167951"/>
            <a:ext cx="11605307" cy="886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4000" b="1" dirty="0">
                <a:latin typeface="+mn-lt"/>
              </a:rPr>
              <a:t>Why In The News?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6F7C-C8FE-4918-82E7-6D036850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35" y="1054359"/>
            <a:ext cx="11697477" cy="5399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Experts Believe That It Has </a:t>
            </a:r>
            <a:r>
              <a:rPr lang="en-US" b="1" dirty="0"/>
              <a:t>Been Orbiting Earth Since 100 BC And Will Continue To Do So For At Least Another 1,500 Years. </a:t>
            </a:r>
            <a:r>
              <a:rPr lang="en-US" dirty="0"/>
              <a:t>If All Calculations Are Correct (Or Close To Correct) Then 2023 FW13 Would Be The </a:t>
            </a:r>
            <a:r>
              <a:rPr lang="en-US" b="1" dirty="0"/>
              <a:t>Most Stable Earth-like Quasi-satellite Ever Discovered.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365706-AF17-4D57-BEBE-7F50823C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51" y="64715"/>
            <a:ext cx="823682" cy="192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07DEB8-CFC9-0ABE-D188-1E4544816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259" y="3768432"/>
            <a:ext cx="5073132" cy="29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2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ABC2-7735-459F-9756-4F2D1115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4" y="167951"/>
            <a:ext cx="11605307" cy="886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+mn-lt"/>
              </a:rPr>
              <a:t>What Are Quasi-Moons?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6F7C-C8FE-4918-82E7-6D036850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35" y="1054359"/>
            <a:ext cx="11726898" cy="5399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Quasi-Moons Are Also Known As </a:t>
            </a:r>
            <a:r>
              <a:rPr lang="en-US" b="1" dirty="0"/>
              <a:t>'Quasi-Satellites' </a:t>
            </a:r>
            <a:r>
              <a:rPr lang="en-US" dirty="0"/>
              <a:t>Because They Appear To Orbit Our Planet In The Same Way That Our </a:t>
            </a:r>
            <a:r>
              <a:rPr lang="en-US" b="1" dirty="0"/>
              <a:t>Natural Satellite, The Moon.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365706-AF17-4D57-BEBE-7F50823C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51" y="64715"/>
            <a:ext cx="823682" cy="192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F8BC86-C89F-5802-1E26-267C0480D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90" y="2901820"/>
            <a:ext cx="2065797" cy="344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1815A1-1587-D620-B9B2-FCF55EE54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930" y="3147569"/>
            <a:ext cx="5378903" cy="2976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42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ABC2-7735-459F-9756-4F2D1115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4" y="167951"/>
            <a:ext cx="11605307" cy="886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+mn-lt"/>
              </a:rPr>
              <a:t>2023 FW13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6F7C-C8FE-4918-82E7-6D036850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35" y="1054359"/>
            <a:ext cx="11726898" cy="5399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New Celestial Object Orbits The Sun In A Similar Time Frame As Earth Does. The Quai-Moon Is Estimated To </a:t>
            </a:r>
            <a:r>
              <a:rPr lang="en-US" b="1" dirty="0"/>
              <a:t>Be 50 Feet (15 Metres). </a:t>
            </a:r>
            <a:r>
              <a:rPr lang="en-US" dirty="0"/>
              <a:t>While Orbiting The Sun, The Quasi-Moon Also Circles The Earth, Coming Within </a:t>
            </a:r>
            <a:r>
              <a:rPr lang="en-US" b="1" dirty="0"/>
              <a:t>Nine Million Miles (14 Million Kilometres) Of Earth.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365706-AF17-4D57-BEBE-7F50823C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51" y="64715"/>
            <a:ext cx="823682" cy="192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0454C8-FE2F-24D6-0F15-85B5AAF68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0" b="23692"/>
          <a:stretch/>
        </p:blipFill>
        <p:spPr>
          <a:xfrm>
            <a:off x="516293" y="3851256"/>
            <a:ext cx="2735528" cy="251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0B5345-765C-7933-C06F-D1DCDF488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313" y="3810491"/>
            <a:ext cx="3431108" cy="25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0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ABC2-7735-459F-9756-4F2D1115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4" y="167951"/>
            <a:ext cx="11605307" cy="886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+mn-lt"/>
              </a:rPr>
              <a:t>2023 FW13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6F7C-C8FE-4918-82E7-6D036850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35" y="1054359"/>
            <a:ext cx="11726898" cy="5399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For Comparison, The Moon Has A </a:t>
            </a:r>
            <a:r>
              <a:rPr lang="en-US" b="1" dirty="0"/>
              <a:t>Diameter Of 2,159 Miles (3,474 Km)</a:t>
            </a:r>
            <a:r>
              <a:rPr lang="en-US" dirty="0"/>
              <a:t> And </a:t>
            </a:r>
            <a:r>
              <a:rPr lang="en-US" b="1" dirty="0"/>
              <a:t>Comes Within 364,00 Km Of Earth </a:t>
            </a:r>
            <a:r>
              <a:rPr lang="en-US" dirty="0"/>
              <a:t>At The Closest Point Of Its Orbit. The Quasi-Moon Has Been Earth's Cosmic Neighbours </a:t>
            </a:r>
            <a:r>
              <a:rPr lang="en-US" b="1" dirty="0"/>
              <a:t>Since Around 100 BC.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365706-AF17-4D57-BEBE-7F50823C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51" y="64715"/>
            <a:ext cx="823682" cy="192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E0263A-73BD-E329-437C-8653E13AA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89" y="3844606"/>
            <a:ext cx="4274976" cy="250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96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ABC2-7735-459F-9756-4F2D1115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4" y="167951"/>
            <a:ext cx="11605307" cy="886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+mn-lt"/>
              </a:rPr>
              <a:t>2023 FW13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6F7C-C8FE-4918-82E7-6D036850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35" y="1054359"/>
            <a:ext cx="11726898" cy="5399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Space Rock Will Continue To Follow This </a:t>
            </a:r>
            <a:r>
              <a:rPr lang="en-US" b="1" dirty="0"/>
              <a:t>Orbital Path Until Around 3700 AD. </a:t>
            </a:r>
            <a:r>
              <a:rPr lang="en-US" dirty="0"/>
              <a:t>Notably, This </a:t>
            </a:r>
            <a:r>
              <a:rPr lang="en-US" b="1" dirty="0"/>
              <a:t>Quasi-satellite Isn't On A Collision Course </a:t>
            </a:r>
            <a:r>
              <a:rPr lang="en-US" dirty="0"/>
              <a:t>With Earth Despite Hovering Relatively Close To The Planet.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365706-AF17-4D57-BEBE-7F50823C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51" y="64715"/>
            <a:ext cx="823682" cy="192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7F6FE9-18FE-D625-F321-7E9823EC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89" y="3844606"/>
            <a:ext cx="4274976" cy="250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94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ABC2-7735-459F-9756-4F2D1115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34" y="167951"/>
            <a:ext cx="11605307" cy="886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+mn-lt"/>
              </a:rPr>
              <a:t>2023 FW13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6F7C-C8FE-4918-82E7-6D036850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35" y="1054359"/>
            <a:ext cx="11726898" cy="5399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Pan Starrs Observatory </a:t>
            </a:r>
            <a:r>
              <a:rPr lang="en-US" b="1" dirty="0"/>
              <a:t>First Noticed The Asteroid On March 28. </a:t>
            </a:r>
            <a:r>
              <a:rPr lang="en-US" dirty="0"/>
              <a:t>The Discovery Was Officially Revealed On April 1, Following Additional Observations From The Canada France Hawaii Telescope On Mauna Kea, As Well As Observatories On Kitt Peak And Mount Lemmon.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365706-AF17-4D57-BEBE-7F50823C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551" y="64715"/>
            <a:ext cx="823682" cy="192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2DAF34-16DF-F176-6030-49C28AA59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89" y="3844606"/>
            <a:ext cx="4274976" cy="250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63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393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Why In The News?</vt:lpstr>
      <vt:lpstr>Why In The News?</vt:lpstr>
      <vt:lpstr>Why In The News?</vt:lpstr>
      <vt:lpstr>What Are Quasi-Moons? </vt:lpstr>
      <vt:lpstr>2023 FW13 </vt:lpstr>
      <vt:lpstr>2023 FW13 </vt:lpstr>
      <vt:lpstr>2023 FW13 </vt:lpstr>
      <vt:lpstr>2023 FW13 </vt:lpstr>
      <vt:lpstr>Any Such Earlier Records Of Quasi-Moons?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Frequently Asked Questions On  Omicron Variant In SSB Interview</dc:title>
  <dc:creator>SSB Crack</dc:creator>
  <cp:lastModifiedBy>SSB Crack</cp:lastModifiedBy>
  <cp:revision>89</cp:revision>
  <dcterms:created xsi:type="dcterms:W3CDTF">2022-02-05T10:20:38Z</dcterms:created>
  <dcterms:modified xsi:type="dcterms:W3CDTF">2023-06-01T05:18:50Z</dcterms:modified>
</cp:coreProperties>
</file>