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820" r:id="rId2"/>
    <p:sldId id="746" r:id="rId3"/>
    <p:sldId id="3600" r:id="rId4"/>
    <p:sldId id="3615" r:id="rId5"/>
    <p:sldId id="3601" r:id="rId6"/>
    <p:sldId id="3605" r:id="rId7"/>
    <p:sldId id="826" r:id="rId8"/>
    <p:sldId id="827" r:id="rId9"/>
    <p:sldId id="781" r:id="rId10"/>
    <p:sldId id="3614" r:id="rId11"/>
    <p:sldId id="829" r:id="rId12"/>
    <p:sldId id="800" r:id="rId13"/>
    <p:sldId id="3613" r:id="rId14"/>
    <p:sldId id="830" r:id="rId15"/>
    <p:sldId id="782" r:id="rId16"/>
    <p:sldId id="3612" r:id="rId17"/>
    <p:sldId id="831" r:id="rId18"/>
    <p:sldId id="783" r:id="rId19"/>
    <p:sldId id="833" r:id="rId20"/>
    <p:sldId id="784" r:id="rId21"/>
    <p:sldId id="3610" r:id="rId22"/>
    <p:sldId id="835" r:id="rId23"/>
    <p:sldId id="803" r:id="rId24"/>
    <p:sldId id="3609" r:id="rId25"/>
    <p:sldId id="836" r:id="rId26"/>
    <p:sldId id="785" r:id="rId27"/>
    <p:sldId id="837" r:id="rId28"/>
    <p:sldId id="804" r:id="rId29"/>
    <p:sldId id="838" r:id="rId30"/>
    <p:sldId id="786" r:id="rId31"/>
    <p:sldId id="839" r:id="rId32"/>
    <p:sldId id="3604" r:id="rId33"/>
    <p:sldId id="3602" r:id="rId34"/>
    <p:sldId id="3603" r:id="rId35"/>
    <p:sldId id="81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ED7626-C2E1-5B83-8E61-A5F7B65200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9CCA0-A21B-2C35-D8DA-BB3441E46B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2DD4C-C8FB-466F-80D7-8D88EE6F14E2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89CF5-A6B5-8C49-00D0-AEF8E5C302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1FA43D-1501-399E-3127-1C90D90F5C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0A1F0-23DC-44E8-B6D0-D7025DF34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5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5:1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9 454 1408,'-9'-3'13375,"22"-15"-11700,-6 8 1337,-5 34-922,2-14-1840,0 0-1,1-1 1,0 1-1,0-1 1,1 0-1,1 0 1,-1 0 0,1-1-1,1 0 1,10 9-1,-14-14-225,0 0 0,0 0 0,0-1 0,1 1 0,-1-1 0,1 0 0,-1 0 0,1-1 0,0 0 0,0 1 0,-1-1 0,1-1 1,0 1-1,0-1 0,0 0 0,0 0 0,0 0 0,0-1 0,0 0 0,0 0 0,0 0 0,-1 0 0,1-1 0,9-4 0,5-4 38,-1-1 0,0-1 0,0 0 0,31-30 0,58-71 4,-27 26-42,143-150 785,-212 223-479,-8 10-173,0 0 0,0 1 0,0-1 0,0 1 0,1-1 0,6-3 0,-13 14-1890,-6 8-7370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2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75 952,'-1'-18'10385,"-1"0"-6181,-1-20-1759,3 37-2291,-16 21 1853,-41 82 1318,-72 134-1395,96-168-3661,-25 48-8072,54-110 8439,0-1 0,0 0 0,-1 0-1,0 0 1,-5 4 0,8-7 781,-9 10-2413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33 107 52,'-10'-8'3460,"-7"-8"6674,17 16-9632,-1-1 0,0 0 0,1 1 0,-1-1 0,1 0 1,0 0-1,-1 0 0,1 1 0,0-1 0,-1 0 0,1 0 0,0 0 0,0 0 0,0 1 1,0-1-1,0 0 0,0 0 0,0 0 0,0-1 0,0 1-333,0 1 0,1-1 0,-1 0 0,1 0 0,-1 1 0,0-1 0,1 1 0,0-1 0,-1 0-1,1 1 1,-1-1 0,1 1 0,0-1 0,-1 1 0,2-1 0,15-7 164,0 0-1,0 1 1,0 1-1,1 1 0,0 0 1,24-2-1,5 2-2629,60 1-1,-90 4-56,0 1-1,28 6 1,-33-5-60,0 2-1,1 0 1,-1 0 0,13 8-1,-7-3-1121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0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44 3264,'-7'1'2273,"2"0"-272,1 0-1,-1 0 1,0 0-1,0-1 1,0 0-1,1 0 1,-1 0-1,-6-5 4506,11 4-6419,9-5 1253,9-2-1004,4 1-494,0 1-1,1 1 1,43-4-1,-51 8-1550,0 1-1,0 1 0,0 0 0,16 4 0,-13-2-1094,-13-3 1469,-1 0 0,1 1-1,0 0 1,0 0 0,-1 0 0,1 0 0,-1 1-1,1 0 1,6 3 0,-8 2-1852</inkml:trace>
  <inkml:trace contextRef="#ctx0" brushRef="#br0" timeOffset="1">139 197 2144,'-7'4'2555,"-31"11"21108,49-18-20523,8-3-2910,3 2-564,41 0 1,-4 9-3644,-42-3 78,1-1-1,26-1 1,7-1-4630,-22 2 4136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0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141 192 144,'-1'-8'1095,"0"1"0,0-1 0,1 0 0,0 0 0,0 1 0,1-1-1,0 0 1,0 1 0,1-1 0,0 1 0,1-1 0,-1 1 0,1 0 0,1 0 0,-1 0 0,1 0 0,1 1 0,-1 0 0,1-1 0,6-5-1,-8 8-758,0 2-1,0-1 0,0 0 0,1 0 0,-1 1 0,1 0 0,-1 0 0,1 0 0,0 0 0,0 0 0,0 1 0,0 0 0,0 0 0,0 0 1,0 0-1,6 0 0,-7 1-292,1 0 0,-1 1 1,0 0-1,0-1 0,0 1 0,0 0 1,0 0-1,0 1 0,0-1 1,0 1-1,0-1 0,-1 1 0,1 0 1,-1 0-1,1 0 0,-1 0 1,0 1-1,0-1 0,0 1 1,0-1-1,0 1 0,2 3 0,-1 1-22,0 1-1,0-1 0,0 0 0,-1 1 1,0 0-1,0-1 0,-1 1 0,0 0 1,-1 0-1,1 0 0,-1 0 0,-1 0 1,-2 14-1,1-9-11,-1 0 0,-1 0 1,0 0-1,-1-1 0,0 1 0,0-1 1,-12 17-1,8-15-12,-1 0-1,-1-1 1,0 0 0,-1 0 0,0-1-1,0-1 1,-2 0 0,1-1 0,-1 0-1,-1-1 1,0-1 0,0 0 0,-31 11-1,42-19-10,1 1 0,-1 0-1,1-1 1,-1 0 0,1 0-1,-1 0 1,1 0-1,-1 0 1,1-1 0,-1 0-1,1 1 1,0-1 0,-1 0-1,1-1 1,-6-2-1,8 3 9,-1 0-1,1 0 0,-1 0 1,1 0-1,-1 0 0,1-1 1,0 1-1,0 0 0,0-1 0,0 1 1,0-1-1,0 1 0,0-1 1,0 0-1,0 1 0,1-1 1,-1 0-1,0 1 0,1-1 1,0 0-1,-1 0 0,1 0 1,0 1-1,0-1 0,0 0 0,0 0 1,1 0-1,-1 0 0,0 1 1,2-4-1,-1-1 4,2 1 1,-1 0-1,0 0 0,1 0 0,0 0 1,0 0-1,0 0 0,1 1 1,0-1-1,0 1 0,0 0 1,0 0-1,0 1 0,1-1 0,0 1 1,6-3-1,-8 4 6,0 1-1,0-1 1,1 1-1,-1 0 1,0 0-1,1 1 1,-1-1-1,1 1 1,-1-1-1,1 1 1,0 0 0,-1 0-1,1 1 1,-1-1-1,1 1 1,-1 0-1,1 0 1,-1 0-1,0 0 1,0 0-1,1 1 1,-1-1 0,0 1-1,0 0 1,0 0-1,4 5 1,0-1 18,-1 1 0,0 1-1,0-1 1,-1 1 0,0 0 0,0 0 0,0 1 0,-2-1 0,1 1 0,-1 0 0,3 13 0,0 5-915,-1 1 1,1 43-1,-6-63-445,1-1 0,0 1 0,4 15 0,6-2-4684,6-5-3401,-7-10 5294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0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198 142 2580,'-62'-90'22013,"55"73"-19012,-4-2 111,10 21-3011,0 0-1,-1 0 1,2 1-1,-1-1 1,0 1-1,0-1 1,0 6-1,-17 106 117,-1 16-141,18-111-73,0 1 0,1-1 0,2 0 0,5 35 0,-7-52-2,1-1 0,-1 1 0,0-1-1,1 1 1,-1-1 0,1 1 0,-1-1 0,1 1-1,0-1 1,0 1 0,0-1 0,0 0-1,0 0 1,0 1 0,0-1 0,0 0 0,0 0-1,0 0 1,1 0 0,-1 0 0,0 0 0,1-1-1,-1 1 1,3 1 0,-1-2 0,0 0 1,0 0-1,-1 0 0,1 0 1,0 0-1,0 0 0,-1-1 1,1 1-1,0-1 0,0 0 1,-1 0-1,1 0 0,2-1 1,8-5 2,-1-1 0,1 0 1,-2-1-1,16-13 0,-14 10 0,-1-1 0,0-1 0,-1 0 0,0 0 0,-1-1 0,-1 0 0,-1-1-1,11-25 1,-15 31 32,-1 1 0,0-1 0,0 1 0,-1-1 0,0 0 0,-1 0 0,0 0 0,-1 0 0,0 0 0,0 0 0,-1 0 0,0 0 0,-1 0 0,0 0 0,-1 1 0,-6-17 0,7 23-28,1 0 1,-1 0-1,1 0 1,-1 0-1,0 0 1,0 0-1,-1 1 0,1-1 1,-1 1-1,1 0 1,-1 0-1,1-1 1,-1 2-1,0-1 1,0 0-1,0 1 0,0-1 1,0 1-1,-1 0 1,1 0-1,-7-1 1,5 2-117,-1 0 1,1 0 0,-1 0-1,1 1 1,0 0-1,0 0 1,-1 1 0,1-1-1,0 1 1,0 0 0,0 1-1,0-1 1,-7 6 0,-7 5-2191,0 0 1,0 2 0,-27 29-1,36-33 338,0 0 0,1 1 0,1 0 0,0 0 0,1 1 0,0 0 0,-5 15 0,0 6-2558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0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2460,'0'-18'2459,"1"1"-1,1-1 0,1 1 1,0 0-1,2 0 1,7-21-1,-8 28-1698,-1 1 0,2 0-1,0 0 1,0 0 0,0 0 0,1 1-1,0 0 1,1 0 0,0 1 0,0 0-1,1 0 1,10-7 0,-17 13-745,0 0 0,0 1 0,0-1 1,1 0-1,-1 1 0,0 0 0,0-1 0,0 1 0,1 0 0,-1-1 1,0 1-1,0 0 0,1 0 0,-1 0 0,0 0 0,1 0 0,-1 0 1,0 1-1,0-1 0,1 0 0,1 1 0,-1 1-5,1-1 1,-1 0-1,0 1 0,0 0 0,0-1 1,0 1-1,-1 0 0,1 0 0,0 0 0,1 3 1,3 4 9,-1 0 1,-1 0 0,0 1 0,4 11-1,-4-5 17,-1-1 0,0 0 0,-1 1 0,-1-1 0,0 1 0,-1-1 0,-1 1 0,-4 24 0,0-16-4,0 0-1,-2-1 0,0 0 0,-19 41 0,21-56-45,-10 23-273,-34 52 0,50-92-311,1 1 0,0-1 0,7-14 1,138-231-4255,-45 87 5831,-94 148 940,-8 16-199,-5 13-1000,-3 6-309,-17 26 0,0-2-116,6-3-38,1 0 0,1 1 0,-13 48 0,26-71-312,1 1 1,1 0 0,0-1-1,0 30 1,3-36-220,0 1 1,0 0-1,1-1 1,0 1-1,0-1 0,1 0 1,1 0-1,7 16 1,-9-23-146,-1 0 0,1 0-1,0 0 1,-1 0 0,1 0 0,0-1 0,0 1 0,0-1-1,0 1 1,0-1 0,1 0 0,-1 1 0,0-1 0,1 0-1,-1-1 1,0 1 0,1 0 0,-1-1 0,5 1 0,4 0-2883,1 0 1,23-3-1,-21 2 865,12-2-1719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0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64 1748,'-16'-5'5960,"-5"-6"7912,25 5-9901,8-3-2412,-12 8-1419,10-4-39,0 1 1,0-1 0,0 1-1,0 1 1,0 0-1,1 1 1,-1 0 0,1 0-1,17 0 1,-24 2-825,0 0 0,0 1 0,0 0 0,-1-1 0,1 1 0,0 1 0,0-1 0,0 0 1,-1 1-1,1 0 0,0 0 0,-1 0 0,0 0 0,1 0 0,-1 1 0,0 0 0,2 3 0,-3-5 320,-1 1-1,1 0 1,-1 0-1,0-1 1,0 1-1,0 0 0,0 0 1,0 0-1,0 1 1,-1-1-1,1 0 1,-1 0-1,1 0 1,-1 0-1,0 1 1,0-1-1,0 0 1,0 0-1,0 0 1,0 1-1,-1-1 1,1 0-1,-1 0 0,0 0 1,1 0-1,-1 0 1,0 0-1,0 0 1,-1 0-1,1 0 1,-2 2-1,-4 5 327,0-1 0,-1 0-1,0 0 1,0-1 0,-1 0 0,-17 11 0,-17 6 5124,-3-1 12659,55-23-14858,11-2-1681,73-2-412,-31 3-5467,-59 1 4311,90-7-15656,-67 7 11636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1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133 171 964,'4'-18'3868,"0"0"0,-1 0 0,-1 0 0,-1 0 0,-1-34 0,-1 24 2448,1 28-6279,-1 0 0,1 0 1,0 0-1,-1 0 0,1 0 0,0 0 0,-1 1 0,1-1 1,0 0-1,-1 0 0,1 0 0,0 0 0,-1 1 0,1-1 1,0 0-1,-1 0 0,1 1 0,0-1 0,0 0 0,-1 1 1,1-1-1,0 0 0,0 1 0,0-1 0,-1 0 0,1 1 1,0-1-1,0 0 0,0 1 0,0 0 0,-88 379 97,65-307-2200,6-25-2009,7 1-5971,12-30 1148,1-11 4701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1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92 164 2408,'-13'-21'8656,"-18"-23"0,22 33-5455,6-5 4264,3 25-7174,-2 24-151,-1-1 1,-9 34-1,0 13-66,11-72-78,-2 9 7,2 0-1,0 1 0,0-1 1,2 0-1,2 21 0,-2-34-4,-1 0-1,1 0 1,0 0-1,0 0 1,0 0-1,0 0 1,1-1-1,-1 1 1,1 0-1,-1-1 0,1 1 1,0-1-1,0 0 1,0 1-1,0-1 1,1 0-1,-1 0 1,1-1-1,-1 1 1,1 0-1,-1-1 0,1 0 1,0 1-1,0-1 1,0 0-1,0 0 1,-1-1-1,1 1 1,0-1-1,0 1 1,1-1-1,-1 0 0,0 0 1,0 0-1,4-1 1,0-1-34,-1 1 1,1-1 0,0 0-1,0-1 1,-1 1 0,1-1-1,-1-1 1,0 1 0,0-1-1,0 0 1,0-1-1,-1 1 1,0-1 0,0 0-1,0 0 1,8-12 0,-4 4-4,0 0 0,-1 0 0,-1-1 0,0 0 1,0-1-1,6-24 0,-6 13 55,-1 1 0,-1-1-1,1-28 1,-5 46 17,-1 0-1,0 0 1,-1 1-1,0-1 1,0 0-1,0 1 1,-1-1-1,0 1 1,-1-1-1,0 1 1,0 0-1,0 0 1,-1 0-1,0 1 1,-6-8-1,8 12-16,0-1-1,0 1 0,0 0 0,-1 0 0,1 0 0,-1 0 0,1 0 1,-1 1-1,0-1 0,1 1 0,-1 0 0,0-1 0,0 1 0,0 1 1,0-1-1,-7-1 0,6 2-5,-1 0 0,1 1 0,-1-1 0,0 1 0,1 0 0,-1 0 0,1 0-1,0 1 1,-1 0 0,-6 3 0,3 0-61,0 0-1,1 0 0,-1 1 0,1 0 0,0 0 1,0 1-1,1 0 0,-1 0 0,2 0 1,-10 15-1,10-12-474,0 0 1,1 0-1,0 0 0,-4 20 1,7-26 27,0 0 0,1-1 1,0 1-1,-1 0 1,1 0-1,1 0 0,-1-1 1,1 1-1,-1 0 1,1 0-1,0-1 0,0 1 1,1 0-1,-1-1 1,1 1-1,-1-1 0,5 5 1,2 2-1676,0-1 0,0 0-1,1-1 1,0 0 0,12 8 0,8 1-1966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1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166 219 1824,'-6'-30'4460,"5"23"-2977,0-1 0,0 1 0,-1-1 0,0 1 0,-1 0 0,0 0 0,0 0 0,-4-8 0,-14-23 5075,10 14-2668,11 24-3874,0 0-1,0 0 0,0 0 1,0 0-1,0 0 0,0-1 0,-1 1 1,1 0-1,0 0 0,0 0 0,0 0 1,0 0-1,0 0 0,0 0 1,0 0-1,0 0 0,0 0 0,-1 0 1,1 0-1,0 0 0,0 0 1,0 0-1,0 0 0,0 0 0,0 0 1,0 0-1,0 0 0,-1 0 1,1 0-1,0 0 0,0 0 0,0 0 1,0 0-1,0 0 0,0 0 1,0 0-1,0 0 0,-1 0 0,1 0 1,0 0-1,0 0 0,0 0 0,0 1 1,0-1-1,0 0 0,0 0 1,0 0-1,0 0 0,0 0 0,0 0 1,0 0-1,0 0 0,0 0 1,0 1-1,-1-1 0,-4 10 182,-2 12-199,-67 270 149,69-273-169,-3 19-514,8-37 364,5-18-643,58-169-205,-23 76 1441,-38 105-383,9-22 663,-10 27-695,-1 0 0,0 0 0,0 0 0,0 0 0,0 0 0,0 0 0,0-1-1,0 1 1,1 0 0,-1 0 0,0 0 0,0 0 0,0 0 0,0 0 0,0 0 0,1 0 0,-1 0 0,0 0 0,0 0 0,0 0 0,0 0-1,0 0 1,1 0 0,-1 0 0,0 0 0,0 0 0,0 0 0,0 0 0,0 1 0,0-1 0,1 0 0,-1 0 0,0 0 0,0 0 0,0 0-1,0 0 1,0 0 0,0 0 0,0 1 0,1-1 0,-1 0 0,0 0 0,0 0 0,0 0 0,0 0 0,0 0 0,0 1 0,6 17-24,14 65 61,11 48 6,-31-125-46,1 0 3,0 0 1,0-1-1,0 1 0,1-1 0,-1 0 1,1 1-1,5 7 0,-7-13-8,1 0 0,-1 0 0,1-1 0,-1 1 0,1-1 0,-1 1 0,1 0 0,-1-1 0,1 1 0,-1-1 0,0 1 0,1-1 0,-1 1-1,0-1 1,1 0 0,-1 1 0,0-1 0,0 1 0,1-1 0,-1 0 0,0 1 0,0-1 0,0 0 0,0 1 0,0-1 0,0 0 0,7-29-111,-6 26 95,13-47-32,2 1-1,3 1 1,46-88 0,-33 91 523,-32 46-468,0 0 0,0 0 0,1 0 0,-1-1 0,0 1 0,0 0 1,0 0-1,0 0 0,0 0 0,1 0 0,-1 0 0,0-1 0,0 1 0,0 0 0,0 0 0,1 0 0,-1 0 0,0 0 0,0 0 0,0 0 0,1 0 0,-1 0 0,0 0 1,0 0-1,0 0 0,0 0 0,1 0 0,-1 0 0,0 0 0,0 0 0,0 0 0,1 0 0,-1 0 0,0 0 0,0 0 0,0 0 0,1 0 0,-1 1 0,6 7 102,2 12-8,-4-1-48,-1 0-1,-1 0 0,0 0 1,-2 0-1,-2 29 0,-20 94-459,2-67-1052,-7-1-3869,-42 66-13279,55-112 14139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1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160 108 872,'-7'0'1173,"0"-1"1,0-1-1,0 1 0,0-1 0,0 0 1,0-1-1,0 1 0,1-1 1,-1-1-1,1 1 0,-10-8 0,14 9-672,0 1 0,0-1-1,0 1 1,-1 0 0,1-1 0,-1 1-1,1 0 1,0 0 0,-1 1-1,0-1 1,1 0 0,-1 1 0,-4-1-1,-5-1 1583,-7-3 2748,21 2-3201,11 2-1461,118 1 97,843-11 66,-346-6 8,-231 7 8,-239 10-692,-200 9-5919,25-9 2197,-1-1 0,1 0 1,-29-7-1,37 6 2735,-25-5-3348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1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60 1792,'-2'-60'23105,"2"60"-22998,-1 0 1,1 0-1,-1 0 0,1 1 1,0-1-1,-1 0 1,1 0-1,0 0 1,-1 0-1,1 0 1,0 1-1,-1-1 0,1 0 1,0 0-1,-1 1 1,1-1-1,0 0 1,-1 1-1,1-1 1,0 0-1,0 0 0,0 1 1,-1-1-1,1 1 1,0-1-1,0 0 1,0 1-1,0-1 0,-1 1 1,7 99 931,0-28-543,-3-4-98,1-20-26,-6 86 0,-25 195 380,-38 297-70,0-230-621,23-97-48,36-217-13,8 137 1,6-95 2,-6-1 0,-5 1 1,-21 134-1,-20 165 59,35-323-61,1-2 3,-29 272 32,21-221-44,-8 47 4,1-34 9,-5 24-1,13-107-10,1-10-8,-7 83-1,20 46 35,-4 39 11,-15 58-35,-8 12-16,21-168-6,3-45 12,-32 145-2,9-82-25,24-136-19,-1 1-531,0 31 0,4-53 519,0 0-1,0 1 0,0-1 1,0 0-1,0 0 0,0 1 1,1-1-1,-1 0 1,-1 0-1,1 1 0,0-1 1,0 0-1,0 0 1,0 1-1,0-1 0,0 0 1,0 0-1,0 1 0,0-1 1,0 0-1,-1 0 1,1 1-1,0-1 0,0 0 1,0 0-1,0 0 1,-1 0-1,1 1 0,0-1 1,0 0-1,0 0 0,-1 0 1,1 0-1,0 0 1,0 1-1,-1-1 0,1 0 1,0 0-1,0 0 1,-1 0-1,1 0 0,0 0 1,0 0-1,-1 0 0,1 0 1,0 0-1,0 0 1,-1 0-1,1 0 0,-1-1-209,0 1-1,1 0 1,-1-1-1,1 1 1,-1-1-1,0 1 1,1 0-1,-1-1 1,1 0-1,-1 1 1,1-1-1,0 1 1,-1-1-1,1 1 1,0-1-1,-1 0 1,1 1-1,0-1 1,-1-1-1,-1-13-3521,0-1 0,0 0 0,2-18 0,2 6-55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4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238 100 2000,'-3'-30'12495,"2"28"-11656,0-1 0,0 0 1,0 1-1,-1-1 0,1 1 0,-1-1 1,0 1-1,-2-3 0,-8-12 2209,10 14-2630,0 0 0,0 0 1,0 0-1,0 1 0,0-1 0,0 1 0,-4-4 0,5 6-400,0 0 0,0-1 0,0 1-1,0 0 1,0-1 0,0 1 0,0 0 0,0 0 0,0 0-1,0 0 1,0 0 0,0 0 0,0 0 0,0 0 0,0 0-1,0 0 1,1 0 0,-1 1 0,0-1 0,0 0 0,0 1-1,0-1 1,0 1 0,0-1 0,1 1 0,-1-1 0,0 1 0,0 0-1,1-1 1,-2 3 0,-13 11-14,1 1 1,1 1-1,0 0 1,1 1-1,1 1 1,1 0-1,-10 22 1,10-18-25,1 1-1,2-1 1,0 2 0,1-1-1,-5 46 1,11-64-128,0 0-1,0 0 1,0 0-1,1 0 1,-1 0-1,1 0 1,2 6-1,-3-10 67,1 0 0,-1 0 0,0 0 0,1 0 0,-1-1 0,1 1-1,-1 0 1,1 0 0,-1-1 0,1 1 0,0 0 0,-1-1 0,1 1 0,0-1-1,0 1 1,-1 0 0,1-1 0,0 0 0,0 1 0,0-1 0,-1 0 0,1 1 0,0-1-1,0 0 1,0 0 0,0 0 0,0 1 0,0-1 0,0 0 0,0 0 0,-1-1 0,1 1-1,0 0 1,0 0 0,0 0 0,0-1 0,0 1 0,0 0 0,-1-1 0,1 1-1,0 0 1,0-1 0,0 1 0,-1-1 0,1 0 0,0 0 0,8-5-375,-1 0 0,-1 0 0,1-1 0,-1 0 0,0 0 0,-1-1-1,0 0 1,0 0 0,-1 0 0,6-11 0,5-14 209,16-48-1,-24 61 563,1-13 918,-8 31-850,-1 0-1,1 0 0,-1 0 0,0-1 0,0 1 0,0 0 1,0 0-1,0 0 0,0 0 0,-1-1 0,1 1 1,-1 0-1,0-3 0,1 5-314,-1 0 0,1 0 0,0 0 1,0 0-1,0-1 0,0 1 0,0 0 0,0 0 0,0 0 0,0 0 0,-1 0 1,1-1-1,0 1 0,0 0 0,0 0 0,0 0 0,0 0 0,-1 0 1,1 0-1,0 0 0,0 0 0,0 0 0,0 0 0,-1 0 0,1 0 0,0 0 1,0 0-1,0 0 0,0 0 0,-1 0 0,1 0 0,0 0 0,0 0 1,0 0-1,0 0 0,-1 0 0,1 0 0,0 0 0,0 0 0,0 0 0,0 0 1,-1 0-1,1 1 0,-7 8 620,-3 13-764,8-14 85,1 0-1,0 0 0,1 0 1,-1 1-1,2-1 0,-1 0 1,3 13-1,17 56-1606,-7-32-1942,-1-18-1043,-10-23 2841,0-1 0,-1 1 1,1 0-1,-1 0 0,0 0 1,0-1-1,1 6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1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32 1396,'12'-32'22552,"-12"32"-22309,-1 0 0,0 0-1,1 0 1,-1 0-1,0 1 1,1-1 0,-1 0-1,1 0 1,-1 0 0,0 1-1,1-1 1,-1 0 0,1 1-1,-1-1 1,1 0 0,-1 1-1,1-1 1,-1 1 0,0 0-1,-6 24 129,0 0-1,-3 30 0,-1 3-151,-3 11-726,-33 122 1150,38-166-2651,-19 40 1,19-50-688,0 1 1,0-2 0,-17 20 0,8-17-5542,11-12 4317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1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157 183 1992,'-2'-5'1437,"0"0"0,0-1 0,0 0 0,1 1 0,0-1 0,-1-10 0,2 12-714,0-1 0,0 1 0,1-1 0,-1 1 0,1-1 0,0 1 0,4-9 0,-3 8-288,1 0 0,0-1 1,0 1-1,1 1 0,-1-1 1,1 0-1,0 1 0,0 0 1,1 0-1,-1 0 0,1 1 1,0-1-1,0 1 1,6-3-1,-4 2-196,1 1 0,-1 0-1,1 0 1,-1 1 0,1 0 0,0 0-1,0 1 1,-1-1 0,1 2 0,0-1 0,12 2 0,-17-1-217,0 1 0,0 0 0,0-1 0,0 1 0,0 0 0,0 0 1,0 1-1,0-1 0,-1 1 0,1-1 0,-1 1 0,1 0 0,-1 0 1,1 0-1,-1 0 0,0 0 0,0 1 0,0-1 0,0 1 0,-1-1 1,1 1-1,-1-1 0,1 1 0,-1 0 0,0 0 0,0 0 0,0 0 1,-1 0-1,1 0 0,-1 0 0,1 0 0,-1 4 0,0 3-10,0 0-1,-1 0 1,0 0 0,-1 0-1,0 0 1,0 0-1,-1 0 1,-1-1-1,1 0 1,-1 0 0,-1 0-1,-10 16 1,-7 5-11,0-1 0,-31 30 0,46-52-3,-93 88-482,91-87 314,0 3-562,9-11 709,0 0 0,0 0 0,0 0 0,0 0 0,0 0 0,0 1 0,0-1 0,0 0 0,0 0 0,0 0 0,0 0 0,1 0 0,-1 0 0,0 1 0,0-1 0,0 0 1,0 0-1,0 0 0,0 0 0,0 0 0,0 0 0,0 0 0,1 0 0,-1 1 0,0-1 0,0 0 0,0 0 0,0 0 0,0 0 0,0 0 0,1 0 0,-1 0 0,0 0 0,0 0 0,0 0 1,0 0-1,0 0 0,1 0 0,-1 0 0,0 0 0,0 0 0,0 0 0,0 0 0,27-6-1668,-15 3 1607,-4 2 16,-1 0 0,1 1 0,0 0 0,-1 0 0,1 1 0,0-1 0,-1 2 0,1-1 0,-1 1 0,12 5 0,-16-7 85,-1 1-1,0 0 1,0 0 0,0 0 0,0 1-1,0-1 1,0 0 0,0 1 0,0 0-1,0-1 1,-1 1 0,1 0 0,-1 0-1,1 0 1,-1 0 0,0 0 0,0 0-1,0 0 1,0 0 0,0 0 0,0 1-1,0-1 1,-1 0 0,1 1 0,-1-1-1,0 0 1,0 1 0,0-1 0,0 1-1,0-1 1,0 0 0,0 1 0,-1-1-1,0 1 1,1-1 0,-1 0-1,-1 3 1,-1 4 183,-1 0 0,0 0 0,-1-1 0,0 1-1,0-1 1,-1 0 0,0-1 0,0 1 0,-1-1-1,0 0 1,0-1 0,-1 0 0,-15 10 0,12-9-290,1 0 0,-1-1 1,-1 0-1,1-1 0,-1-1 0,0 0 1,0 0-1,-1-1 0,1-1 0,-1 0 1,-20 1-1,31-3-98,1 0 1,-1 0-1,1 0 0,0-1 1,-1 1-1,1 0 0,-1 0 1,1-1-1,0 1 0,-1-1 1,1 0-1,0 1 0,-1-1 0,1 0 1,0 1-1,0-1 0,0 0 1,0 0-1,0 0 0,0 0 1,0 0-1,0-1 0,0 1 1,-1-2-1,2 1-224,-1 0-1,1 0 1,-1 0 0,1-1-1,0 1 1,0 0 0,0-1 0,0 1-1,0 0 1,1 0 0,-1-1-1,0 1 1,2-4 0,4-7-2209,-1 0 0,2 0 0,14-21 0,-21 33 2438,21-28-3565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 2492,'0'-8'3342,"0"6"-2448,1 0 0,-1 0 0,0 0 0,0 1 0,0-1 0,0 0 0,0 0 0,-1 1 0,1-1 0,-1 0 0,1 0 0,-1 1 0,1-1 0,-1 0 0,-1-2 0,2 4-748,-1 0 1,1 0-1,0-1 0,0 1 1,0 0-1,0-1 1,-1 1-1,1 0 0,0 0 1,0-1-1,0 1 0,0 0 1,0-1-1,0 1 1,0 0-1,0-1 0,0 1 1,0 0-1,0-1 0,0 1 1,0 0-1,0-1 1,0 1-1,0 0 0,0-1 1,1 1-1,-1 0 0,0 0 1,0-1-1,0 1 1,0 0-1,1-1 0,-1 1 1,0 0-1,0 0 1,0 0-1,1-1 0,-1 1 1,0 0-1,1 0 0,-1 0 1,0 0-1,0-1 1,1 1-1,-1 0 0,0 0 1,1 0-1,-1 0 0,0 0 1,1 0-1,-1 0 1,0 0-1,1 0 0,-1 0 1,20-4 905,-17 5-1031,0 1-1,0-1 1,0 0-1,-1 1 1,1 0-1,0-1 1,-1 1-1,1 0 0,-1 0 1,0 1-1,1-1 1,-1 0-1,0 1 1,0 0-1,-1-1 1,1 1-1,1 4 1,2 2-1,-2 0 0,1 0 0,-1 0 0,2 15 1,-1-2 3,-2 0 1,-1 0 0,0 0-1,-2 0 1,-4 29-1,-2-7 9,-22 70-1,26-103-24,3-9-4,0 0 1,0 0-1,-1 0 0,1 0 1,-1 0-1,0-1 0,1 1 0,-1 0 1,0 0-1,0-1 0,-1 3 1,1-6 0,0 1 1,0-1 0,1 0-1,-1 1 1,1-1-1,-1 0 1,1 0 0,0 1-1,0-1 1,0 0-1,0-3 1,3-16-16,0 1 0,2-1 1,0 1-1,1 1 0,2-1 0,9-19 0,66-107-184,-79 141 117,37-56 1,-37 55-244,1 1 0,0-1 0,0 1-1,0 0 1,1 0 0,0 1 0,9-6-1,-15 9-18,1 1 0,0-1-1,0 1 1,0-1-1,0 1 1,0 0-1,0 0 1,0-1-1,1 1 1,-1 0-1,0 0 1,0 0-1,0 0 1,0 0-1,0 0 1,0 0-1,0 1 1,0-1-1,0 0 1,0 1-1,0-1 1,0 0-1,0 1 1,1 0-1,7 15-13425,-7-7 10321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1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21 291 980,'-1'1'758,"0"0"0,0 0 1,-1-1-1,1 1 0,0 0 0,-1-1 0,1 1 0,-1-1 1,-7-4 7057,17-8-6332,0 5-742,-1 0 0,1 0 0,14-9 0,-15 11-395,0 0 0,-1 0 0,1-1 0,-1 0-1,0 0 1,6-8 0,-9 8 196,1-1 0,-1 0 0,1 1 1,-2-1-1,1 0 0,-1-1 0,0 1 0,1-9 0,-1-7 934,-1-31 0,-1 46-1214,0 8-248,0 0 1,0 0-1,0 0 1,0-1 0,0 1-1,0 0 1,-1 0-1,1 0 1,0-1-1,0 1 1,0 0 0,0 0-1,0 0 1,-1 0-1,1 0 1,0-1-1,0 1 1,0 0 0,-1 0-1,1 0 1,0 0-1,0 0 1,-1 0-1,1 0 1,0 0-1,0 0 1,0 0 0,-1 0-1,1 0 1,0 0-1,0 0 1,-1 0-1,1 0 1,0 0 0,0 0-1,0 0 1,-1 0-1,1 0 1,0 0-1,0 1 1,0-1-1,-1 0 1,1 0 0,0 0-1,0 0 1,0 0-1,0 1 1,-1-1-1,1 0 1,0 0 0,0 0-1,0 1 1,-12 7 114,2 2-143,0 1 0,1 0 0,0 0 0,1 1 0,0 0 0,1 1 1,0-1-1,1 1 0,1 1 0,0-1 0,0 1 0,1 0 1,1 0-1,1 0 0,0 0 0,1 0 0,0 1 0,3 27 1,-2-38-143,1 1 1,0-1 0,0 1 0,0-1 0,1 0 0,-1 1 0,1-1 0,0 0-1,1 0 1,-1 0 0,1 0 0,-1-1 0,1 1 0,0-1 0,0 1 0,1-1 0,-1 0-1,1 0 1,0-1 0,-1 1 0,1-1 0,0 0 0,0 0 0,9 3 0,-6-3-480,1 0 0,0 0 0,0-1 1,0 0-1,0-1 0,0 0 0,1 0 1,-1-1-1,0 0 0,0 0 1,0 0-1,-1-1 0,10-4 0,-1 0-661,0-2-1,-1 1 1,-1-2-1,1 0 1,-1-1-1,-1 0 1,0-1-1,0-1 1,-1 0-1,0 0 1,11-18-1,5-5-373,27-36 1262,-50 63 1284,0-1-1,0 0 1,-1 1 0,0-2-1,-1 1 1,5-19 0,-8 25-496,1 0 1,-1 0 0,0 0 0,1 0 0,-1 0 0,-1 1 0,1-1-1,0 0 1,-1 0 0,0 0 0,1 0 0,-1 0 0,0 0 0,0 0-1,-1 1 1,1-1 0,-1 0 0,1 1 0,-1 0 0,0-1-1,0 1 1,0 0 0,0 0 0,0 0 0,-1 0 0,1 0 0,0 0-1,-1 1 1,0-1 0,1 1 0,-1 0 0,0-1 0,0 1-1,1 1 1,-1-1 0,0 0 0,0 1 0,-6-1 0,6 1-133,0 0 1,-1 0-1,1 0 0,0 0 1,0 0-1,0 1 1,0 0-1,0-1 0,0 1 1,0 0-1,0 1 1,0-1-1,0 0 0,0 1 1,1 0-1,-1 0 1,0-1-1,1 2 0,0-1 1,-1 0-1,1 0 1,0 1-1,0-1 1,1 1-1,-4 4 0,-2 6-262,1 1 0,0-1 1,1 2-1,-5 16 0,5-15 237,-1 3-225,0 0 0,1 0 1,1 0-1,1 1 0,0-1 0,1 1 0,2 25 0,0-44-10,0 1 0,0-1 1,0 1-1,0-1 0,1 1 1,-1-1-1,0 1 0,1-1 0,-1 1 1,1-1-1,0 0 0,-1 1 0,1-1 1,0 0-1,0 0 0,0 1 0,0-1 1,0 0-1,0 0 0,0 0 1,0 0-1,0 0 0,0 0 0,1 0 1,-1-1-1,0 1 0,1 0 0,-1-1 1,1 1-1,-1-1 0,0 1 0,1-1 1,-1 0-1,1 0 0,-1 1 1,1-1-1,-1 0 0,4-1 0,-1 1-23,0-1 0,0 0-1,1-1 1,-1 1-1,0-1 1,-1 1-1,1-1 1,0 0 0,0-1-1,-1 1 1,1-1-1,4-4 1,1-3 3,-1 1 0,0-2 0,-1 1 0,0-1 0,-1 0 0,7-16-1,23-72 203,-35 95-45,0 0 0,-1 0 0,1 0 0,-1 0 0,1 1 0,-1-1 0,0 0 0,-1 0 0,0-5 0,1 9-109,-1 0 0,0 1-1,1-1 1,-1 0 0,0 0 0,1 0-1,-1 0 1,1 1 0,-1-1 0,1 0-1,-1 1 1,1-1 0,-1 0-1,1 1 1,-1-1 0,1 1 0,-1-1-1,1 1 1,-1-1 0,1 1-1,0-1 1,-1 1 0,1-1 0,0 1-1,0-1 1,-1 2 0,-9 16 52,9-13-59,-1 1 1,1-1-1,0 0 1,1 0-1,-1 1 0,1-1 1,0 1-1,0-1 0,1 0 1,0 1-1,0-1 1,0 0-1,0 0 0,1 1 1,4 8-1,1 0-625,1 0 0,1 0 0,-1-1 0,14 15-1,-18-25-166,-1 1-1,1 0 1,0-1-1,0 0 0,0 0 1,0 0-1,8 4 0,-3-3-1583,1-1-1,-1 0 0,1 0 1,-1-1-1,14 1 0,-7 0-1156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1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224 501 2604,'0'-12'3219,"1"7"-2048,-1-1 0,0 1 1,0-1-1,0 1 0,-1 0 1,0-1-1,0 1 1,-1-1-1,1 1 0,-1 0 1,-4-7-1,-9-24 3994,14 30-4426,-1 1 0,0-1 0,-1 1 0,1 0 0,-5-7-1,6 12-687,1-1-1,-1 0 1,1 0-1,-1 1 1,0-1-1,0 0 0,1 1 1,-1-1-1,0 1 1,0-1-1,0 1 1,1-1-1,-1 1 1,0 0-1,0-1 1,0 1-1,0 0 0,0 0 1,0 0-1,0 0 1,0-1-1,0 1 1,-1 1-1,0-1-10,0 1 0,-1-1 0,1 1 0,0 0 0,0 0 1,0 0-1,0 0 0,-1 0 0,-1 2 0,-5 4-46,0 1 0,0 0 0,-7 10-1,11-12 90,-6 7-83,2 0 1,0 1 0,1 0-1,0 1 1,1-1 0,0 1-1,1 1 1,1-1-1,1 1 1,0 0 0,1 0-1,-1 23 1,3-35-29,1 0 0,0 0 0,0 0-1,1 0 1,-1 0 0,1 0 0,0 0 0,0 0 0,0 0 0,1 0 0,-1 0 0,1 0 0,4 6 0,-5-8-12,0-1 1,1 0-1,-1 1 1,1-1-1,-1 0 1,1 0 0,-1 0-1,1 0 1,0 0-1,-1 0 1,1-1 0,0 1-1,0 0 1,0-1-1,-1 1 1,1-1-1,0 0 1,0 0 0,0 0-1,0 0 1,0 0-1,0 0 1,0 0-1,-1-1 1,1 1 0,0 0-1,0-1 1,0 0-1,0 1 1,-1-1-1,3-1 1,9-5-237,0-1 0,-1 0 0,0-1 1,-1 0-1,0 0 0,0-1 0,-1-1 0,0 0 0,-1 0 0,0-1 1,12-22-1,5-13-195,35-90 0,-59 132 480,80-260 2250,-76 239-1662,-5 22-494,1 0 90,-1 0 0,0 0 0,0 0 0,0 0 1,-1-1-1,1 1 0,-1 0 0,0-1 0,0 1 0,-1 0 0,0-5 0,1 9-177,-1-1 0,1 1 0,-1 0 0,1 1 0,0-1 0,-1 0 0,1 0 0,-1 0 0,1 0 0,-1 0 0,1 0 0,0 0 0,-1 1 1,1-1-1,0 0 0,-1 0 0,1 1 0,0-1 0,-1 0 0,1 0 0,0 1 0,-1-1 0,1 0 0,0 1 0,0-1 0,-1 0 0,1 1 0,0-1 0,0 1 0,0-1 0,-1 1 0,-10 15 18,11-15-11,-16 25 46,2 2 0,0 0 1,2 0-1,-10 36 0,-25 123 59,16 15-258,25-66-2916,5-130 2322,2 0-1,-1 0 0,1-1 0,-1 1 0,2 0 1,-1 0-1,1 0 0,2 6 0,-4-11 304,1 0 0,0 0-1,0 0 1,-1 0 0,1 0 0,0 1-1,0-1 1,0-1 0,0 1 0,0 0-1,1 0 1,-1 0 0,0-1 0,0 1-1,1 0 1,-1-1 0,0 1 0,0-1-1,1 1 1,-1-1 0,1 0-1,-1 0 1,0 0 0,1 0 0,-1 0-1,0 0 1,1 0 0,-1 0 0,1 0-1,-1 0 1,0-1 0,1 1 0,-1-1-1,0 1 1,1-1 0,-1 1 0,0-1-1,0 0 1,2-1 0,12-6-3423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1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219 199 2308,'-6'-56'12988,"4"-66"0,2 106-11000,-2 11-1366,-1 12-416,-4 10-90,-49 194 718,-9 29-1009,18-82-3758,41-138 2096,-6 19-3842,3-14-5442,6-19 6732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1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55 466 2736,'-16'-7'4665,"12"6"-2354,-1-1 1,1 0 0,0 0-1,-1 0 1,-6-6-1,10 7-2040,1 1 0,-1-1 0,1 1 0,0-1 0,-1 1 0,1-1 0,-1 1 0,1-1 0,0 1 0,0-1 0,-1 0 0,1 1 0,0-1 0,0 0-1,0 1 1,0-1 0,-1 0 0,1 1 0,0-2 0,1 1-155,-1 0 0,0 0 0,1 0 0,-1 0 0,1 0 0,-1 0 0,1 0 0,-1 0 0,1 0 0,0 0 0,-1 0 0,1 0 0,0 1 0,1-2 0,7-6 26,1 2 0,-1-1 1,1 2-1,0-1 1,0 1-1,16-5 1,69-19-1936,-70 23 838,58-21-4427,-63 19 2729,0 0 1,-1-2-1,0 0 0,18-14 1,-31 19 1940,0-1 0,-1 0 0,0-1 1,0 1-1,0-1 0,-1 0 0,1 0 0,-2 0 1,1-1-1,2-9 0,4-5 1836,-6 11 211,-1 1 0,0-1 0,0 0-1,1-16 1,-2 14 1204,0 0 0,2-31 10396,-13 53-9146,1 1-3897,-6 14 545,1 2 0,2-1 1,-17 53-1,-12 88-32,32-129-303,-8 32-24,-35 179-375,50-245-528,1-7 240,1-20-65,7-35 81,-3 39 546,1 0-1,1 1 0,1 0 1,1 1-1,1 0 1,16-24-1,-20 33 75,0 1 1,1 0-1,0 0 0,1 1 1,0-1-1,0 2 0,1-1 1,-1 1-1,1 1 0,0 0 1,1 0-1,0 0 0,-1 1 1,14-3-1,-19 6-45,-1 0 1,0 1-1,0-1 0,1 1 1,-1-1-1,0 1 1,1 0-1,-1 1 0,0-1 1,1 1-1,-1-1 0,0 1 1,0 0-1,1 0 0,-1 0 1,0 1-1,0-1 0,4 3 1,-3-1 10,-1 0 0,0 1 1,0-1-1,0 0 0,0 1 1,0 0-1,-1 0 0,0-1 1,0 1-1,0 1 0,0-1 0,1 5 1,1 4-203,-1 0 1,-1 0-1,0 0 0,-1 0 1,0 1-1,-1-1 1,-1 0-1,-3 19 1,0-11-3451,-14 40 1,-16 18-13142,26-63 12700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17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65 261 2060,'-4'-14'2647,"0"0"-1,2 0 1,0 0-1,0 0 1,1-1-1,1 1 1,1 0-1,0 0 1,3-17-1,-4 21-581,-7 16-1387,-9 17-561,10-10-87,1 0 0,1 0 0,0 0 0,1 0 0,-2 17 0,2 2-9,1 35 0,1-61-21,2 1 0,-1-1 0,1 0-1,0 0 1,0 0 0,1 1 0,0-1 0,2 6 0,-3-11-7,0 1 0,0-1 0,0 0 1,-1 1-1,1-1 0,1 1 0,-1-1 1,0 0-1,0 0 0,0 0 1,1 0-1,-1 0 0,0 0 0,1 0 1,-1 0-1,1 0 0,-1-1 0,1 1 1,-1 0-1,1-1 0,0 0 0,-1 1 1,1-1-1,0 0 0,-1 0 0,1 0 1,0 0-1,-1 0 0,1 0 0,0 0 1,-1-1-1,1 1 0,0-1 0,-1 1 1,3-2-1,3-1-16,0 0 0,-1-1 0,0 0 1,0 0-1,0-1 0,-1 0 0,1 0 1,-1 0-1,0 0 0,0-1 0,-1 0 0,0 0 1,0 0-1,0-1 0,-1 1 0,0-1 0,3-9 1,1-3 30,-1 0 0,-1-1 1,-1 0-1,0 0 0,0-22 1,-4 26 106,1 0 0,-5-30 0,3 39-38,0 1-1,-1-1 1,0 1-1,0 0 1,0 0-1,-1 0 1,1 0 0,-2 1-1,1-1 1,-4-5-1,6 11-71,0-1 0,0 1 0,0-1 0,0 1 1,0 0-1,0-1 0,1 1 0,-1 0 0,0 0 0,0 0 0,0-1 0,0 1 0,0 0 0,0 0 0,0 0 0,0 1 0,0-1 0,0 0 0,0 0 0,0 1 0,0-1 0,0 0 0,0 1 1,0-1-1,0 1 0,0-1 0,1 1 0,-1-1 0,0 1 0,0 0 0,1-1 0,-2 2 0,-25 25-86,19-16-379,1 1 0,1 0 1,0 0-1,0 1 0,1 0 0,1-1 0,0 2 0,1-1 0,0 0 0,-1 22 0,4-31-75,0 1 0,0-1 0,0 0-1,1 1 1,0-1 0,-1 0 0,1 1 0,1-1-1,-1 0 1,1 0 0,-1 0 0,1 0 0,0 0-1,1-1 1,2 5 0,1-1-1311,0 0-1,0-1 1,0 0-1,1 0 1,0-1-1,12 8 1,4-1-2079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18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598 333 1580,'-2'-52'9226,"-12"-76"0,-8 10-181,21 115-8813,1-1 1,-1 0-1,-1 1 0,1-1 0,0 1 0,-3-4 0,4 6-215,-1 1-1,1 0 0,0-1 1,0 1-1,-1-1 0,1 1 1,-1 0-1,1-1 0,0 1 1,-1 0-1,1-1 0,-1 1 1,1 0-1,-1 0 0,1-1 1,-1 1-1,1 0 0,-1 0 0,1 0 1,-1 0-1,1 0 0,-1 0 1,1 0-1,-1 0 0,1 0 1,-1 0-1,1 0 0,-1 0 1,1 0-1,-1 0 0,1 0 1,-1 0-1,1 1 0,-1-1 1,1 0-1,0 0 0,-1 1 0,1-1 1,-1 0-1,1 1 0,0-1 1,-1 0-1,1 1 0,-1-1 1,1 0-1,0 1 0,0-1 1,-1 1-1,1-1 0,0 1 1,0-1-1,0 1 0,-1 0 1,-14 23 159,1 0 0,1 2 1,-13 34-1,15-31-45,-118 334 57,26 9-40,73-262-137,2 5-1387,-25 80-4748,42-159 4755,-3-1 0,-1 0 0,-26 43 1,40-76 729,1-1 263,-1 0 1,1-1-1,0 1 0,0 0 0,-1-1 0,1 1 0,0-1 1,-1 1-1,1 0 0,-1-1 0,1 1 0,0-1 1,-1 1-1,0-1 0,1 1 0,-1-1 0,1 0 1,-1 1-1,1-1 0,-1 0 0,0 1 0,1-1 0,-1 0 1,0 0-1,1 1 0,-1-1 0,0 0 0,1 0 1,-1 0-1,0 0 0,0 0 0,0 0 0,-5-4-3771</inkml:trace>
  <inkml:trace contextRef="#ctx0" brushRef="#br0" timeOffset="1">35 983 2744,'-3'-9'2158,"0"-1"819,1 1 0,-1-1 0,2 0 0,-1-1 0,1-9 0,1 17-2342,0 0-1,1 0 0,-1 0 1,1 0-1,-1 1 0,1-1 1,0 0-1,0 1 0,3-5 1,-3 5-583,1-1 1,0 1 0,-1 0-1,1 0 1,0 1 0,0-1-1,0 0 1,0 1 0,1-1-1,-1 1 1,0-1-1,3 0 1,5-2-72,0 0 1,1 0-1,-1 1 0,1 1 1,0 0-1,11-1 0,38 4-2892,-40 0-353,-1 1-1,0 1 1,0 1 0,0 1 0,18 6 0,-17-1-1229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1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22 192 972,'-20'-62'21587,"19"61"-21361,1-1 0,0 0-1,-1 1 1,1-1-1,0 0 1,0 1-1,0-1 1,0 0-1,0 1 1,1-1 0,-1 1-1,0-1 1,1 0-1,-1 1 1,1-1-1,0 1 1,-1-1-1,1 1 1,0-1 0,0 1-1,0 0 1,0-1-1,0 1 1,0 0-1,0 0 1,1 0-1,-1 0 1,0 0 0,1 0-1,-1 0 1,0 0-1,3-1 1,0 0-148,1-1 0,-1 1 0,1 0 1,0 0-1,0 0 0,0 1 0,0 0 0,0 0 1,6-1-1,-7 2-59,0 0 0,1 1 0,-1-1 0,0 1 0,0 0 0,-1 0 0,1 0 0,0 0 0,0 1 0,0 0 0,-1 0 0,1 0 0,-1 0 0,1 0 0,4 5 0,-4-3 0,0 1-1,1 0 0,-2 0 1,1 1-1,-1-1 0,1 1 0,-1 0 1,-1 0-1,3 6 0,-1 3 0,0 0 0,-1 0 0,-1 0 0,0 0-1,-1 0 1,0 1 0,-3 23 0,0-25-6,0-1 0,0 1 0,-1-1 0,-1 0 0,0 0-1,-1 0 1,0-1 0,-14 24 0,19-36-12,0 0 0,0 0 0,0 1 0,0-1 0,0 0 0,-1 0 0,1 0 0,0 0 1,0 0-1,0 1 0,0-1 0,-1 0 0,1 0 0,0 0 0,0 0 0,0 0 0,-1 0 0,1 0 0,0 0 0,0 0 0,0 0 0,-1 0 0,1 0 0,0 0 0,0 0 0,-1 0 0,1 0 0,0 0 0,0 0 0,0 0 0,-1 0 0,1 0 0,0 0 0,0 0 0,0 0 0,-1 0 0,1 0 0,0-1 0,-8-8-21,0-11-39,7 11 26,1-1 1,-1 1 0,2 0 0,-1-1 0,1 1 0,1 0-1,0-1 1,5-16 0,2 1-35,1 1 1,13-23-1,-11 25 36,1 1 1,1 1-1,28-32 0,-31 40-10,1 0-1,0 1 1,0 1-1,1 0 1,1 1 0,22-13-1,-34 21-22,1 0 0,-1-1 0,0 1 0,1 0 0,-1 1 0,1-1 0,-1 0 0,1 1 0,-1-1 0,1 1 0,-1 0 0,1 0 0,-1 0 0,1 0 0,0 0-1,-1 1 1,1-1 0,-1 1 0,1-1 0,-1 1 0,0 0 0,1 0 0,-1 0 0,4 3 0,-4-2-302,1 0-1,-1 1 1,0 0-1,0-1 1,0 1-1,-1 0 1,1 0 0,-1 0-1,1 0 1,-1 0-1,0 0 1,0 0-1,-1 1 1,1-1-1,-1 0 1,1 1 0,-1-1-1,0 5 1,0-2-1226,-1 0 1,1-1-1,-1 1 1,0 0-1,0 0 1,-1 0-1,0-1 1,0 1-1,-5 9 1,0-3-1880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1048,'2'-47'12075,"-1"37"-9679,0 0-1,6-20 1,-6 27-2134,0-1 0,0 1 0,0 0 0,1-1 0,-1 1 0,1 0 0,0 0 0,0 0 0,0 0 0,0 0 0,0 1 0,1-1 0,-1 1 0,1-1 0,-1 1 0,1 0 0,0 0 0,0 0 0,0 1 0,0-1 0,1 1 0,-1-1 0,0 1 0,0 0 0,7-1 0,-8 2-247,-1 0-1,1 0 1,-1 0-1,1 0 0,-1 0 1,1 0-1,-1 0 0,1 1 1,-1-1-1,1 1 1,-1-1-1,1 1 0,-1-1 1,1 1-1,-1 0 0,0 0 1,0 0-1,1 0 1,0 1-1,1 1 7,-1 0-1,0-1 1,0 1 0,0 0-1,0 0 1,-1 0-1,1 1 1,1 3 0,0 5 33,0-1 0,-1 1-1,0-1 1,0 14 0,1 135 185,-3-114-214,0-41-139,0-1 1,0 1 0,-1-1-1,1 0 1,-1 1 0,-2 7-1,1-14-219,0 1 1,1-1-1,-1 0 0,1 0 0,0 1 1,-1-1-1,1 0 0,0 0 0,0 0 1,-1-4-1,0 2 66,1 0 0,0 0 0,0 0 0,1 0 0,-1 0 0,1 0 0,0 0 0,0-1 0,0 1 0,1-5-1,12-42-109,-6 25 569,-7 26-192,4-17 1161,1 0 1,9-23-1,-13 36-880,1 0-1,0 0 0,1 0 1,-1 0-1,1 0 0,-1 1 1,1-1-1,0 1 0,1 0 1,-1-1-1,0 1 0,1 1 1,0-1-1,6-3 0,-6 4-264,-1 1 0,1 0 0,-1 0 0,1 0 0,-1 1 0,1-1-1,0 1 1,-1 0 0,1 0 0,0 0 0,-1 0 0,1 1 0,-1 0 0,1-1 0,-1 1-1,1 0 1,-1 1 0,1-1 0,-1 1 0,0-1 0,0 1 0,0 0 0,0 0-1,0 1 1,0-1 0,0 0 0,-1 1 0,1 0 0,2 4 0,1 0-2,0 1 0,-1 0 0,0 0 1,-1 0-1,0 1 0,0-1 0,0 1 0,-1 0 1,-1 0-1,3 13 0,-4-11-71,0 1-1,-1-1 1,0 0-1,-1 0 1,0 0-1,-4 21 1,3-26-441,0 1 0,-1-1 1,1 0-1,-1 0 0,-6 8 0,6-10-435,0 0-1,0 0 1,0 0-1,-1 0 0,0-1 1,0 0-1,0 0 1,-4 3-1,4-4-458,1-1-1,-1 0 1,1 1-1,-1-1 1,0 0 0,1-1-1,-1 1 1,-6 0 0,1-3-2544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1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163 110 612,'1'-28'7745,"0"22"-6082,0 0 0,-1 0 0,0 0 0,0 0 1,0 1-1,-1-1 0,0 0 0,0 0 0,-1 1 1,-1-7-1,3 12-1534,-1-1 0,1 1 0,0-1 0,0 1 0,0-1 0,0 1 0,0-1 0,-1 1 0,1-1 1,0 1-1,-1-1 0,1 1 0,0-1 0,-1 1 0,1-1 0,0 1 0,-1 0 0,1-1 0,-1 1 0,1 0 0,0-1 0,-1 1 1,1 0-1,-1 0 0,1 0 0,-1-1 0,1 1 0,-1 0 0,1 0 0,-1 0 0,0 0 0,1 0 0,-1 0 0,0 0 1,0 1-49,0-1 1,0 1-1,0 0 1,0 0 0,0 0-1,0 0 1,0 0-1,1 0 1,-1 0 0,0 1-1,0-1 1,1 0-1,-1 2 1,-17 53-778,17-50 1032,-37 157-445,9-36-2870,7-49-5443,4-29-5755,12-39 9840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1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59 320 844,'-38'-46'9143,"35"42"-8383,1 0 0,-1 1 0,1-1 0,0 0 0,1 0 0,-1 0 0,1-1 0,-1 1 0,1 0 0,0-1 0,0-5-1,1 10-691,0-1 0,0 1 0,0 0 0,0-1 0,0 1 0,1 0 0,-1-1 0,0 1 0,0-1 0,0 1 0,0 0 0,0-1 0,1 1 0,-1 0 0,0-1 0,0 1 0,1 0 0,-1 0 0,0-1-1,0 1 1,1 0 0,-1 0 0,0-1 0,1 1 0,-1 0 0,0 0 0,1 0 0,-1-1 0,0 1 0,1 0 0,16 0 678,12 9-204,-8 5-143,-18-11-366,0 0 0,1 0 0,0-1 0,-1 0 0,1 1 0,0-1 0,0-1 0,0 1 0,7 1 0,-10-3-13,0 0 1,0-1-1,-1 1 0,1-1 0,0 1 0,0-1 1,0 1-1,0-1 0,0 1 0,-1-1 0,1 0 1,0 0-1,0 1 0,-1-1 0,1 0 0,-1 0 1,1 0-1,-1 0 0,1 0 0,-1 1 0,1-1 1,-1 0-1,0 0 0,1 0 0,-1 0 0,0 0 1,0-2-1,4-28 1246,-4 7 35,-2 0 1,-4-27-1,4 40-1058,-1 1 1,0-1-1,0 1 1,-1 0-1,0-1 1,0 2-1,-7-11 0,11 19-230,-1 1 0,1-1 0,0 0 0,-1 1 0,1-1 0,0 0 0,-1 1 0,1-1 0,0 1 0,-1-1 0,1 1 0,-1-1 0,1 1 0,-1-1 0,1 1 0,-1-1 0,0 1 0,1 0 0,-1-1 0,1 1 0,-1 0 0,0 0 0,1-1 0,-1 1 0,0 0-1,0 0 1,1 0 0,-1 0 0,0 0 0,-1 0 0,2 1-15,-1 0 1,0 0-1,0 0 0,0 0 0,1 0 1,-1 0-1,1 0 0,-1 0 0,1 0 1,-1 0-1,1 0 0,-1 1 0,1-1 1,0 0-1,0 2 0,-4 51-620,4-53 588,0 26-2130,7 45 1,-3-51-1218,1 0 0,11 32 0,8 12-5681,-11-29 4683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1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59 240 32,'-18'-33'14322,"-22"-53"-1,58 149-13655,-3 1-1,10 95 0,-25-156-645,2 18-3,-1-12-7,1 1 1,-1-1 0,6 17-1,-5-27 16,2-7-10,2-13-2,-4 17-13,16-50-12,2 0 0,3 1 0,41-69 0,-47 92-9,-6 10-31,1 0 0,0 1-1,2 1 1,29-33 0,-42 50 14,0 0 0,-1 1-1,1-1 1,0 0 0,0 0 0,0 1 0,-1-1 0,1 1 0,0-1 0,0 1 0,0-1-1,0 1 1,0 0 0,0-1 0,0 1 0,0 0 0,0 0 0,2 0 0,-2 0-23,-1 0 0,1 1 1,-1-1-1,1 0 1,-1 1-1,1-1 0,-1 0 1,1 1-1,-1-1 0,0 1 1,1-1-1,-1 1 1,0-1-1,1 1 0,-1-1 1,0 1-1,1-1 0,-1 1 1,0-1-1,0 1 1,0 0-1,0-1 0,0 2 1,1 6-1139,0 0 1,-1 0 0,-1 15-1,0-8-1357,-1 59-12539,1-52 11302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2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23 466 8,'-2'-2'1021,"0"0"1,0 0-1,0 0 1,0 0-1,1-1 1,-1 1-1,1 0 1,-1-1-1,1 0 1,0 1-1,0-1 1,0 1-1,0-1 1,1 0-1,-1 0 1,1 0-1,-1 1 1,1-1-1,0 0 1,0 0-1,1 0 1,0-4-1,0 4-677,0-1-1,0 1 1,0 0-1,0 0 1,1 0-1,-1 0 1,1 1 0,0-1-1,0 0 1,0 1-1,0-1 1,4-2 0,-3 2-318,7-6 82,1 0-1,-2 0 0,1-1 0,-2 0 0,1-1 0,-1 0 0,12-23 1,-19 32-78,6-11 271,-1 0 0,0-1 0,-1 0 0,-1 0 0,0 0 0,0 0 0,1-27 1,-5 41-289,0 0 0,0 0 0,0-1 1,0 1-1,0 0 0,0 0 1,0-1-1,-1 1 0,1 0 1,0 0-1,0-1 0,0 1 0,0 0 1,-1 0-1,1 0 0,0-1 1,0 1-1,0 0 0,-1 0 1,1 0-1,0 0 0,0-1 0,-1 1 1,1 0-1,0 0 0,0 0 1,-1 0-1,1 0 0,0 0 0,0 0 1,-1 0-1,1 0 0,0 0 1,-1 0-1,1 0 0,0 0 1,0 0-1,-1 0 0,1 0 0,0 0 1,0 0-1,-1 0 0,1 1 1,0-1-1,0 0 0,-1 0 1,1 0-1,0 0 0,0 0 0,0 1 1,-1-1-1,1 0 0,0 0 1,0 0-1,0 1 0,0-1 1,-1 1-1,-14 10 21,4 1-30,1 0-1,0 0 1,1 1 0,1 0 0,0 0 0,0 1-1,-7 20 1,12-26-37,0 1 0,0 0 0,1 0 0,1 0 0,-1 0-1,1 0 1,1 0 0,0 1 0,0-1 0,0 0 0,2 0 0,-1 0 0,5 17 0,-5-23-120,0 0 1,1 0-1,-1 0 1,1 0-1,-1 0 1,1 0-1,0 0 1,0-1 0,0 1-1,1-1 1,-1 1-1,1-1 1,-1 0-1,1 0 1,0 0-1,-1 0 1,1 0-1,0-1 1,0 1 0,1-1-1,-1 0 1,0 0-1,0 0 1,7 1-1,-4-2-516,1 1 0,-1-2 0,0 1 0,1-1 0,-1 1 0,0-2 1,0 1-1,0-1 0,0 0 0,0 0 0,0-1 0,7-3 0,-4 1-127,0-1 0,0 0 0,-1 0 0,0-1 0,0 0 0,0 0 0,-1-1 0,0 0 0,0-1 0,5-8 0,-7 8 804,-1 1 0,0-1 0,0 0-1,3-13 1,-4 11 675,-1 0 0,0 0 1,-1 0-1,0-11 0,-4-8 1668,0-5 2460,3 32-3998,0 0-1,0 0 0,0 1 1,1-1-1,-1 0 0,1 1 1,-1-1-1,1 0 0,2-3 1,-3 6-766,1-1 1,-1 1 0,1-1 0,0 1 0,-1 0-1,1-1 1,-1 1 0,1 0 0,-1-1-1,1 1 1,0 0 0,-1 0 0,1 0-1,0-1 1,-1 1 0,1 0 0,0 0 0,-1 0-1,1 0 1,0 0 0,-1 0 0,1 1-1,0-1 1,-1 0 0,1 0 0,0 0 0,-1 0-1,1 1 1,-1-1 0,1 0 0,0 1-1,-1-1 1,1 0 0,-1 1 0,1 0-1,25 18-210,-22-15 286,2 1-106,-1 0 1,-1 0-1,1 1 1,-1 0-1,0 0 1,0 0-1,0 0 1,-1 1 0,0-1-1,-1 1 1,1 0-1,-1 0 1,-1 0-1,3 12 1,-2 0 42,-1 1 1,0-1-1,-1 0 0,-4 26 0,-3-9 2,4-26-20,1 0 0,0-1-1,0 15 1,4-32 4,-1 1 0,1 0 1,1 0-1,-1 0 0,5-8 0,5-14-4,12-37-49,4 2 1,2 1-1,53-84 1,-77 137-113,8-14-17,-14 24 75,1-1 1,-1 0 0,0 1-1,1-1 1,0 0 0,-1 1-1,1-1 1,-1 1 0,1-1-1,-1 1 1,1-1 0,0 1-1,-1 0 1,1-1 0,0 1-1,0 0 1,-1 0 0,1-1-1,0 1 1,0 0 0,-1 0-1,1 0 1,0 0 0,0 0-1,1 0 1,0 2-960,0 0 1,1 0-1,-1 0 1,0 0-1,0 0 0,-1 0 1,1 1-1,0-1 0,2 5 1,1 2-2574,13 14-5375,-9-7 4627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20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82 1364,'-6'-1'2053,"1"-1"-1,0 0 1,0 0-1,0 0 1,0 0 0,0-1-1,0 0 1,1 0-1,-6-5 1,9 7-1901,1 1 0,0 0 0,0-1 1,0 1-1,-1-1 0,1 1 0,0 0 0,0-1 0,0 1 0,0-1 0,0 1 0,0 0 1,0-1-1,0 1 0,-1-1 0,2 1 0,-1 0 0,0-1 0,0 1 0,0-1 1,0 1-1,0-1 0,0 1 0,0 0 0,0-1 0,1 1 0,-1 0 0,0-1 1,0 1-1,1 0 0,-1-1 0,0 1 0,0 0 0,1-1 0,-1 1 0,0 0 1,1-1-1,-1 1 0,0 0 0,1 0 0,-1 0 0,0-1 0,1 1 0,-1 0 1,1 0-1,-1 0 0,1 0 0,19-9 654,12 0-618,37-6 0,-17 10-1398,-41 5-25,-1 1-1,0 0 1,11 3 0,24 1-11528,-45-5 12569,0 0 0,0 0 0,1 0-1,-1 0 1,0 0 0,0 0-1,1 0 1,-1 0 0,0 0 0,0 0-1,1 1 1,1 5-5051,-2-2 1837</inkml:trace>
  <inkml:trace contextRef="#ctx0" brushRef="#br0" timeOffset="1">52 270 1016,'-8'7'2114,"-14"13"5369,10 1 9745,34-23-15720,77-11-325,-33 1-3313,-20 4-2992,0 0-4373,-45 8 8436,8-1-675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2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150 195 884,'1'-4'6828,"-2"-11"-947,2 15-5651,0-1 1,0 1-1,-1-1 1,1 1 0,0-1-1,-1 1 1,1-1-1,0 0 1,-1 1-1,1-1 1,-1 0 0,1 0-1,-1 1 1,0-1-1,1 0 1,-1 0 0,0 1-1,1-1 1,-1 0-1,0 0 1,0 0-1,0-1 1,1 0-191,0 0 0,-1 0 0,1 0-1,0 0 1,0 0 0,0 0 0,0 0 0,3-3-1,-2 4 44,-1 0-1,0 0 0,0-1 1,1 1-1,-1 0 0,0-1 1,0 1-1,0-1 0,0 1 1,-1-1-1,1 0 1,0 1-1,-1-1 0,1 0 1,0-3-1,-2 4 278,0-1 0,1 1 0,-1-1 0,1 1 0,0-1-1,-1 1 1,1-1 0,0 0 0,0 1 0,0-1 0,0 1 0,0-4 0,1-7 414,10-13 233,-2 8-169,-7 14-645,-1 1-1,1-1 1,-1 0-1,0 1 1,0-1-1,0 0 0,0 0 1,0 0-1,0-5 857,-1 10-959,0 0-1,0 0 0,-1 0 1,1 0-1,-1 0 0,1 0 1,-1 0-1,0-1 0,0 1 1,-1 2-1,2-2-82,-9 22 203,-10 49 0,1-2 14,-43 102 95,-2 9-2262,29-59-6672,33-117 7569,0-2-206,0-1 0,0 1-1,1 0 1,-1 0 0,1 0-1,0-1 1,0 1 0,0 0 0,1 4-1,3 0-3328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2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20 192 668,'2'-8'1609,"0"1"0,1 0 0,0 0 0,0 0 1,0 0-1,6-7 0,-4 6 85,-1 1 1,0-1 0,0 0 0,2-10-1,-6 18-1476,0-1-1,1 1 1,-1-1-1,0 1 1,0 0-1,0-1 1,0 1-1,0-1 1,1 1-1,-1 0 0,0-1 1,0 1-1,0-1 1,0 1-1,0-1 1,0 1-1,-1-1 1,1 1-1,0 0 1,0-1-1,0 1 1,0-1-1,0 1 1,-1 0-1,1-1 1,0 1-1,0-1 1,-1 1-1,1 0 1,0-1-1,-1 1 0,0 0-123,1 0-1,-1 0 1,1 0-1,-1 0 1,1 0-1,-1 1 1,1-1-1,-1 0 1,1 0-1,-1 1 0,1-1 1,-1 0-1,1 1 1,-1-1-1,1 1 1,-1-1-1,1 1 1,0-1-1,-1 0 0,1 1 1,0-1-1,-1 1 1,1-1-1,0 2 1,-8 13 110,1 1 1,1 0 0,1 0 0,0 0-1,-3 21 1,-6 86 383,14-114-576,-2 16 57,3 38-1,-1-57-98,1 0 0,0 0-1,0 0 1,0 0-1,1 0 1,0 0-1,0 0 1,1-1-1,-1 1 1,1-1-1,6 9 1,-8-14 15,-1 1 0,1-1 1,0 1-1,0-1 0,-1 1 0,1-1 1,0 0-1,0 1 0,0-1 1,0 0-1,0 0 0,-1 0 0,1 1 1,0-1-1,0 0 0,0 0 0,0 0 1,0 0-1,0-1 0,0 1 1,-1 0-1,1 0 0,0 0 0,0-1 1,0 1-1,0 0 0,-1-1 0,1 1 1,0-1-1,0 1 0,-1-1 0,2 0 1,21-19-290,-13 8 255,-1-1 1,-1 0-1,0 0 1,0-1-1,-2 0 1,1 0-1,-2-1 1,0 1-1,-1-1 0,0 0 1,2-25-1,-3 11 222,-2 0-1,0 0 1,-2 0-1,-1 0 1,-8-37 0,8 59-103,1 0 1,-1 0 0,0 0 0,-1 0 0,0 1 0,-4-9 0,6 14-71,0 0-1,1 0 0,-1 0 0,0 0 1,1 0-1,-1 0 0,0 0 0,0 1 1,0-1-1,0 0 0,1 0 0,-1 1 0,0-1 1,0 1-1,-1-1 0,1 1 0,0-1 1,0 1-1,0 0 0,0-1 0,0 1 0,0 0 1,-1 0-1,1 0 0,0 0 0,0 0 1,0 0-1,0 0 0,0 0 0,-1 1 1,1-1-1,0 0 0,0 1 0,0-1 0,0 1 1,0-1-1,0 1 0,0-1 0,0 1 1,0 0-1,0-1 0,0 1 0,0 0 0,1 0 1,-2 1-1,-4 3-172,1 0-1,0 1 1,1-1 0,-1 1 0,1 0-1,0 1 1,-6 12 0,7-12-531,1 0 0,0 0 0,0 0 0,0 0 0,1 0 0,0 0 0,1 11 1,0-9-681,1 0 1,0 1 0,1-1 0,0 0 0,0 0 0,1 0 0,0 0 0,1-1-1,0 1 1,0-1 0,1 0 0,0 0 0,7 8 0,9 8-2785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2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109 175 2392,'-1'-7'1556,"-1"0"0,1 0-1,1 0 1,-1 0 0,2-11 0,-1 11-176,0 1 1,0-1-1,0 0 1,-1 1-1,0-1 1,-3-10 0,1 6 1038,-1-4 2413,0 15-3257,-2 8-1407,0 10 5,0 0 1,1 0-1,0 1 0,-1 20 1,-3 8 39,-25 128 12,28-144-200,2-20-119,3-14-293,4-29 198,0 1 1,3 0 0,0 1-1,19-53 1,-13 51 169,1 0 0,2 1 0,28-43-1,-42 71 24,1 1-1,0-1 0,-1 1 0,1 0 0,0-1 1,0 1-1,1 0 0,-1 0 0,0 0 1,4-2-1,-5 5-1,1-1 1,-1 1 0,0-1-1,0 1 1,0 0-1,0-1 1,0 1 0,0 0-1,0 0 1,0 0-1,0 0 1,0-1 0,-1 1-1,1 0 1,0 1-1,0-1 1,0 2 0,1 0 10,8 10 45,-1 1 0,-1 0 0,0 0 0,10 27 0,17 65 87,-30-88-140,14 63 48,-17-80-12,0-7-30,-1-10-25,0 13 14,2-20-4,1 1-1,2-1 1,0 1-1,1 0 1,2 1-1,0 0 1,1 0 0,1 1-1,1 0 1,0 1-1,27-30 1,-36 45 36,1 0 0,0 0 0,1 0 0,6-5-1,-10 9-19,-1-1-1,1 1 0,0-1 0,-1 1 1,1-1-1,0 1 0,-1-1 0,1 1 1,0 0-1,0-1 0,0 1 0,-1 0 1,1 0-1,0 0 0,0 0 0,0 0 1,0-1-1,0 2 0,-1-1 0,1 0 1,0 0-1,0 0 0,0 0 0,-1 0 1,1 1-1,0-1 0,0 0 0,0 1 1,-1-1-1,1 1 0,0-1 0,-1 0 1,1 1-1,0 0 0,-1-1 0,1 1 1,0-1-1,-1 1 0,1 0 0,0 1 1,3 7 16,0 1 0,0 1 1,-1-1-1,0 0 0,-1 1 1,0-1-1,-1 1 1,0 0-1,-1 0 0,0-1 1,0 1-1,-5 20 0,-3 10-1365,-25 75 0,33-116 1336,-87 216-15225,62-161 10304,1 1 59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2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331 175 2492,'-3'-11'2607,"0"-1"1,1-1-1,0-18 0,1 18 281,-1-1 1,-4-21-1,4 17-146,3 17-2414,-1-1 0,0 0 0,0 1 0,0-1 0,0 1 0,-1-1 0,1 0 0,0 1 0,-1-1 0,1 1 1,-1-1-1,1 1 0,-1-1 0,0 1 0,-1-3 0,-11 33 430,-171 509 691,125-376-2214,42-121-569,-7 22-2815,19-42-1412,3-1-3567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2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41 224 2268,'-22'-16'10465,"7"5"-1380,14 11-8915,1 0 0,0-1 0,0 1 0,-1-1 0,1 1 0,0 0-1,0-1 1,-1 1 0,1-1 0,0 1 0,0-1 0,0 1 0,0-1 0,0 1 0,0 0 0,0-1 0,0 1 0,0-1 0,0 1 0,0-1-1,0 1 1,0-1 0,0 1 0,0-1 0,0 1 0,1 0 0,-1-1 0,0 1 0,0-1 0,1 1 0,-1 0 0,0-1 0,0 1-1,1-1 1,-1 1 0,0 0 0,1 0 0,-1-1 0,0 1 0,1 0 0,-1-1 0,1 1 0,0 0 0,21-13 778,-20 12-742,23-9-71,1 0-1,0 2 1,28-5-1,-20 5-892,38-15 0,-47 14-555,-5 2-2482,25-14 0,-39 18 2384,-1 0-1,0 0 0,0-1 1,0 0-1,0 0 0,-1 0 1,1 0-1,-1-1 1,4-6-1,-2-1-2160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65 972,'0'-2'975,"-1"0"-1,1 0 1,0-1-1,0 1 1,-1 0-1,0 0 1,1 0-1,-1 0 1,0 0-1,0 0 1,0 0 0,0 0-1,0 0 1,-1 0-1,1 0 1,0 1-1,-1-1 1,-2-1-1,-12-18 7053,23 39-7652,-2 0-1,0 0 1,3 29-1,-1-10-284,-6-32-14,0 2-166,1 0 0,-1 0 0,1 0 0,1 0 0,-1-1 0,5 8 0,-7-13 21,1 0-1,0 0 0,-1 0 1,1 0-1,0 0 0,0 0 1,0-1-1,0 1 0,0 0 0,0 0 1,0-1-1,0 1 0,0-1 1,0 1-1,0-1 0,0 1 1,2-1-1,-1 0-51,0 0 1,0 0-1,0 0 0,-1 0 1,1 0-1,0-1 1,0 1-1,0-1 0,-1 1 1,1-1-1,0 0 0,-1 0 1,1 0-1,0 0 1,1-1-1,6-5-154,-1 0 1,1-1-1,-1 1 1,0-2-1,-1 1 0,0-1 1,0 0-1,-1-1 1,0 1-1,8-21 1,1-17 2232,-10 1 3400,-15 110-4242,-10 80-839,2-17-582,7-56-1484,1-12-5405,11-43 972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2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275 110 1036,'8'-37'5994,"-5"26"-3639,0 0 0,-1-1 0,1-15 0,-6 15 4629,-4 16-2239,-5 19-2651,-81 222-694,5-15-306,67-169-2910,-46 146-12737,64-180 4997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2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62 319 1128,'-18'-8'12643,"19"7"-12351,0 0 0,0 0 1,0 0-1,0 0 0,0 0 0,0 0 1,0 0-1,0 0 0,0 0 0,0 0 0,0 1 1,1-1-1,-1 0 0,2 0 0,8-4 355,1 0-1,-1-1 0,0-1 0,0 0 1,0 0-1,-1-1 0,0 0 1,8-11-1,-12 10-324,-1 0 0,-1 0 0,0-1 0,0 1 1,-1-1-1,0 0 0,0 0 0,-1 0 0,-1-1 0,0 1 0,0 0 0,-1-1 1,0 1-1,-1 0 0,0-1 0,-1 1 0,0 0 0,-4-10 0,6 18-289,0 1-1,-1 0 1,1-1 0,0 1-1,-1 0 1,0 0-1,1 0 1,-1-1-1,0 1 1,1 0-1,-1 0 1,0 0-1,0 0 1,0 0-1,0 0 1,0 0-1,0 1 1,0-1-1,0 0 1,-1 0 0,1 1-1,0-1 1,0 1-1,-1-1 1,0 1-1,-1 0-11,1 0 0,0 0 1,-1 0-1,1 0 0,0 1 0,0-1 0,-1 1 0,1 0 0,0 0 0,0 0 0,0 0 1,0 0-1,-3 2 0,-4 3-3,0 1 1,1 1 0,-1-1 0,2 1-1,-8 10 1,5-5 11,1 0 1,1 1-1,0 0 0,1 1 1,0 0-1,1 0 1,1 0-1,0 0 0,2 1 1,-3 19-1,4-25-25,1 0 0,1 1-1,0-1 1,0 0 0,1 1 0,0-1 0,1 0 0,0 0-1,1 0 1,0 0 0,0 0 0,1 0 0,1-1-1,-1 0 1,1 0 0,12 15 0,-12-18-162,-1-1 0,2 0 0,-1 0 0,0-1 0,1 0 0,0 0 0,0 0 0,0 0-1,0-1 1,1 0 0,-1-1 0,1 1 0,0-1 0,0-1 0,0 1 0,0-1 0,0 0 0,11 0 0,-7-2-866,0 0-1,1 0 1,-1-1-1,0-1 1,0 1-1,0-2 1,-1 0-1,1 0 1,-1-1-1,17-10 1,-10 4-2009,-1 0-1,0-2 1,17-16 0,-11 7-706</inkml:trace>
  <inkml:trace contextRef="#ctx0" brushRef="#br0" timeOffset="1">507 124 2408,'3'-15'8785,"-2"14"-8317,-1 0-1,1 0 1,-1 0-1,0 0 1,1 0 0,-1 0-1,0 0 1,0 0-1,0 0 1,0 0 0,0 0-1,0 0 1,0 0-1,0 0 1,0 0 0,0 0-1,-1 0 1,1 1 0,0-1-1,-1 0 1,1 0-1,-1 0 1,1 0 0,-1 0-1,0-1 1,0-5 3070,-1-1 160,-2 15-2639,-19 52-446,-29 133-55,24-63-2924,25-117 1339,-5 26-3683,0-14-6246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2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44 132 2496,'-5'-19'7260,"-13"-30"-1,-1-5 4331,19 54-11578,-1 0 0,1-1 0,0 1 0,0 0 0,0 0 0,0 0 0,0-1 0,0 1 0,0 0 0,0 0 0,0-1 0,0 1 1,0 0-1,0-1 0,0 1 0,0 0 0,0 0 0,0-1 0,0 1 0,0 0 0,0 0 0,0-1 0,0 1 0,0 0 0,0 0 1,0 0-1,1-1 0,-1 1 0,0 0 0,0 0 0,0 0 0,0-1 0,1 1 0,-1 0 0,0 0 0,0 0 0,0 0 0,1-1 0,-1 1 1,0 0-1,0 0 0,1 0 0,-1 0 0,0 0 0,0 0 0,1 0 0,-1 0 0,0 0 0,0 0 0,1 0 0,-1 0 0,0 0 0,0 0 1,1 0-1,-1 0 0,0 0 0,1 0 0,12 7-1027,-8-1-517,-1 0 1,0 0-1,-1 1 1,0-1-1,0 1 0,0 0 1,-1 0-1,0 0 1,0 0-1,1 13 0,-1 2-2747,0 4 148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2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482 163 2576,'-3'-55'9394,"4"45"-7528,-1 0-1,-1 0 0,1 0 1,-2 0-1,-3-14 1,2 12 201,3 10-1703,-1 1 1,1-1-1,0 1 0,-1-1 1,1 1-1,-1-1 1,0 1-1,1-1 1,-1 1-1,0-1 1,-2-1-1,2 3-321,0-1 0,1 1-1,-1 0 1,0 0 0,0 0 0,0-1 0,0 1 0,0 0-1,0 0 1,0 0 0,0 1 0,0-1 0,0 0-1,0 0 1,0 0 0,1 1 0,-1-1 0,0 1-1,0-1 1,0 0 0,0 1 0,1-1 0,-1 1 0,0 0-1,-1 0 1,-7 6-22,-1 1 1,1-1-1,1 1 0,-1 1 0,1 0 0,1 0 1,0 0-1,-9 15 0,7-8-150,1 0 1,0 1-1,2 0 1,-9 31-1,14-47 61,1 0 0,0 0 0,-1 1 0,1-1 0,0 0 0,0 1 0,0-1 0,0 0 0,0 1-1,0-1 1,0 0 0,0 1 0,0-1 0,1 0 0,-1 1 0,0-1 0,1 0 0,-1 0 0,1 1 0,1 1 0,-1-3-35,-1 1 1,1 0-1,0-1 0,0 1 1,0-1-1,0 1 1,0-1-1,0 0 0,0 1 1,0-1-1,1 0 1,-1 0-1,0 1 0,0-1 1,0 0-1,0 0 1,0 0-1,0 0 0,2-1 1,2 0-197,0 0 0,0 0 0,0-1 0,0 0 1,-1 0-1,1 0 0,0 0 0,-1-1 0,5-3 0,2-3-170,62-54-903,-59 50 1379,-10 11 166,-1-1 1,1 0-1,-1 0 0,0 0 0,0 0 0,0-1 0,-1 1 1,5-8-1,-8 12-120,1-1 1,0 0 0,0 0-1,0 0 1,0 0 0,0 0 0,0 0-1,-1 0 1,1 0 0,0 0-1,0 0 1,0 0 0,0 0-1,0 0 1,0 0 0,-1 0-1,1 0 1,0 0 0,0 0-1,0 0 1,0 0 0,0 0-1,-1 0 1,1 0 0,0 0-1,0 0 1,0 0 0,0 0-1,0 0 1,0 0 0,-1 0-1,1 0 1,0 0 0,0 0-1,0 0 1,0-1 0,0 1-1,0 0 1,0 0 0,0 0-1,-1 0 1,1 0 0,0 0-1,0 0 1,0-1 0,0 1-1,0 0 1,0 0 0,0 0-1,0 0 1,0 0 0,0-1-1,0 1 1,0 0 0,0 0-1,0 0 1,0 0 0,0 0-1,0-1 1,0 1 0,-10 8 1222,-4 16-790,1 0 1,2 1-1,-12 32 1,-18 81 6,39-131-457,-85 431 749,26-107-446,41-248-271,-57 154-1,73-228-61,0 1 0,-1-1 0,0-1 0,-1 1 0,-9 11 0,14-18-3,0-1 0,1 0 0,-1 0 0,0 0 0,-1 0 1,1 0-1,0 0 0,0 0 0,0 0 0,-1 0 0,1 0 0,0 0 0,-1-1 0,1 1 0,-1-1 0,1 1 0,0-1 0,-1 0 0,1 1 0,-1-1 1,0 0-1,1 0 0,-1 0 0,1 0 0,-1 0 0,1 0 0,-1-1 0,1 1 0,-1 0 0,1-1 0,0 1 0,-1-1 0,1 0 0,-1 1 0,1-1 1,0 0-1,0 0 0,-1 0 0,1 0 0,0 0 0,0 0 0,0 0 0,0 0 0,0 0 0,-1-2 0,-4-6 20,0 0 1,1-1-1,0 1 0,0-1 0,1 0 0,1 0 0,-1 0 1,2-1-1,-1 1 0,-1-20 0,2-10 67,3-62-1,0 90-76,5-70 25,5 1 1,2 0-1,4 1 0,34-95 0,-36 131-58,3 0 0,31-57-1,-36 78-214,0 2 0,2 0-1,0 0 1,2 2-1,0 0 1,20-17-1,-31 31-436,0 0-1,0 1 1,0 0-1,0 0 1,1 1-1,0 0 0,-1 0 1,1 0-1,0 1 1,12-2-1,-15 3-385,1 1 0,0-1 0,-1 1 0,1 1 0,-1-1 0,1 0 0,-1 1 0,1 0 0,-1 0 0,1 0 0,-1 1 0,0 0 0,0 0 0,0 0 0,0 0-1,0 0 1,6 5 0,3 5-2756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2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259 187 2360,'-13'-47'5921,"9"28"-1932,-2-1 1,0 1-1,-18-36 0,23 54-3789,-15-23 4745,16 24-4901,0 0 0,0 0 1,-1 0-1,1 0 0,0-1 1,0 1-1,0 0 0,-1 0 1,1 0-1,0 0 0,0 0 1,0 0-1,-1 0 0,1 0 1,0 0-1,0 0 0,-1 0 1,1 0-1,0 0 0,0 0 1,-1 0-1,1 0 0,0 0 0,0 0 1,0 0-1,-1 0 0,1 0 1,0 0-1,0 0 0,-1 0 1,1 0-1,0 1 0,-6 12 201,-151 536 440,143-507-1855,10-31-365,9-31 47,4-8 496,0-4 464,2-1 1,16-32-1,-4 14 549,-16 33 440,0 0 0,2 1 0,17-26 0,-24 41-364,2-3 436,0-1 0,0 0 0,6-12 0,-10 18-521,0-1 0,0 1 0,0 0 0,0 0 0,0 0 0,0 0 0,0-1 1,0 1-1,0 0 0,0 0 0,0 0 0,0 0 0,0-1 0,1 1 0,-1 0 0,0 0 0,0 0 1,0 0-1,0 0 0,0 0 0,0 0 0,1-1 0,-1 1 0,0 0 0,0 0 0,0 0 1,1 0-1,-1 0 0,0 0 0,0 0 0,0 0 0,0 0 0,1 0 0,-1 0 0,0 0 1,0 0-1,0 0 0,0 0 0,1 0 0,-1 0 0,8 7 182,3 13-91,-11-19-75,10 20 32,-1 1-1,-2 0 1,0 1-1,-1 0 1,-2 0-1,3 29 1,-4-9-283,-1 0 0,-7 66 1,-6-46-1650,-1-32-1193,11-28 2001,0 0-1,-1-1 0,0 1 1,0 0-1,0-1 0,-4 5 1,-1-4-5244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27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82 80,'1'-17'3250,"-1"11"-1665,0 0-1,0 0 0,0 1 0,-1-1 0,-1-7 1,2 11-486,-1 0-1,0 0 1,1 1 0,-1-1 0,0 0 0,0 0 0,0 0-1,-1 1 1,1-1 0,0 1 0,-3-3 0,-1 8 2186,-9 22-2287,-76 256 489,34-96-1385,5-18-1071,22-55-6532,26-98 3316</inkml:trace>
  <inkml:trace contextRef="#ctx0" brushRef="#br0" timeOffset="1">77 387 2616,'-14'-11'6233,"11"9"-4546,1 1 1,0-1-1,-1 1 1,1-1-1,0 0 0,0 0 1,0 0-1,-2-5 1,3 7-1460,1-1 0,0 1 1,0-1-1,0 1 0,0-1 0,0 1 1,0-1-1,0 1 0,0 0 0,0-1 1,0 1-1,0-1 0,0 1 0,0-1 1,0 1-1,0-1 0,0 1 1,0-1-1,1 1 0,-1-1 0,1 0 1,14-11 75,-3 6-227,0 0-1,1 1 1,21-5 0,-12 5-2185,36-3 0,-22 6-3489,0 1-1,49 6 1,-50-1 1281,0 1 299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2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171 161 688,'-50'-46'9976,"20"17"-2881,24 24-4788,5 5-1926,0-1-1,1 1 0,-1-1 1,0 1-1,1 0 0,-1-1 0,1 0 1,-1 1-1,1-1 0,-1 1 1,1-1-1,-1 0 0,1 1 0,0-1 1,-1 0-1,1 1 0,0-1 1,-1 0-1,1 0 0,0 1 0,0-1 1,0 0-1,0-1 518,-14 29 641,-26 99-911,36-111-610,-1 7 21,-5 33-1,9-49-49,1-1 0,0 1 0,0-1 0,0 1 0,0-1 0,1 1 0,0-1 0,0 1 0,1-1 0,0 0 0,3 9 0,-4-13-10,0 1 0,0-1 0,0 1 0,0-1 0,0 1 0,0-1 0,0 0 1,0 1-1,1-1 0,-1 0 0,1 0 0,-1 0 0,0 0 0,1 0 0,0-1 0,-1 1 0,1 0 0,0-1 0,-1 1 1,1-1-1,1 1 0,0-1-13,0 0 0,0 0 0,0 0 1,-1-1-1,1 1 0,0-1 0,0 0 1,-1 0-1,1 0 0,0 0 1,-1 0-1,3-2 0,2-2-29,0 0 1,0 0-1,0 0 0,-1-1 1,0 0-1,0-1 0,-1 1 1,5-9-1,1-2 81,0-1 0,-2-1 0,0 0 0,-1 0 0,-2-1 0,1 1-1,-2-2 1,-1 1 0,0 0 0,-2-1 0,0 0 0,-2-31 0,0 49 21,-1 0-1,1 0 1,0 1 0,-1-1 0,0 0 0,1 1-1,-1-1 1,0 0 0,0 1 0,-1-1 0,1 1 0,0 0-1,-1-1 1,-2-2 0,3 4-25,-1 0 1,1 1-1,0-1 0,-1 0 1,1 0-1,-1 1 0,1-1 1,-1 1-1,1-1 0,-1 1 1,1-1-1,-1 1 0,0 0 1,1 0-1,-1 0 0,1 0 1,-1 0-1,0 0 1,1 0-1,-1 1 0,1-1 1,-1 1-1,1-1 0,-4 2 1,-3 2-59,1 0 0,-1 0 0,1 1 0,0 0 0,0 0 0,0 1 1,1 0-1,-1 0 0,2 0 0,-9 11 0,8-8-472,0-1 0,1 1-1,0 0 1,0 0 0,1 0-1,0 1 1,1 0 0,-4 16-1,7-21-314,-1 0 0,2 0-1,-1 0 1,1 0 0,-1 0-1,1 0 1,1 0 0,-1 0-1,1 0 1,0 0-1,0-1 1,0 1 0,0-1-1,1 0 1,0 1 0,0-1-1,0 0 1,0-1 0,1 1-1,-1-1 1,1 1 0,0-1-1,0 0 1,1 0-1,-1-1 1,6 3 0,17 8-3005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2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628 268 3040,'8'-227'23031,"-8"223"-22559,-1 0 1,1 0-1,0 1 0,-1-1 1,0 0-1,0 0 1,-1-3-1,1 6-429,1 1 0,0-1 0,0 1-1,0 0 1,0-1 0,-1 1 0,1 0 0,0-1 0,0 1 0,-1 0 0,1 0 0,0-1 0,-1 1-1,1 0 1,0 0 0,-1-1 0,1 1 0,0 0 0,-1 0 0,1 0 0,-1 0 0,1-1-1,0 1 1,-1 0 0,1 0 0,-1 0 0,0 0 0,0 0-20,0 1-1,0-1 1,0 1-1,0-1 1,0 1-1,0 0 1,1-1 0,-1 1-1,0 0 1,0 0-1,0 0 1,1-1-1,-1 1 1,0 0 0,0 2-1,-41 61 220,2 1 0,-46 109 0,-36 153 387,-38 349-636,136-553-11,13-73-1153,-23 68 0,24-93-1102,-1 1-1,-16 26 1,26-49 2038,-13 17-5130,14-20 5106,-1 0-1,1 1 0,0-1 0,-1 0 0,1 1 1,0-1-1,-1 0 0,1 1 0,-1-1 1,1 0-1,0 0 0,-1 0 0,1 1 0,-1-1 1,1 0-1,-1 0 0,1 0 0,-1 0 1,1 0-1,0 0 0,-1 0 0,1 0 0,-1 0 1,1 0-1,-1 0 0,1 0 0,-1 0 0,1 0 1,-1 0-1,1-1 0,0 1 0,-1 0 1,1 0-1,-1 0 0,1-1 0,0 1 0,-1 0 1,1-1-1,-1 1 0,1-1 0,-6-8-3873</inkml:trace>
  <inkml:trace contextRef="#ctx0" brushRef="#br0" timeOffset="1">86 1022 2928,'2'-23'4039,"-1"5"-437,1 1 1,1 0-1,0-1 1,8-22-1,-9 35-2947,1 0 1,-1-1-1,1 1 0,0 0 0,1 1 0,-1-1 1,5-4-1,-4 5-619,0 0 0,1 1 0,-1-1 0,1 1 1,0 0-1,0 0 0,0 1 0,7-4 0,4 1-135,0 1 0,0 0-1,0 1 1,20-1 0,68 1-5596,-41 2-1548,9 1-1871,-32 0 4596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2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481 168 2688,'-25'-59'7124,"-6"-11"1184,28 64-6020,-1 0 0,0 0 1,-1 0-1,-8-9 0,0 47-849,13-30-1343,-97 290 700,-17 53 79,72-166-4874,31-124 2461,10-35-3400</inkml:trace>
  <inkml:trace contextRef="#ctx0" brushRef="#br0" timeOffset="1">57 614 2196,'-19'-9'5072,"15"8"-3040,0-1 0,0 1 0,1-1 0,-1 0 0,0 0 0,1 0 0,-7-6 0,10 7-1812,0 0 0,-1 0-1,1 0 1,0 0 0,-1 0 0,1-1-1,0 1 1,0 0 0,0 0-1,0 0 1,0 0 0,0 0 0,1-1-1,-1 1 1,0 0 0,0 0 0,1 0-1,-1 0 1,1 0 0,-1 0 0,1 0-1,-1 0 1,1 0 0,0 0-1,-1 0 1,1 0 0,0 1 0,1-2-1,25-22 749,-11 14-913,1 1 0,0 0 1,0 1-1,1 1 0,0 1 0,1 0 0,-1 1 0,28-3 1,-16 4-2220,41 1 1,27 9-11502,-63 1 4965,-19 0 4703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2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48 3308,'-1'-3'1476,"0"-1"0,0 1 0,-1 0 0,0 0 0,1 0 0,-1 0 0,0 0 0,0 1 0,-1-1 0,1 0 0,0 1 1,-1 0-1,0-1 0,1 1 0,-1 0 0,-4-2 0,11 14 1521,16 36-3082,-6-11 89,3 6 10,13 50-1,-27-79-4,0 1-1,-1 0 1,0-1-1,-1 1 1,0 0-1,-1 0 1,-1 0-1,-3 22 1,4-34-5,-1 1 0,1-1 1,0 0-1,0 0 0,-1 0 0,1 1 1,0-1-1,-1 0 0,1 0 1,-1 0-1,1 0 0,-1 0 0,0 0 1,0 0-1,1 0 0,-1 0 0,0 0 1,0 0-1,0 0 0,0-1 0,0 1 1,0 0-1,0-1 0,0 1 1,0-1-1,0 1 0,-1-1 0,1 1 1,-2-1-1,2 0-1,0 0 0,0-1 0,-1 1-1,1-1 1,0 1 0,0-1 0,-1 0 0,1 1 0,0-1 0,0 0 0,0 0 0,0 0-1,0 0 1,0 0 0,0 0 0,1 0 0,-1 0 0,0 0 0,0 0 0,1-1 0,-1 1-1,1 0 1,-1 0 0,1-1 0,0 1 0,-1-3 0,-1-5-2,0 0 0,1 0-1,0 0 1,0 0 0,1 0 0,0 0 0,1 0-1,0-1 1,1 1 0,-1 0 0,2 1 0,-1-1-1,1 0 1,1 1 0,-1-1 0,1 1 0,7-10 0,-3 4 45,1 0 0,0 1 1,1 0-1,1 0 1,0 1-1,0 0 0,14-10 1,-17 16-324,0 1 1,0-1-1,1 1 1,0 1-1,13-5 0,-15 6-671,0 1-1,1 0 0,-1 1 0,1 0 0,-1 0 0,1 1 0,13 0 0,-12 1-1170,-5-1 778,-1 0 1,1 0 0,0 1 0,0 0 0,-1-1-1,1 1 1,0 1 0,-1-1 0,5 3 0,1 2-2669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120 139 392,'0'-117'28912,"-8"141"-28818,1 2-83,1 2-1,-5 44 1,10-60-12,1 0 1,0 0 0,1 0-1,0 0 1,1 0 0,0-1-1,1 1 1,8 19 0,-8-23 26,0 0 1,-1 1-1,0 0 1,0-1-1,0 1 1,-1 0-1,-1 0 1,1 0-1,-1 0 1,-3 17-1,2-22-126,0 1 1,0-1-1,-1 1 0,0-1 0,1 0 0,-2 0 1,1 0-1,0 0 0,-6 7 0,5-8-266,0 0-1,0 0 0,0-1 1,0 0-1,0 1 0,-1-1 1,1 0-1,-1 0 0,1-1 1,-1 1-1,0-1 0,-6 2 1,8-3-13,1 0 0,0 0 1,-1 0-1,1 0 0,0-1 1,0 1-1,-1 0 1,1-1-1,0 1 0,0-1 1,-1 1-1,1-1 0,0 1 1,0-1-1,0 0 1,0 0-1,0 0 0,0 1 1,0-1-1,0 0 1,1 0-1,-2-2 0,-14-23-8113,12 14 4655</inkml:trace>
  <inkml:trace contextRef="#ctx0" brushRef="#br0" timeOffset="1">147 67 1844,'30'-61'20654,"-30"60"-20554,1 1 0,0-1 0,-1 1 0,1-1 0,0 1 1,-1 0-1,1-1 0,0 1 0,0 0 0,-1-1 0,1 1 0,0 0 0,0 0 0,0 0 0,0 0 0,-1 0 0,1 0 0,0 0 1,0 0-1,0 0 0,-1 0 0,1 0 0,0 0 0,1 1 0,24 7-1277,-19-6 345,19 4-3240,-21-6 2516,0 1 1,-1 0-1,1 1 0,0-1 1,-1 1-1,1 0 1,-1 0-1,5 2 0,1 2-1842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2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73 344 152,'-8'-2'2825,"-7"-1"4513,1-1-1,-17-6 0,31 10-7243,0 0-1,-1 0 1,1 0-1,0 0 1,0 0 0,0-1-1,-1 1 1,1 0 0,0 0-1,0 0 1,0 0-1,0 0 1,-1 0 0,1 0-1,0-1 1,0 1 0,0 0-1,0 0 1,0 0-1,0 0 1,-1 0 0,1-1-1,0 1 1,0 0-1,0 0 1,0 0 0,0-1-1,0 1 1,0 0 0,0 0-1,0 0 1,0-1-1,0 1 1,0 0 0,0 0-1,0 0 1,0-1 0,0 1-1,0 0 1,0 0-1,8-7 913,13-2-1375,-21 8 550,22-7-193,0-1 0,32-19 0,-47 23 0,0 1 1,-1-1-1,0 0 0,0-1 0,0 0 1,-1 1-1,0-2 0,0 1 0,0-1 1,-1 1-1,5-11 0,-5 9 41,-1-1 0,1 0 0,-2 1 0,1-1 0,-2 0 0,1 0 0,-1 0 0,0-1-1,-1 1 1,0 0 0,0 0 0,-1 0 0,-1 0 0,-3-17 0,4 25 0,1-1 1,-1 1-1,0-1 0,1 1 1,-1-1-1,0 1 1,0-1-1,0 1 0,0 0 1,0 0-1,0 0 0,0-1 1,0 1-1,-1 0 0,1 0 1,0 0-1,-1 1 0,1-1 1,-1 0-1,1 0 0,-1 1 1,-1-1-1,0 0 1,0 1 1,1 0-1,-1 0 0,0 0 0,0 1 0,1-1 1,-1 1-1,0-1 0,1 1 0,-1 0 1,1 0-1,-4 1 0,-2 3 12,0-1 0,0 1 0,1 1 0,-1-1 1,1 1-1,1 1 0,-8 7 0,5-2-13,1 0 0,0 1 0,1-1 0,1 1 0,0 1 1,0-1-1,1 1 0,1 0 0,-4 25 0,6-30-33,1 1-1,0 0 1,1 0 0,0 0-1,0 0 1,1 0 0,0-1-1,1 1 1,0 0-1,0-1 1,1 1 0,1-1-1,0 0 1,0 0 0,7 12-1,-7-16-40,0 0 0,1 0-1,-1 0 1,1 0 0,0 0 0,1-1-1,-1 0 1,1 0 0,-1-1 0,1 0-1,0 0 1,0 0 0,1 0 0,-1-1-1,0 0 1,1-1 0,0 1 0,-1-1-1,1 0 1,0-1 0,-1 0-1,1 0 1,0 0 0,0-1 0,11-2-1,-6 0-46,0-1 0,1 0 0,-1 0 0,-1-1 0,1-1 0,-1 0 0,0 0 0,0-1 0,0 0 0,-1-1 0,0-1 0,14-16 0,-9 8 56,-1-2 1,-1 0 0,-1 0-1,0-1 1,9-25 0,-16 33 127,0 0 1,-1-1 0,0 1-1,-1-1 1,-1 0 0,0 0-1,-1 0 1,0 0 0,-1 0-1,-2-20 1,2 32-74,0 0 0,0 1 0,0-1 1,0 0-1,0 1 0,0-1 0,-1 0 0,1 1 0,0-1 0,0 1 0,-1-1 0,1 0 0,0 1 1,-1-1-1,1 1 0,-1-1 0,1 1 0,0-1 0,-1 1 0,1-1 0,-1 1 0,0-1 1,1 1-1,-1 0 0,1-1 0,-1 1 0,0 0 0,1-1 0,-1 1 0,1 0 0,-1 0 1,0 0-1,0 0 0,-1 0-1,0 0 1,0 0 0,0 1-1,0 0 1,0-1-1,0 1 1,0 0-1,0 0 1,0 0 0,1 0-1,-3 1 1,-3 4-13,0-1 0,0 1 1,1 0-1,-10 12 0,8-4-8,0 1 1,1-1-1,1 1 0,0 1 1,1-1-1,0 1 0,2 0 1,0 0-1,-1 21 0,3-26-236,0 1 0,2-1-1,-1 1 1,1 0-1,1-1 1,0 0-1,1 1 1,0-1-1,1 0 1,0-1 0,0 1-1,2 0 1,11 17-1,-15-25-234,1 0-1,0 0 1,0 0 0,1-1-1,-1 1 1,1-1-1,-1 0 1,1 0 0,0 0-1,0 0 1,-1-1-1,1 0 1,0 1 0,1-1-1,-1-1 1,0 1-1,5 0 1,6-1-2234,1-1-1,0 0 1,18-3-1,-30 3 2205,29-5-3574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3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84 744,'-16'-21'6843,"-12"-6"7463,25 24-12904,2 3-1209,1 0 0,0 0 0,-1-1 1,1 1-1,0 0 0,-1 0 0,1-1 1,0 1-1,-1 0 0,1-1 0,0 1 0,0-1 1,0 1-1,-1 0 0,1-1 0,0 1 1,0-1-1,0 1 0,0-1 0,0 1 0,-1 0 1,1-1-1,0 1 0,0-1 0,0 1 1,0-1-1,0 1 0,1-1 0,-1 1 0,0 0 1,0-1-1,0 1 0,0-1 0,15-8 1578,23 1-1864,-8 6-392,1 1 0,44 5 0,-53-1-2218,0 0 0,24 9 0,-13-6-3446,-10-5-3881</inkml:trace>
  <inkml:trace contextRef="#ctx0" brushRef="#br0" timeOffset="1">64 238 1672,'-10'11'4183,"-9"11"10007,19-22-14037,0 0 1,1 1 0,-1-1 0,0 0 0,0 0 0,0 1 0,1-1 0,-1 0 0,0 0 0,0 0 0,1 0 0,-1 0 0,0 1 0,0-1 0,1 0 0,-1 0 0,0 0 0,0 0 0,1 0 0,-1 0 0,0 0 0,0 0 0,1 0 0,-1 0 0,0 0 0,1 0 0,-1 0-1,0 0 1,0 0 0,1 0 0,-1 0 0,0 0 0,0-1 0,1 1 0,-1 0 0,17-3 1451,-13 2-895,78-13 1747,31-6-8824,-57 9-1464,0-2-3392,-31 6 7037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3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132 110 632,'1'-20'4411,"1"-1"-1,1 0 1,7-26-1,-10 46-4387,-13 52 9567,-3 10-5285,-46 208-3923,37-138-1162,3-47-3613,21-79 3690,-7 31-6531,8-34 6080,0 0 1,0-1-1,0 1 1,0 0-1,0 0 1,0-1-1,1 1 0,-1 0 1,1 0-1,1 2 1</inkml:trace>
  <inkml:trace contextRef="#ctx0" brushRef="#br0" timeOffset="1">359 295 28,'-5'-53'10674,"-4"20"91,5 25-4670,2 15-3235,-2 11-2731,1-12-89,-15 33 203,-22 75 1,37-102-236,0-1 0,1 0-1,0 1 1,1-1 0,1 1 0,0 0 0,0-1-1,1 1 1,0-1 0,1 1 0,7 20 0,-9-30-7,1 0 0,-1-1 1,1 1-1,0-1 1,0 1-1,-1-1 0,1 1 1,0-1-1,0 0 1,1 1-1,-1-1 1,0 0-1,0 0 0,1 0 1,-1 0-1,0 0 1,1 0-1,-1 0 0,1 0 1,0-1-1,1 2 1,-1-2 0,1 0 0,0 0 0,-1 1 0,1-1 0,-1-1 1,1 1-1,0 0 0,-1-1 0,1 1 0,-1-1 0,1 0 0,3-1 1,2-2-1,0-1 1,0 1 0,0-1 0,-1-1 0,0 1-1,12-13 1,-10 8-4,1 0 0,-2-1 0,1-1 1,-2 1-1,1-2 0,-2 1 0,1-1 0,-2 1 0,0-2 0,0 1 0,-1 0 0,-1-1 0,0 0 0,-1 0 0,0-20 1,-2 14 16,0 0 1,-5-23-1,4 38-9,0 0 0,0 0 0,0 1-1,-1-1 1,1 0 0,-1 1-1,0-1 1,0 1 0,-1 0 0,0 0-1,1 0 1,-1 0 0,-1 0-1,-5-6 1,7 9-12,0 0-1,1 1 1,-1-1 0,0 0-1,0 1 1,1-1-1,-1 1 1,0-1 0,0 1-1,0 0 1,0 0 0,0 0-1,0 0 1,1 0-1,-1 0 1,0 1 0,0-1-1,0 0 1,0 1-1,1 0 1,-1-1 0,0 1-1,0 0 1,1 0-1,-1 0 1,1 0 0,-1 0-1,1 0 1,-1 1-1,-1 0 1,-4 5-254,1-1 0,-1 1-1,1 0 1,-8 13 0,11-16-293,0 1-1,0 0 1,0 1 0,1-1 0,0 0 0,0 1-1,0-1 1,1 1 0,0-1 0,-1 7 0,2-7-580,0 1 0,1-1 0,-1 0 0,1 1 1,0-1-1,1 0 0,-1 0 0,1 0 0,0 0 0,0 0 1,1 0-1,0-1 0,0 1 0,0-1 0,0 1 1,7 6-1,9 8-2872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3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55 737 1632,'-4'-6'2450,"-1"1"0,0 0 1,0 0-1,0 0 0,-1 0 0,-9-5 0,14 9-2020,1 1 1,-1-1-1,0 1 0,0-1 1,1 0-1,-1 1 0,1-1 0,-1 0 1,0 0-1,1 0 0,0 1 1,-1-1-1,1 0 0,-1 0 0,1 0 1,0 0-1,0 0 0,-1 0 1,1 0-1,0 1 0,0-2 0,3-2 1970,6 12-2588,8 21 192,-1 0-1,-2 1 0,22 62 1,-34-84 4,-2-5-2,0-1 0,1 1 1,-1 0-1,1-1 0,0 1 1,0-1-1,0 1 0,0-1 1,0 0-1,1 1 0,-1-1 0,3 2 1,-3-6 21,1 0 0,-1-1 0,0 1 0,0 0 0,0-1 0,0 0 0,1-4 0,81-336 466,-67 256-334,64-297 1164,-79 380-1324,0 1 0,0-1 0,0 1 0,0-1 0,1 1 0,0 0 0,-1-1 0,1 1 0,0 0 0,1 0 0,-1 0 0,1 1 0,-1-1 0,1 0 0,3-1 0,-2 1 0,1 1 0,-1 0 0,1 1 0,-1-1 0,1 1 0,-1 0 0,1 0 0,0 1 0,0-1 0,-1 1 0,7 0 0,4 0-509,0 1 1,0 1-1,0 0 1,0 0-1,0 2 1,0 0-1,24 10 1,-22-7-1688,-11-6 722,-1 1 0,1 1-1,-1-1 1,1 1 0,-1-1 0,0 2 0,0-1 0,0 0 0,0 1 0,0 0 0,-1 0-1,0 1 1,0-1 0,5 8 0,1 4-2681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3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173 101 20,'-21'-7'5131,"18"6"-3649,1 0-1,-1 0 1,1-1 0,-1 1 0,1-1-1,0 1 1,-4-4 0,5 4-745,0-1-1,0 1 1,0 0-1,0-1 1,0 1-1,0-1 1,1 1-1,-1 0 1,1-1-1,-1 0 1,1 1-1,-1-1 1,1-2-1,1-19 1090,0 22-1761,-1-1 1,1 0-1,-1 0 1,1 1-1,0-1 1,-1 1-1,1-1 1,0 0-1,0 1 1,0-1-1,0 1 1,0 0-1,1-1 1,-1 1-1,0 0 1,1 0-1,-1 0 0,0 0 1,1 0-1,-1 0 1,1 0-1,0 1 1,-1-1-1,1 0 1,0 1-1,-1-1 1,1 1-1,3-1 1,-3 1-72,1 0 0,-1 0 0,1 0 0,-1 0 1,1 1-1,-1-1 0,0 1 0,1-1 0,-1 1 1,0 0-1,0 0 0,1 0 0,-1 0 0,0 0 1,0 1-1,0-1 0,0 1 0,0-1 0,-1 1 0,1 0 1,2 2-1,-2-1 6,0 1 0,0-1-1,-1 0 1,1 1 0,-1-1 0,1 1 0,-1-1 0,-1 1-1,1 0 1,0-1 0,-1 1 0,0 0 0,1 0 0,-2-1 0,1 1-1,0 0 1,-1 0 0,0-1 0,1 1 0,-1 0 0,-1-1-1,-2 7 1,-4 6-35,-1 0 0,0-1 0,-19 23-1,7-8-225,17-24 228,0 0-167,0-1 1,1 1-1,0-1 0,0 1 0,-3 9 0,5-14 127,1 1 0,0 0-1,-1 0 1,1-1-1,0 1 1,0 0-1,0-1 1,0 1-1,1 0 1,-1 0 0,0-1-1,1 1 1,-1 0-1,1-1 1,-1 1-1,1-1 1,0 1-1,0 0 1,0-1 0,0 0-1,0 1 1,0-1-1,0 0 1,0 1-1,2 0 1,16 13-478,-11-10 415,-1 1 0,0 0 0,12 12 0,-18-17 222,0 0-1,0 1 0,0-1 0,0 0 1,0 1-1,0-1 0,0 1 0,-1-1 1,1 1-1,-1-1 0,1 1 0,-1-1 0,1 1 1,-1-1-1,0 1 0,0 0 0,0-1 1,0 1-1,0-1 0,0 1 0,0 0 1,0-1-1,-1 1 0,1-1 0,-1 1 1,1 0-1,-2 1 0,-4 5 122,0-1 1,0 0-1,-1 0 0,0 0 1,0-1-1,0 0 1,-1 0-1,0-1 0,-11 6 1,-15 10-313,26-15-373,0-1 1,0 0-1,-13 4 1,18-7-81,1-1 0,-1-1 0,0 1 0,1 0 0,-1-1 0,0 1 0,0-1 0,0 0 0,-3 0 0,35-21-16530,-8 14 12827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3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92 155 2568,'-5'-7'1539,"1"-1"-1,0 0 1,1 0-1,0 0 1,0-1-1,-1-10 1,3 14-497,0 0-1,0 1 1,1-1-1,0 0 1,0 1 0,0-1-1,0 0 1,1 1-1,0-1 1,0 0 0,0 1-1,0-1 1,3-5 0,-6 19-395,0 1 0,1-1 0,0 1 0,0 13 0,-2 13-351,-28 120 176,22-120-445,4-14-38,0-5-134,1 1 1,1 0-1,-1 27 1,5-43-303,3-8 201,2-7 42,4-34 13,3 1 1,2 0-1,22-48 1,-34 88 193,7-16 90,16-26 1,-23 43-77,0 0-1,0 0 0,1 1 1,0-1-1,0 1 1,0 0-1,1 0 0,-1 0 1,1 0-1,10-5 0,-14 9-10,0-1-1,0 1 1,0 0-1,1-1 1,-1 1 0,0 0-1,1 0 1,-1 0-1,0 0 1,0 0-1,1 0 1,-1 0-1,0 0 1,0 1-1,1-1 1,-1 1-1,0-1 1,0 0-1,2 2 1,1 0-1,-1 0 1,0 1-1,0-1 1,0 1 0,-1-1-1,5 6 1,1 2 3,-1 1 1,-1-1-1,7 14 1,-4 2 22,0-1 1,-2 1-1,-1 1 0,3 30 1,-9-68-35,1 0 1,1 0 0,0 1-1,0-1 1,1 0 0,8-19-1,34-58-19,-34 67 26,-6 12 60,0 0-1,1 1 0,-1 0 0,2-1 1,-1 2-1,1-1 0,0 1 0,12-9 1,-18 15-52,0 1 1,0 0 0,0 0 0,0 0 0,-1 0 0,1 0-1,0 0 1,0 0 0,0 0 0,0 0 0,-1 0 0,1 0 0,0 1-1,0-1 1,0 0 0,-1 0 0,1 1 0,0-1 0,0 1-1,-1-1 1,1 1 0,0-1 0,-1 1 0,1-1 0,0 1 0,-1-1-1,1 1 1,-1 0 0,1-1 0,-1 1 0,1 1 0,14 24 215,-9-11-163,-2 1 0,0-1 0,-1 1 0,-1-1 0,1 29 0,-3-4-320,-6 43 0,2-49-2028,-16 61 0,11-66-1648,-1 0 0,-1 0 1,-2-1-1,-21 35 0,11-26-625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3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297 185 292,'-98'0'8903,"64"-3"-3297,0-1 1,-43-11 0,73 14-5194,-1-1-1,1 0 0,-1 0 1,1 0-1,-7-4 1,9 5-303,1 0 0,0 0 1,-1 0-1,1 0 0,0 0 0,-1-1 1,1 1-1,0 0 0,0-1 0,0 1 1,0 0-1,0-1 0,0 1 0,1-1 1,-1 0-1,0 1 0,1-1 1,-1-2-1,1 3-81,0 0 1,1 1 0,-1-1-1,0 1 1,1-1 0,-1 1-1,1-1 1,-1 1 0,1-1-1,-1 1 1,1-1 0,-1 1-1,1-1 1,-1 1 0,1 0-1,0-1 1,-1 1 0,1 0-1,0-1 1,-1 1 0,1 0-1,0 0 1,-1 0 0,1 0-1,0 0 1,-1 0 0,2 0-1,24-2 103,-22 1-70,273 4 336,-95 2-339,1610-72 53,-1241 28 462,-449 30-580,-113 19-2483,-16 4-656,2-8-535,0-1-1,-1-1 0,0-1 0,-52 0 0,18-5-1319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3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30 1660,'-15'-2'2526,"0"0"0,-19 1 0,21 1-1363,0 1 0,-1 0 0,2 1 1,-1 0-1,0 1 0,0 1 0,1 0 0,0 1 1,-18 9-1,11-5 1082,13-6-909,0-1 0,0 1 0,1 0 0,-8 6 951,55-2-1844,0-1 0,1-3 0,83-3 0,-52-1-194,1503-53-249,-1080 7 0,-486 45-110,10 0-789,-20 4 120,-13 3-212,-39 10-10175,-96 17-1,96-25 6160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4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95 512,'5'-33'7542,"4"-12"3,-14 29 1724,-5 21-4389,3 4-5569,-3 12 1103,2 0 0,-12 41 0,10-30-159,-73 257 846,35-116-1697,42-153-801,-15 33 1,-5-8-6214,24-43 6490,0 1 0,-1-1 1,1 0-1,0 1 0,-1-1 0,1 0 1,-1-1-1,0 1 0,0 0 0,0-1 0,-6 3 1,-2-3-3302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4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1 341 456,'5'-123'19669,"-3"110"-18238,0 0-1,0 0 1,1 0 0,7-19-1,-5 21-971,-1 1 0,1-1 0,1 1 0,0 1-1,12-16 1,-14 20-457,1 0 0,-1 0 0,1 1 0,-1 0 0,1 0-1,0 0 1,1 0 0,-1 1 0,1 0 0,0 0 0,-1 0-1,1 1 1,0 0 0,0 0 0,1 1 0,-1-1 0,0 1 0,1 1-1,-1-1 1,0 1 0,1 0 0,-1 1 0,0-1 0,1 1 0,7 3-1,-8-3-177,-1 1 0,1 0-1,-1 1 1,1-1 0,-1 1-1,0 0 1,0 1 0,-1-1-1,7 6 1,-5-2-705,1 0 0,-1 0 0,-1 0 0,1 1 1,5 12-1,-4-6-1737,0 1 1,-1 0-1,-1 0 1,-1 1-1,0-1 1,2 27-1,-3-16-950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85 100 3232,'-7'-11'10085,"6"11"-9581,0 0 0,1-1 1,-1 1-1,1 0 0,-1 0 0,0-1 1,1 1-1,-1 0 0,0 0 0,1 0 1,-1 0-1,0 0 0,1 0 0,-1 0 0,0 0 1,1 0-1,-1 0 0,0 0 0,1 1 1,-2-1-1,-3 0 2436,5 25-1339,0-12-1589,1 39 10,-1-49-24,1 0 1,-1 0-1,1-1 1,-1 1-1,1 0 1,0 0-1,0 0 1,0 0-1,1-1 0,-1 1 1,1-1-1,-1 1 1,4 3-1,-4-5 4,1-1-1,-1 1 0,0 0 0,1-1 1,-1 0-1,0 1 0,1-1 0,-1 0 1,0 1-1,1-1 0,-1 0 0,1 0 1,-1 0-1,0 0 0,1-1 0,-1 1 1,1 0-1,-1 0 0,0-1 0,1 1 1,-1-1-1,0 1 0,0-1 0,1 0 1,-1 1-1,0-1 0,0 0 0,2-1 1,3-3 3,0 1 1,0-1-1,9-10 1,-9 7-14,0 1 0,0-2 0,-1 1 0,0 0 0,-1-1 0,5-11 0,-7 14 36,0 0 0,0 0 1,0 0-1,-1 0 0,0 0 1,-1 0-1,1 0 1,-1 0-1,0-1 0,-1 1 1,-1-7-1,2 11-2,0 0-1,-1 0 1,1 1 0,-1-1-1,0 0 1,0 0 0,0 1-1,1-1 1,-1 0-1,-1 1 1,1-1 0,0 1-1,0-1 1,-1 1 0,1 0-1,0 0 1,-1-1 0,0 1-1,1 0 1,-3-1 0,2 1 0,-1 0 1,0 1 0,0-1 0,0 0 0,0 1-1,0 0 1,0 0 0,0 0 0,0 0 0,0 0 0,-5 1-1,0 1-59,0 0 0,0 1 0,0 0 0,1 0 0,-1 0-1,1 1 1,0 0 0,-11 9 0,-6 9-519,2 6-4000,21-26 3956,0 0 1,0 0-1,0-1 1,0 1-1,0 0 0,1 0 1,-1 0-1,0 0 1,1 0-1,0 1 1,-1-1-1,1 0 1,0 0-1,0 0 1,0 0-1,0 0 0,1 0 1,-1 0-1,1 1 1,-1-1-1,1 0 1,0 0-1,-1-1 1,1 1-1,0 0 0,0 0 1,1 0-1,-1 0 1,2 1-1,10 10-3753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44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82 131 1064,'2'-12'6078,"-2"-6"1235,0 18-7032,0-1 0,0 1 0,0-1 0,0 1 0,-1-1 0,1 1 0,0-1 0,0 1 0,-1 0 0,1-1 0,0 1 0,-1 0 0,1-1 0,0 1 0,-1 0 0,1-1 0,-1 1 0,1 0 0,-1 0 0,1-1 0,0 1 0,-1 0 0,1 0 0,-1 0 0,1 0 0,-1 0 0,1 0 0,-1 0 0,1 0 0,-1 0 0,1 0 0,-1 0 0,-2 0 1126,-8 1 3405,10-1-4780,0 1 0,0-1 0,1 1 0,-1 0 0,0-1 0,1 1 1,-1 0-1,1-1 0,-1 1 0,0 0 0,1 0 0,0 0 0,-1 0 0,1-1 0,0 1 0,-1 0 1,1 0-1,0 0 0,0 1 0,-3 7-18,-32 135 132,31-121-140,1-1 0,1 0 0,1 1-1,4 36 1,-3-56-44,0-1 0,0 1 0,1-1 0,-1 1 0,1-1 0,-1 1 0,1-1 0,0 0 0,0 1 0,2 2 0,-3-5 19,1 1-1,-1-1 1,0 0-1,0 0 0,1 1 1,-1-1-1,0 0 1,1 0-1,-1 0 1,0 0-1,1 0 1,-1 0-1,0 1 1,1-1-1,-1 0 1,0 0-1,1 0 0,-1 0 1,0 0-1,1 0 1,-1 0-1,0 0 1,1-1-1,-1 1 1,0 0-1,1 0 1,13-11-321,-1-4 225,-2 0 0,0-2 0,-1 1 0,0-1 0,9-23 0,19-33 103,-12 23 135,-31 66-7,1 1 1,0 1-1,1-1 1,-1 27-1,3-33-107,1 1 0,0-1 0,1 1 0,0-1 0,0 1 0,7 20 0,-8-30-20,1 1 1,0-1-1,0 1 1,0-1-1,0 1 1,0-1-1,0 0 1,1 0-1,-1 0 1,1 0-1,-1 0 0,1 0 1,0 0-1,0 0 1,0-1-1,0 1 1,0-1-1,0 1 1,0-1-1,1 0 0,-1 0 1,1 0-1,-1 0 1,0 0-1,1 0 1,-1-1-1,1 1 1,0-1-1,-1 0 1,1 0-1,-1 0 0,1 0 1,-1 0-1,1 0 1,0-1-1,2 0 1,1-1-27,0 0 0,-1 0 1,1 0-1,-1-1 0,0 1 1,1-1-1,-1 0 0,-1-1 1,1 1-1,0-1 0,7-8 1,-6 5 12,-1-1 1,1 0 0,-1 0 0,-1 0 0,1 0-1,5-17 1,-4 4 116,0 0 0,-2 0 0,0-1 0,-1 1 1,-1-37-1,-2 46 29,-1 1 1,-1 0-1,0-1 1,0 1 0,-1 0-1,0 0 1,-1 0-1,-1 0 1,1 1-1,-2 0 1,1 0 0,-1 0-1,-12-15 1,17 25-129,1 0 1,0-1-1,-1 1 1,1 0 0,0-1-1,-1 1 1,1 0-1,0 0 1,-1 0-1,1-1 1,-1 1-1,1 0 1,0 0 0,-1 0-1,1 0 1,-1-1-1,1 1 1,-1 0-1,1 0 1,0 0-1,-1 0 1,1 0-1,-1 0 1,1 0 0,-1 0-1,1 1 1,-1-1-1,1 0 1,0 0-1,-1 0 1,1 0-1,-1 1 1,-13 13-379,-4 22-1358,16-27 603,0-1 0,0 1 0,1-1 1,0 12-1,1-13-296,0-1 1,1 1-1,-1 0 1,2-1 0,-1 1-1,1-1 1,0 1-1,0-1 1,1 0-1,4 8 1,5 7-2496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4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89 106 3180,'-10'-14'5804,"-12"-13"7442,15 20-10931,6 6-2009,1 0 0,-1 0-1,0 0 1,0 0 0,0 0 0,0 1-1,0-1 1,0 0 0,0 0 0,0 1-1,0-1 1,0 1 0,-1-1 0,1 1-1,0-1 1,0 1 0,-2 0 0,3 0-146,-4 14-37,-4 19-88,2 0 0,-4 45 0,9-66-42,1 0-1,0 1 1,1-1-1,1 0 0,0 0 1,0 0-1,1 0 1,1 0-1,8 20 0,-11-30-11,0 0 0,0-1 0,-1 1 0,1-1 0,0 1 0,1-1 0,-1 1 0,0-1 0,0 1 0,1-1 0,-1 0 0,0 0 0,1 0 0,-1 0 0,1 0 0,0 0 0,-1 0 0,1 0 0,0-1 0,-1 1 0,1-1 0,2 1 0,-1-1-12,0 0 0,0 0 0,0-1-1,0 1 1,0-1 0,-1 1 0,1-1 0,0 0-1,-1 0 1,1 0 0,0-1 0,4-2 0,2-3-37,-1 1 1,0-1-1,0-1 1,0 1-1,-1-2 1,9-12-1,-9 9 61,0 1 0,-1-1 0,-1-1 0,0 1-1,-1-1 1,0 0 0,2-17 0,-4 20 91,-1-1-1,0 1 1,0 0-1,-1 0 1,-1 0-1,0 0 1,0-1-1,-1 1 1,0 0 0,-4-11-1,4 16 5,-1 0 0,1 0 0,-1 0 0,1 0 0,-2 1 1,1 0-1,0-1 0,-6-5 0,8 10-107,0-1 1,0 0 0,-1 0 0,1 0-1,0 1 1,0-1 0,0 1-1,0-1 1,-1 1 0,1-1 0,0 1-1,0 0 1,-1-1 0,1 1 0,0 0-1,-1 0 1,1 0 0,0 0-1,-1 0 1,1 0 0,0 1 0,0-1-1,-1 0 1,1 1 0,0-1-1,0 1 1,-1-1 0,1 1 0,0-1-1,0 1 1,0 0 0,0 0-1,0 0 1,0-1 0,0 1 0,0 0-1,0 0 1,0 0 0,0 2-1,-20 26-2520,19-25 1660,0-1 1,1 1 0,-1 0-1,1-1 1,0 1-1,-1 4 1,2-4-50,0 0 0,0 0 0,0-1 0,0 1 0,1 0 0,-1 0 0,1-1 0,0 1 0,0 0 1,1-1-1,-1 1 0,1-1 0,-1 1 0,1-1 0,0 0 0,3 4 0,8 10-3226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4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38 136 292,'-6'-11'2425,"0"0"0,1 0-1,0-1 1,0 0 0,2 0 0,-4-14 0,7 24-2088,-1-10 6068,15 16-3283,-9-2-2976,0 1-1,0 0 1,0 0 0,0 0 0,-1 1-1,1 0 1,-1-1 0,0 1 0,0 1 0,0-1-1,-1 1 1,0-1 0,4 7 0,-3-2-74,0-1 0,-1 1 0,0 0-1,0 0 1,-1 0 0,0 0 0,0 14 0,-1 4-51,-1 1 0,-2-1-1,-1 1 1,-9 41-1,6-41 5,-2 0-1,-18 49 1,26-77-24,0 0 0,0 0 0,-1-1-1,1 1 1,0 0 0,0 0 0,0 0 0,0-1 0,0 1 0,0 0 0,0 0 0,0 0 0,0 0 0,0-1 0,-1 1 0,1 0 0,0 0 0,0 0 0,0 0-1,0 0 1,0-1 0,-1 1 0,1 0 0,0 0 0,0 0 0,0 0 0,0 0 0,-1 0 0,1 0 0,0 0 0,0 0 0,0 0 0,-1 0 0,1 0-1,0 0 1,0 0 0,0 0 0,-1 0 0,1 0 0,0 0 0,0 0 0,0 0 0,-1 0 0,1 0 0,0 0 0,0 0 0,0 0 0,0 0 0,-1 0 0,1 1-1,0-1 1,0 0 0,0 0 0,0 0 0,-1 0 0,1 0 0,0 1 0,0-1 0,0 0 0,0 0 0,0 0 0,0 1 0,-4-19 8,3 2-13,1 0-1,1 0 0,0 0 0,2 0 0,0 1 0,7-25 1,2 3-12,28-54 0,-30 71 15,0 1 1,2 0-1,0 1 1,25-26-1,-29 35-3,0 1-1,0 0 1,1 0 0,0 1-1,1 0 1,-1 1-1,2 0 1,-1 1 0,0 0-1,17-6 1,-23 10 16,0 0-1,0 1 1,0-1 0,-1 1 0,1 0 0,0 0-1,0 0 1,7 2 0,-6-1-440,-1 0 0,0 0 1,0 1-1,0-1 0,0 1 0,0 0 0,5 4 0,-5-3-639,0 0-1,-1 0 0,1 1 1,-1-1-1,0 1 0,5 7 0,-5-7-437,-1 0-1,0 0 0,0 1 0,0-1 0,-1 0 1,1 1-1,0 6 0,1 5-2408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4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126 454 1372,'50'-189'27853,"-51"184"-26157,-5 10-1319,-5 15-341,-33 139 541,24-82-483,7-9-286,9-41-178,-8 28-1,10-47-678,-1-1 1,0 0-1,0 0 0,0 0 0,-1 0 1,0-1-1,0 0 0,-8 9 0,6-11-4251,6-3 4858,-1-1 1,0 0-1,1 0 0,-1 0 0,1 0 1,-1 0-1,0 0 0,1 0 1,-1 0-1,0 0 0,1 0 1,-1 0-1,1 0 0,-1 0 0,0-1 1,1 1-1,-1 0 0,1 0 1,-1-1-1,1 1 0,-1 0 1,-1-3-1768,-4-5-1794</inkml:trace>
  <inkml:trace contextRef="#ctx0" brushRef="#br0" timeOffset="1">150 166 312,'-4'-20'8138,"-12"-38"0,-1-12 4179,16 55-11048,4 13-1170,-2 3-236,0 1 1,0-1 0,-1 0-1,1 1 1,0-1 0,-1 1-1,1 0 1,-1-1 0,1 1 0,-1-1-1,0 1 1,0 2 0,4 97-13596,1-42 5224,-2-28 4507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4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517 160 2400,'6'-31'6238,"5"-26"5291,-11 53-10682,0 0 0,1-1-1,-1 1 1,-1 0 0,1-1 0,-1 1 0,0 0 0,0 0-1,-3-9 1,4 12-753,-1 0-1,1-1 0,-1 1 1,0 0-1,0 0 1,0 0-1,0-1 0,0 1 1,0 0-1,0 0 0,0 0 1,0 1-1,0-1 0,0 0 1,-1 0-1,1 1 1,0-1-1,0 0 0,-1 1 1,1-1-1,-2 1 0,0 0-47,1-1-1,-1 1 1,1 1-1,-1-1 0,1 0 1,-1 1-1,1-1 0,-1 1 1,1 0-1,-1-1 1,-2 3-1,-4 1-49,1 1 0,-1 1-1,1 0 1,-14 12 0,12-9 3,1 1 0,0 1 0,0 0 1,1 0-1,1 0 0,-13 25 0,16-27-75,0 1 0,0-1 0,1 1 0,1 0 0,-1 0 0,1 0 0,1 0 0,0 1 0,1 17 0,0-25-5,0-1-1,0 1 1,1-1 0,-1 1 0,1-1-1,0 1 1,0-1 0,0 0 0,0 1-1,0-1 1,0 0 0,2 3 0,-2-4-38,0 0 1,0 0 0,1 0 0,-1-1 0,0 1-1,0 0 1,0 0 0,1-1 0,-1 1 0,0 0-1,0-1 1,1 1 0,-1-1 0,1 0 0,-1 0-1,3 1 1,-1-1-97,1-1 0,0 1 1,-1-1-1,1 0 0,0 0 0,-1 0 0,1 0 0,-1-1 0,0 1 1,0-1-1,1 0 0,-1 0 0,0 0 0,0 0 0,3-4 1,11-12-71,0-1 0,-2 0 0,0-1 0,13-24 0,-5 9 2555,-16 19 599,-6 11-1183,-7 9-867,-3 9-751,0 0 1,0 1-1,1-1 1,1 2-1,-7 17 1,-22 81-76,20-60 38,-102 430 9,49-172-40,57-267 45,-1 0 1,-2-1-1,-2-1 0,-35 62 0,51-102-31,1-1 1,-1 0-1,1 0 0,-1 0 1,0 0-1,0 0 0,1 0 0,-1 0 1,0 0-1,0 0 0,0 0 1,0 0-1,0 0 0,-1-1 0,1 1 1,0 0-1,0-1 0,0 1 1,0-1-1,-1 0 0,1 1 0,0-1 1,-1 0-1,-1 1 0,1-2 7,0 1 0,0-1 0,1 0 0,-1 1 0,0-1 0,0 0 0,1 0 0,-1 0 0,1 0 0,-1 0 0,1-1 1,-1 1-1,1 0 0,-3-4 0,-1-2 44,-1-1 0,1-1 0,0 1 1,0-1-1,-3-11 0,-1-6 0,2-1 1,1 0-1,1-1 0,1 1 0,1-1 0,2-43 1,5 8 125,19-109 0,-15 136-191,1 0 0,2 0 0,18-41 0,-18 53 0,1 0 0,1 1 0,1 1 0,0 0 0,25-26 0,-30 38-644,2 0-1,-1 0 1,2 2-1,12-10 1,-11 10-662,1 1 1,0 0-1,1 1 1,-1 0-1,1 1 1,0 1-1,0 0 1,1 1-1,-1 1 1,31-1-1,-42 3 165,-1 0-1,1 0 1,0 1-1,0-1 1,0 1-1,-1 0 1,5 1 0,6 5-3132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4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204 163 448,'6'-155'29511,"-8"147"-28708,-3 13-527,-4 13-274,8-16 49,-29 73 63,-24 87 1,22-59-81,-19 72 8,32-104-192,14-56-139,4-17-285,4-26-589,-2 15 999,4-17 21,2 0 1,0 1-1,2 0 0,20-44 1,-22 56 225,-5 13-30,-1 1 1,0 0-1,1 0 0,0 0 1,-1 0-1,1 0 0,0 0 1,1 0-1,-1 1 1,0-1-1,1 1 0,0-1 1,-1 1-1,1 0 0,0 0 1,0 0-1,0 1 1,0-1-1,1 1 0,-1 0 1,0-1-1,1 1 0,-1 1 1,4-2-1,-3 2-33,0 1 1,-1-1-1,1 0 0,0 1 1,-1 0-1,1 0 0,0 0 0,-1 0 1,1 1-1,-1-1 0,0 1 1,1 0-1,-1 0 0,0 0 0,0 0 1,0 1-1,-1-1 0,1 1 1,0-1-1,-1 1 0,0 0 0,3 5 1,0 0-15,0-1 0,-1 1 0,0 0 0,-1 0 0,1 0 0,-2 1 0,1-1 0,-1 1 0,0-1 0,-1 1 0,0 0 0,-1 0 0,0-1 0,0 1 0,-2 11 0,0-5-153,0-1 0,-1 1 0,-1-1 0,0 1 1,-1-1-1,0 0 0,-2-1 0,-8 17 0,-15 11-7202,-6-4-10263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4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87 2044,'4'-52'10645,"-3"17"5175,-7 60-13709,-13 79-1101,-6 29-357,-1-21-428,9-39-1441,-26 75 1,24-108-1750,6-20-604,-2-8-3742</inkml:trace>
  <inkml:trace contextRef="#ctx0" brushRef="#br0" timeOffset="1">15 276 588,'-15'-32'28752,"17"31"-28224,9-7-45,2 3-431,0 1-1,0 0 1,0 0 0,0 2 0,22-3-1,18 3-2237,-1 2-3398,-18 0-553,-27 0 4308,0 1-1,0-1 0,0 1 1,13 4-1,4 2-2704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4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306 122 2104,'-2'-9'1884,"1"1"1,-1 0-1,1-14 0,2 16-473,-1 0 0,-1 0 0,1 0 1,-1 0-1,0 0 0,-1 1 0,1-1 0,-1 0 0,-4-7 0,6 12-1193,0 1 0,0 0 0,0-1 0,0 1 0,-1-1 0,1 1 0,0 0-1,0-1 1,-1 1 0,1 0 0,0-1 0,0 1 0,-1 0 0,1-1 0,0 1 0,-1 0 0,1 0 0,0-1 0,-1 1-1,1 0 1,0 0 0,-1 0 0,1-1 0,-1 1 0,0 0 0,-3 8 1470,0 2-1747,-3 8 339,0 0-1,-8 38 1,5-14-22,-32 113 13,-23 76 81,49-178-950,-15 43-2296,26-83 2303,-1 0 0,-1 0 0,0-1-1,-15 22 1,4-18-3939,5-9-2230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4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12 193 736,'-7'-17'4887,"6"14"-3363,0 0 0,1 0 0,-1 0 0,0 0 1,1 0-1,0 0 0,0 0 0,0 0 0,0 0 0,1-4 1,9-16 2813,-4 14-3990,0 1 1,1 0-1,0 0 0,0 0 0,1 1 1,0 0-1,1 1 0,-1 0 1,1 0-1,0 1 0,0 0 0,19-7 1,-15 8-701,-1 0 1,1 0 0,-1 1 0,1 1-1,0 0 1,0 1 0,0 0 0,0 1 0,0 1-1,15 2 1,-22-2-888,0 0 1,0 1-1,0 0 0,11 5 0,-15-5 391,1-1 1,0 1-1,0 0 0,-1 0 0,1 0 0,-1 0 1,0 0-1,1 0 0,-1 1 0,0-1 0,0 1 0,-1-1 1,1 1-1,0 0 0,-1 0 0,0 0 0,2 5 1,2 13-3242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4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30 161 260,'-7'-19'4593,"1"6"-99,2 0 1,-1-1-1,-2-16 1,7 27-3992,0 0 0,0-1 1,0 1-1,0 0 0,1 0 1,0 0-1,-1-1 0,1 1 0,0 0 1,0 0-1,1 0 0,2-5 1,-4 7-478,1 0 0,-1 1 0,1-1 0,0 0 0,-1 0 0,1 0 0,0 1-1,0-1 1,-1 0 0,1 0 0,0 1 0,0-1 0,0 1 0,0-1 0,0 1 0,0-1 0,0 1 0,0 0 0,0-1 0,0 1 0,0 0 0,0 0 0,0 0 0,0 0 0,0 0 0,0 0 0,0 0 0,0 0 0,0 0 0,0 0 0,0 1 0,0-1 0,0 0 0,0 1 0,0-1 0,0 1 0,0-1 0,0 1 0,0-1 0,0 1 0,1 1 0,7 5-24,-1 1 1,1 1 0,-2-1-1,1 1 1,-1 0-1,-1 1 1,1-1 0,7 18-1,-5-5 7,0 1-1,-1 0 1,5 26-1,-10-32-4,-1 0 1,-1-1-1,-1 1 0,0 0 0,-1 0 0,-3 19 0,4-36-1,0 1-1,0 0 1,0-1-1,0 1 1,0 0-1,0 0 0,0-1 1,-1 1-1,1 0 1,0 0-1,0-1 1,0 1-1,-1 0 1,1-1-1,0 1 0,-1-1 1,1 1-1,-1 0 1,1-1-1,-1 1 1,1-1-1,-1 1 0,1-1 1,-1 1-1,1-1 1,-1 1-1,0-1 1,1 0-1,-1 1 0,0-1 1,1 0-1,-1 0 1,0 1-1,1-1 1,-1 0-1,0 0 0,1 0 1,-2 0-1,1 0 0,0-1-1,0 1 0,0-1 1,0 0-1,0 1 1,0-1-1,0 0 0,0 1 1,0-1-1,0 0 1,0 0-1,1 0 0,-1 0 1,0 0-1,1 0 0,-1 0 1,1 0-1,-1 0 1,1 0-1,-1 0 0,1 0 1,-1-3-1,0-7-5,0 0 1,0-1-1,1 1 0,0 0 1,1-1-1,1 1 0,0 0 1,0 0-1,1 0 0,0 0 1,1 0-1,0 1 1,9-17-1,-5 13-1,0 1 0,0 0 1,1 0-1,1 0 0,0 1 0,1 1 1,0 0-1,1 1 0,17-13 0,-25 21-32,0-1-1,0 1 1,0 0-1,1 0 1,-1 1-1,1-1 1,0 1-1,-1 0 0,1 0 1,0 1-1,0 0 1,4-1-1,-7 2-154,0-1 0,0 0-1,-1 0 1,1 1 0,0-1 0,0 1-1,-1 0 1,1-1 0,0 1-1,-1 0 1,1 0 0,-1 0 0,1 0-1,1 2 1,-1-2-247,-1 1 0,0-1-1,0 1 1,0 0 0,0 0 0,0-1 0,-1 1 0,1 0-1,0 0 1,-1 0 0,1 0 0,-1 0 0,0-1 0,0 1-1,0 0 1,0 3 0,0 4-2134,0 0 0,-1 0 0,-1 0 1,1 0-1,-5 12 0,0-4-1031</inkml:trace>
  <inkml:trace contextRef="#ctx0" brushRef="#br0" timeOffset="1">473 103 344,'7'-42'8315,"-6"-1"5246,-1 32-9083,0 11-4414,0 0 0,0 0-1,0 0 1,0 0 0,0-1 0,0 1 0,0 0 0,1 0 0,-1 0-1,0 0 1,0-1 0,0 1 0,0 0 0,0 0 0,0 0 0,0 0-1,0-1 1,0 1 0,0 0 0,0 0 0,0 0 0,0 0 0,0 0-1,0-1 1,0 1 0,-1 0 0,1 0 0,0 0 0,0 0 0,0-1-1,0 1 1,0 0 0,0 0 0,0 0 0,0 0 0,-1 0 0,1 0-1,0 0 1,0-1 0,0 1 0,0 0 0,0 0 0,0 0 0,-1 0-1,1 0 1,0 0 0,0 0 0,0 0 0,0 0 0,-1 0 0,1 0-1,0 0 1,0 0 0,0 0 0,0 0 0,-1 0 0,1 0 0,0 0-1,0 0 1,0 0 0,0 0 0,-1 0 0,1 0 0,0 0 0,0 1-1,-6 13 483,-3 35-435,-23 76 0,4-22-262,9-28-1290,7-31-2115,11-26 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352 130 1496,'3'-60'8766,"-1"0"3693,-4 51-7413,-4 12-2784,-4 15-1670,1 14-374,-9 62-1,1-1-23,-89 242-252,52-194-3005,40-103 1452,2 1-1803,3-9-1481,-3-3-5457</inkml:trace>
  <inkml:trace contextRef="#ctx0" brushRef="#br0" timeOffset="1">48 530 2516,'-15'-11'3890,"11"8"-2018,1 1-1,-1-1 1,1 0 0,-1 0 0,1-1-1,-4-5 1,6 8-1505,1 1 0,-1-1-1,1 0 1,-1 0 0,1 0-1,0 0 1,-1 0 0,1 0 0,0 0-1,0 0 1,0 0 0,0 0-1,0 0 1,0-2 0,1 2-200,-1 0-1,0-1 1,1 1 0,0-1 0,-1 1 0,1 0-1,0-1 1,0 1 0,0 0 0,-1 0 0,1 0-1,2-2 1,5-4 59,0 1 0,1 0 1,0 0-1,0 0 0,1 1 0,-1 1 0,1 0 0,0 0 0,12-3 1,0 2-671,1 0 1,-1 1 0,30-1 0,-37 5-1093,0 0 1,1 1-1,22 3 1,-33-3 474,0 0 1,0 1-1,0-1 0,0 1 1,0 0-1,0 0 0,0 0 1,-1 1-1,1 0 0,-1 0 1,0 0-1,1 0 0,5 8 1,-1 3-2547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4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73 181 336,'-14'2'4605,"13"-2"-3848,0 0-1,0 0 1,-1 0 0,1 0 0,0 0-1,0-1 1,0 1 0,0 0-1,0-1 1,0 1 0,0-1-1,0 1 1,1-1 0,-1 1 0,-2-2 1351,32 9 38,-24-6-2026,-1 0 0,1-1 0,0 1 0,-1-1 0,1 0 1,0-1-1,-1 1 0,1-1 0,0 0 0,5-2 0,-7 2 55,-1 0-1,0 0 1,1 0 0,-1-1 0,0 1-1,0-1 1,0 1 0,0-1-1,0 0 1,0 0 0,-1 0-1,1 0 1,0 0 0,-1 0 0,0-1-1,1 1 1,-1 0 0,0-1-1,1-3 1,0 0 162,-1-1 0,1 1 0,-1 0 0,0-1 0,-1 1 0,0-1-1,0 0 1,0 1 0,-2-10 0,1 13-231,1-1-1,-2 0 1,1 0 0,0 0-1,-1 1 1,0-1-1,0 1 1,0-1-1,0 1 1,0 0-1,-1 0 1,1 0 0,-1 0-1,0 0 1,0 0-1,-6-3 1,7 5-89,-1 0 1,1 0-1,0 0 1,0 0-1,-1 1 0,1-1 1,0 1-1,-1-1 1,1 1-1,0 0 1,-1 0-1,1 0 0,0 0 1,-1 1-1,1-1 1,0 1-1,-1-1 1,1 1-1,0 0 0,0 0 1,-1 0-1,1 0 1,0 0-1,0 0 1,0 1-1,0-1 0,1 1 1,-4 2-1,-1 2-112,0 0-1,1-1 0,0 2 1,0-1-1,0 1 0,1-1 0,-5 12 1,6-11-537,0 1 0,0 0 0,1 0 0,0 0 0,1 0 0,0 0 0,0 0 0,1 9 0,0-9-905,1 1-1,0-1 1,0 0-1,1 1 1,1-1-1,-1 0 1,1 0 0,0 0-1,1-1 1,0 1-1,0-1 1,9 11-1,5 6-2360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4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221 135 2876,'-4'-10'3414,"0"1"0,1 0 0,-4-18 0,0 0 2515,5 10-2889,0-7-81,2 24-2873,0-1-1,0 1 1,0-1-1,0 1 1,0-1-1,0 1 1,0-1 0,-1 1-1,1-1 1,0 1-1,0-1 1,0 1-1,-1-1 1,1 1-1,0-1 1,-1 1-1,1 0 1,0-1 0,-1 1-1,1 0 1,0-1-1,-1 1 1,1 0-1,-1-1 1,1 1-1,-1 0 1,0-1-1,-1 2-52,0 0 0,0 0 0,0 0 0,1 1 0,-1-1 0,0 0 0,1 1 0,-1-1 0,1 1 0,-1-1 0,1 1 0,0 0 0,-2 2-1,-3 3 8,-12 16-33,0 0-1,1 1 1,2 0-1,0 2 1,2 0-1,1 0 1,1 1-1,-10 38 1,9-4-228,11-56 111,1 0-1,-1 0 1,1 0-1,0 0 1,1 0-1,-1 0 0,1 0 1,0 0-1,4 9 1,-5-14 58,0 1 0,1 0 1,-1 0-1,1 0 0,-1-1 0,1 1 1,-1 0-1,1 0 0,-1-1 0,1 1 1,0 0-1,-1-1 0,1 1 0,0-1 1,0 1-1,0-1 0,-1 1 0,1-1 1,0 0-1,0 1 0,0-1 0,0 0 1,0 0-1,-1 0 0,1 1 0,1-1 1,0-1-63,0 1 0,0 0 0,1-1 1,-1 1-1,0-1 0,0 0 0,-1 0 1,1 0-1,0 0 0,3-2 0,3-3-256,-1 0 0,0 0 0,-1-1 0,7-8 0,1-4-59,0 0-1,-2-1 1,-1 0 0,11-26-1,-11 18 869,-1-1 0,11-51 0,-17 60 210,-1 6 885,-1 0 0,2-27 0,-14 65-1060,6-5-415,2-1 0,0 0 0,1 1 0,0 0 1,5 29-1,7 21-1261,5 1-3964,-2-40-2406,-1-12-3182,-8-13 6892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5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27 123 3004,'-13'-42'10334,"10"34"-7340,0 0-1,1 0 0,-3-15 1,5 20-2501,0 0 0,0 0 0,0 0 1,0 0-1,1 0 0,-1 0 0,1 1 1,1-6-1,-2 8-483,1 0 0,-1-1 0,0 1 0,1 0 0,-1 0 0,0 0 0,1-1 0,-1 1 0,1 0 0,-1 0 0,0 0 0,1 0 1,-1 0-1,1 0 0,-1 0 0,1 0 0,-1 0 0,0 0 0,1 0 0,-1 0 0,1 0 0,-1 0 0,0 0 0,1 0 0,-1 0 0,1 1 0,-1-1 0,0 0 1,1 0-1,-1 1 0,0-1 0,1 0 0,-1 0 0,0 1 0,1-1 0,-1 0 0,1 1 0,13 12-12,-10-8 6,-1 1 0,1 0 0,-1 0 0,-1 0 0,1 1 0,-1-1 0,0 1 0,-1-1 0,1 1 0,-1 0 0,0 6 0,0 15 17,-3 35 0,2-56-19,-4 35 10,-11 44 0,5-26-12,4-43-9,6-17 5,0 0-1,0 0 0,-1 0 0,1 0 0,0-1 0,0 1 0,-1 0 0,1 0 0,0 0 0,0 0 0,0 0 0,-1 0 0,1-1 0,0 1 0,0 0 0,0 0 0,0 0 0,-1-1 0,1 1 1,0 0-1,0 0 0,0 0 0,0-1 0,0 1 0,0 0 0,-1 0 0,1-1 0,0 1 0,0 0 0,0 0 0,0-1 0,0 1 0,0 0 0,-5-35-297,6 19 269,0 1 0,1-1 1,1 0-1,0 0 0,1 1 0,1 0 0,1 0 1,0 0-1,8-14 0,5-4 93,2 0 0,38-46-1,-57 76-44,1 0-1,0 0 0,0 0 0,0 1 0,0-1 0,0 1 0,0 0 0,0 0 1,1 0-1,-1 0 0,5-1 0,-6 3-7,-1-1 0,1 1 0,0 0 0,-1-1 0,1 1 0,0 0 0,-1 0 0,1 0 0,0 0 0,-1 1 0,1-1 0,-1 0 0,1 1 0,0-1 0,-1 1 0,1-1 0,-1 1 0,1 0 0,-1 0 0,1-1 0,-1 1 0,0 0 0,0 0-1,1 1 1,-1-1 0,0 0 0,0 0 0,1 2 0,4 6 25,-1-1 0,-1 1-1,0-1 1,0 1-1,0 0 1,-1 1 0,-1-1-1,0 1 1,0-1-1,-1 1 1,1 11-1,-1 14-59,-8 59-1,6-83-14,-1 7-809,-1-1 0,-1 1 0,0-1 0,-1 0 1,-14 30-1,-3-6-5998,-4-2-5576,18-29 8447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5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503 139 1420,'11'-28'4676,"-9"20"-2003,0-1 1,0 1 0,2-18 0,-4 23-2052,0 0 0,0 0 0,0 1 0,0-1 0,-1 0 0,1 1 0,-1-1 0,0 0 1,1 1-1,-1-1 0,0 1 0,0-1 0,-1 1 0,1-1 0,-3-2 0,3 4-418,-1-1 0,1 1 0,-1 0-1,1 0 1,-1-1 0,0 1 0,0 0-1,1 1 1,-1-1 0,0 0 0,0 0-1,0 1 1,0-1 0,-3 1 0,0-1-150,-1 1 0,1 0 0,0 1-1,0 0 1,0-1 0,-1 2 0,1-1 0,0 0 0,0 1 0,0 0 0,1 0 0,-1 1 0,0-1 0,-4 5 0,2-3-55,0 1 1,1 0 0,0 1-1,0-1 1,1 1 0,-1 0-1,1 1 1,-6 9 0,3-2-30,1 1 0,-10 26 0,16-37-88,-1 0-1,1 1 1,0-1-1,1 0 1,-1 1-1,1-1 1,0 1-1,0-1 1,0 1-1,0-1 1,1 0-1,0 1 1,0-1-1,3 9 1,-4-12-1,1 0 0,-1 0 0,1 0 0,-1 0 0,1 0 1,-1 0-1,1-1 0,0 1 0,-1 0 0,1 0 0,0-1 0,0 1 0,0 0 0,0-1 0,0 1 1,0 0-1,0-1 0,0 1 0,0-1 0,0 0 0,0 1 0,0-1 0,0 0 0,0 0 0,2 1 1,-1-2-84,0 1-1,1 0 1,-1-1 0,0 0 0,1 1 0,-1-1 0,0 0 0,0 0 0,0 0 0,0-1 0,3-1 0,2-3-297,1 0-1,-1 0 1,0-1-1,10-14 1,50-67 187,-56 74 773,7-11 1465,-13 11 2465,-15 35-2863,2-7-1430,-76 217 392,21 8-302,15-55-14,13-48-27,-21 71 9,42-163-36,-3-1 0,-34 66-1,47-102-37,-1 1-1,1-1 1,-1 0-1,-1 0 1,-8 8-1,14-14-65,-1 0 1,0 0-1,0 0 0,0 0 1,0-1-1,0 1 0,0 0 0,-1 0 1,1-1-1,0 1 0,0-1 1,0 1-1,-1-1 0,1 0 0,0 1 1,0-1-1,-1 0 0,1 0 1,0 0-1,-1 0 0,1 0 0,0 0 1,-1 0-1,1 0 0,0-1 0,0 1 1,-1 0-1,1-1 0,0 1 1,0-1-1,-1 1 0,1-1 0,0 0 1,0 0-1,0 1 0,0-1 1,0 0-1,0 0 0,0 0 0,0 0 1,1 0-1,-1 0 0,0 0 1,0-2-1,-5-6 22,1 0-1,1-1 1,0 0 0,0 0-1,1 0 1,0 0 0,1 0-1,0 0 1,0-1 0,0-14-1,2-14 30,6-56 1,-5 85-56,6-52 22,3 0 0,3 1-1,32-96 1,-29 112-39,2 2 0,3 0 0,1 1 0,2 1 0,40-53 0,-55 83-214,0 0 0,1 0 1,0 1-1,1 0 0,0 1 0,1 0 0,0 1 1,17-9-1,-24 14-560,1 1 0,0 0 1,0 0-1,-1 0 0,1 1 0,0 0 0,0 0 1,1 1-1,8-1 0,-10 2-578,0 0 1,1 0-1,-1 0 0,0 0 1,0 1-1,0 0 1,0 0-1,-1 0 0,1 1 1,0-1-1,-1 1 0,6 5 1,2 2-2576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5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196 163 500,'13'-97'13056,"-10"31"2373,-19 100-13198,-49 213-1435,-19 62-3057,48-187-4757,26-59-432,10-51 3816,-1 1 0,3 23-1,3-18-465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51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49 410 1740,'-8'2'4832,"7"-2"-4573,1 0-1,0 1 1,-1-1-1,1 0 1,-1 0 0,1 1-1,0-1 1,-1 0 0,1 0-1,-1 0 1,1 0-1,0 1 1,-1-1 0,1 0-1,-1 0 1,1 0 0,-1 0-1,1 0 1,-1 0-1,1 0 1,0 0 0,-1 0-1,1-1 1,-1 1 0,1 0-1,-1 0 1,1 0-1,0 0 1,-1-1 0,1 1-1,-1 0 1,1 0 0,0-1-1,-1 1 1,1 0-1,0-1 1,-1 1 0,1 0-1,0-1 297,5 5 615,-4-5-999,0 0 1,0-1-1,0 1 1,0 0-1,0 0 1,1-1-1,-1 1 1,0 0-1,0 0 1,1 1-1,-1-1 0,1 0 1,-1 0-1,1 1 1,-1-1-1,3 0 1,9-6 1132,-7 3-786,0-1 0,-1 0-1,0 0 1,0-1 0,0 0 0,-1 1-1,0-2 1,4-7 0,-5 9-342,0-1-1,0 0 1,-1 0 0,0-1 0,-1 1 0,1 0-1,-1-1 1,0 1 0,-1-1 0,0 1 0,0-1 0,0 1-1,-1-1 1,1 1 0,-3-8 0,3 13-134,-1 0 1,1-1-1,0 1 0,-1 0 1,1 0-1,0-1 1,-1 1-1,0 0 0,1 0 1,-1 0-1,0 0 1,1 0-1,-1 0 0,0 0 1,0 0-1,0 0 1,0 0-1,0 0 0,0 0 1,0 1-1,0-1 1,0 0-1,0 1 0,0-1 1,-1 1-1,1-1 1,0 1-1,0 0 0,-3-1 1,2 1-19,-1 1 0,1-1-1,-1 1 1,1 0 0,-1 0 0,1 0 0,0 0 0,0 0-1,-1 0 1,1 1 0,0-1 0,0 1 0,0-1 0,1 1-1,-3 2 1,-3 4-9,0 0-1,1 0 1,0 1-1,1 0 1,0 0 0,0 0-1,1 0 1,0 1-1,1 0 1,0 0-1,-3 19 1,5-23-52,0 0 1,0 0-1,1 1 0,0-1 1,0 0-1,0 0 0,1 1 1,0-1-1,1 0 0,-1 0 1,1 0-1,0 0 0,0 0 1,1-1-1,0 1 0,0-1 1,0 1-1,1-1 0,-1 0 1,9 8-1,-9-10-86,0-1 1,0 1-1,1-1 0,-1 0 1,0 0-1,1 0 1,-1 0-1,1 0 0,0-1 1,-1 0-1,1 0 1,0 0-1,0 0 0,0-1 1,0 1-1,8-1 0,-6-1-52,0 0 0,0 0 0,0-1-1,-1 0 1,1 0 0,0 0 0,-1 0-1,0-1 1,1 0 0,4-4-1,8-7-212,-2-1-1,0 0 1,0-1-1,25-35 1,-11 8 885,-3-2 0,-2 0 0,-2-2 0,26-74 0,-47 116-363,-1 1 1,0-1-1,0 0 0,0 0 1,-1 1-1,1-1 0,-1-9 0,-1 13-112,1 0 0,0 1-1,0-1 1,0 0 0,0 0-1,-1 0 1,1 0 0,0 0 0,-1 1-1,1-1 1,-1 0 0,1 0-1,-1 1 1,1-1 0,-1 0-1,1 0 1,-1 1 0,0-1-1,0 0 1,0 1-16,0-1-1,0 1 1,0 0 0,-1 0 0,1 0-1,0 0 1,0 0 0,0 0-1,0 0 1,0 0 0,0 0-1,0 0 1,0 0 0,0 1-1,0-1 1,0 0 0,0 1 0,0-1-1,0 1 1,-2 0 0,-1 2-27,0-1 1,0 1 0,0 0-1,0 0 1,0 0 0,0 1-1,1-1 1,-1 1 0,1 0-1,0 0 1,0 0 0,1 0-1,-1 0 1,1 1 0,0-1-1,0 1 1,1 0 0,-1-1-1,1 1 1,-2 10 0,3-6-34,-1 0 0,1 0 0,1 1 1,0-1-1,0 0 0,0 0 0,1 0 0,1 0 1,0 0-1,4 10 0,61 120-608,-66-134 693,0-1-1,1 1 1,-2-1 0,1 1 0,0 0-1,-1-1 1,0 1 0,0 0 0,0 0 0,-1 0-1,0 0 1,1 0 0,-2 0 0,1 0-1,-1 0 1,0 0 0,0 0 0,0 0 0,0 0-1,-4 6 1,3-6 3,-2 0 0,1 0 1,0 0-1,-1 0 0,0-1 0,0 1 0,-1-1 1,1 0-1,-1 0 0,0-1 0,0 1 0,0-1 1,0 0-1,0 0 0,-1-1 0,-9 3 0,8-2-286,-1-1 0,0-1-1,0 1 1,0-1-1,-8 0 1,9-1-565,-1-1 1,1 1-1,0-1 0,0-1 1,-11-2-1,12 2-372,0-1-1,0 1 1,0-1-1,0-1 1,0 1-1,1-1 1,0 0-1,-1 0 1,2 0-1,-1-1 1,0 0-1,1 0 1,0 0 0,-7-11-1,-2-7-3195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5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63 212,'-16'-3'10473,"15"3"-9897,0-1 1,0 1-1,0 0 0,0 0 0,0-1 0,-1 1 1,1 0-1,0 0 0,0 0 0,0 0 0,0 0 1,0 0-1,0 1 0,0-1 0,0 0 0,0 1 1,0-1-1,0 0 0,0 1 0,-1 0 0,-15 1 6492,15-3-5581,13 1-1241,288-17 278,2 0-316,-220 18-174,-1 1 6,0-4 0,136-20 0,-187 14-696,-50 17-3853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5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81 1576,'9'-16'6659,"-4"8"-4454,0-1 0,0-1 0,5-14 0,-10 23-2036,0 1-1,0 0 1,0-1 0,0 1 0,0 0-1,1-1 1,-1 1 0,0-1 0,0 1-1,0 0 1,0-1 0,0 1 0,-1-1-1,1 1 1,0 0 0,0-1 0,0 1-1,0-1 1,0 1 0,0 0 0,-1-1-1,1 1 1,0 0 0,0-1 0,-1 1 0,1 0-1,0 0 1,0-1 0,-1 1 0,1 0-1,0-1 1,-1 1 0,1 0 0,0 0-1,-1 0 1,1 0 0,0-1 0,-1 1-1,1 0 1,-1 0 0,1 0 0,0 0-1,-1 0 1,1 0 0,-1 0 0,1 0-1,0 0 1,-1 0 0,1 0 0,0 0-1,-1 0 1,1 0 0,-1 0 0,0 1 682,-12 14 1233,-126 259-174,56-117-1856,71-132-892,-25 35-1,31-52-633,0 0-1,-1-1 1,0 0-1,-11 9 1,3-8-5750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5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54 139 592,'7'-19'3979,"0"1"0,2-1 0,18-30 0,-21 38-3011,-5 9-334,0-1 0,0 1 0,1 0-1,-1 0 1,0 0 0,1 0 0,-1 0 0,3-2 0,-3 4-526,-1 0 0,1 0 0,0-1 1,-1 1-1,1 0 0,0 0 0,-1 0 0,1 0 0,0 0 0,-1 0 1,1 0-1,0 0 0,-1 0 0,1 0 0,-1 1 0,1-1 0,0 0 1,-1 0-1,1 0 0,0 1 0,-1-1 0,1 0 0,-1 1 0,1-1 1,-1 1-1,1-1 0,-1 0 0,1 1 0,-1-1 0,0 1 0,1 0 1,-1-1-1,1 1 0,-1-1 0,0 1 0,0-1 0,1 2 0,3 4 91,0 1-1,-1 0 1,0 0-1,0 1 1,0-1-1,-1 0 1,0 1-1,0 0 0,-1-1 1,0 1-1,-1 0 1,0 13-1,-2 10 77,-10 54 0,11-80-225,-12 58 29,-40 119 1,13-82-3132,39-99 3023,-15 29-5195,15-30 4710,1 1-1,-1 0 1,0 0-1,1 0 0,-1 0 1,0 0-1,0-1 1,1 1-1,-1 0 1,0-1-1,0 1 1,0 0-1,0-1 1,0 1-1,0-1 1,0 0-1,0 1 1,0-1-1,0 0 0,0 0 1,0 1-1,-1-1 1,1 0-1,0 0 1,0 0-1,0 0 1,0-1-1,-1 1 1,-4-4-3549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58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24 341 1652,'-17'-14'11281,"10"7"-5297,7 7-5787,0 0 1,0-1-1,0 1 0,1 0 1,-1-1-1,0 1 0,0 0 1,0-1-1,0 1 1,0 0-1,0 0 0,1-1 1,-1 1-1,0 0 0,0-1 1,1 1-1,-1 0 0,0 0 1,0 0-1,1-1 0,-1 1 1,0 0-1,0 0 0,1 0 1,-1 0-1,0 0 0,1-1 1,-1 1-1,0 0 0,1 0 1,-1 0-1,12-5 760,5-1-441,1 0 0,-1 2 0,21-3 0,25-2-2251,-14 3-3000,-2-2-4093,-20 3 892,-15 5 4217</inkml:trace>
  <inkml:trace contextRef="#ctx0" brushRef="#br0" timeOffset="1">616 65 268,'1'-16'5131,"-1"13"-4044,0 0 1,1 1-1,-1-1 0,0 0 1,0 0-1,0 1 1,-1-1-1,1 0 1,-1 1-1,1-1 0,-1 0 1,0 1-1,0-1 1,0 1-1,-4-6 1837,5 8-2757,0 0 0,-1 0 0,1 0 0,0 0 0,0 0 0,0 0 0,-1 0 0,1-1 0,0 1 0,0 0 0,-1 0 0,1 0 0,0 0 0,0 0 0,-1 0 0,1 0 0,0 0 0,0 0 0,-1 0 0,1 1 0,0-1 0,0 0 0,0 0 0,-1 0 0,1 0 0,0 0 0,0 0 0,-1 1 0,-8 11 1700,-6 26-3115,12-29 1943,-104 234-179,32-84-2754,73-154 1695,-16 32-2712,17-35 2297,0 0-1,-1 0 1,1 0-1,-1 0 0,1-1 1,-1 1-1,0 0 1,-2 1-1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241 141 2744,'-10'-34'11701,"-5"1"-3674,-22-29-1242,37 61-6774,-1 0-1,0 0 1,1 1-1,-1-1 1,0 0-1,0 0 1,1 1-1,-1-1 1,0 0-1,0 1 0,0-1 1,0 1-1,0-1 1,0 1-1,0 0 1,0-1-1,0 1 1,0 0-1,0 0 1,0-1-1,0 1 0,0 0 1,0 0-1,0 0 1,0 0-1,0 1 1,0-1-1,0 0 1,0 0-1,0 1 1,0-1-1,0 0 1,0 1-1,0-1 0,0 1 1,0-1-1,0 1 1,0 0-1,1-1 1,-2 2-1,-5 3-31,1 1 0,0 0-1,-11 13 1,9-10 54,-2 3-23,1 0 0,0 0 1,1 1-1,0 1 0,1-1 0,1 1 1,0 1-1,-7 24 0,7-13-189,1 0 0,1 0 0,1 1 0,1 30 0,2-56 99,0 0 0,-1 1 0,1-1-1,0 0 1,0 1 0,1-1-1,-1 0 1,0 1 0,0-1 0,1 0-1,-1 1 1,1-1 0,-1 0 0,1 0-1,-1 0 1,1 1 0,0-1 0,-1 0-1,3 2 1,-2-3 19,-1 0 0,1 0 0,0 1 0,0-1 1,0 0-1,-1 0 0,1 0 0,0 0 0,0 0 0,0 0 0,0-1 0,-1 1 0,1 0 1,0 0-1,0 0 0,-1-1 0,1 1 0,0 0 0,0-1 0,-1 1 0,1-1 0,0 1 0,0-1 1,7-6-360,0 0-1,-1 0 1,12-14 0,-15 16 388,14-21 288,0 0 0,-2-1 0,0-1 0,10-30 0,-23 52 281,-1 1 0,0-1 0,0 0 0,0 0-1,-1 0 1,0 0 0,0-8 0,-1 14-515,0 0 0,-1-1-1,1 1 1,-1 0-1,1 0 1,0 0 0,-1 0-1,1 0 1,0 0-1,-1 0 1,1 0 0,0 0-1,-1 1 1,1-1-1,-1 0 1,1 0-1,0 0 1,-1 0 0,1 0-1,0 1 1,0-1-1,-1 0 1,1 0 0,0 0-1,-1 1 1,1-1-1,0 0 1,0 0 0,-1 1-1,1-1 1,0 0-1,0 1 1,-1 0 0,-11 11-17,8-7-20,1 0 0,0 0-1,0 0 1,1 0-1,-1 0 1,1 1-1,1-1 1,-1 1 0,1 0-1,-1-1 1,1 11-1,0 4-654,1 0 0,4 21 0,-2-10-1277,-1-26 1199,0 0 0,0 0-1,0 0 1,0 0 0,1 0 0,0 0-1,0-1 1,0 1 0,4 4 0,-1-1-2095,0-1 1,1 0 0,0 0 0,8 7 0,-5-6-694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5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148 153 2536,'19'-55'13997,"-15"45"-11956,1 1 1,0-1 0,11-14-1,-13 21-1883,-1-1 0,1 1 0,0 0 0,0 0 0,0 0 0,0 0 0,0 0 0,1 1 0,-1 0 0,1-1-1,0 1 1,-1 0 0,1 1 0,0-1 0,0 1 0,0 0 0,0 0 0,1 0 0,-1 0 0,0 1 0,0 0 0,1-1 0,-1 2-1,0-1 1,7 2 0,-8-2-157,-1 1 0,0-1-1,0 1 1,1 0-1,-1 0 1,0 0 0,0 0-1,0 0 1,0 0-1,0 1 1,-1-1 0,1 1-1,0-1 1,-1 1-1,1 0 1,-1-1 0,1 1-1,1 3 1,-2-1-1,1-1 0,-1 0 0,0 1 0,0-1 0,-1 1 0,1-1 0,-1 1 1,1 0-1,-1-1 0,-1 7 0,0 0 4,-1 0 1,0 0-1,0 0 1,-1-1-1,-1 0 0,1 1 1,-9 13-1,-2-1-37,-1 0-1,-1-1 1,-1 0-1,-1-1 1,0-1-1,-41 31 1,55-47-75,0 0 0,0 0 0,0 0 1,0-1-1,-1 0 0,1 0 1,-1 0-1,1 0 0,-1-1 0,0 1 1,-5 0-1,9-2 102,1 0 1,0 0 0,0 0-1,0-1 1,0 1 0,0 0-1,0 0 1,0 0-1,0 0 1,0 0 0,-1 0-1,1 0 1,0 0-1,0 0 1,0 0 0,0 0-1,0 0 1,0 0-1,0 0 1,0 0 0,0-1-1,0 1 1,0 0 0,0 0-1,0 0 1,0 0-1,0 0 1,0 0 0,0 0-1,0 0 1,0 0-1,0-1 1,0 1 0,0 0-1,0 0 1,0 0 0,0 0-1,0 0 1,0 0-1,0 0 1,0 0 0,0 0-1,0-1 1,0 1-1,0 0 1,0 0 0,0 0-1,0 0 1,0 0 0,0 0-1,0 0 1,0 0-1,0 0 1,1 0 0,-1 0-1,0 0 1,7-10-141,11-5 18,-8 12 113,1-1 0,-1 2-1,1 0 1,0 0 0,-1 1 0,1 0 0,17 1-1,-25 0 20,0 0 0,1 0 1,-1 0-1,1 1 0,-1 0 0,0-1 0,1 1 0,-1 0 0,0 1 0,0-1 0,1 1 0,-1-1 0,0 1 0,-1 0 0,1 0 0,0 0 0,-1 0 0,1 1 1,-1-1-1,1 1 0,-1 0 0,0-1 0,0 1 0,0 0 0,-1 0 0,1 0 0,1 5 0,-3-5 34,0 0 0,0-1 0,0 1 0,0 0-1,0-1 1,-1 1 0,1 0 0,-1-1 0,0 1 0,0-1 0,0 1-1,0-1 1,0 1 0,0-1 0,-1 0 0,1 0 0,-4 4 0,0 1 95,0-1 1,-1 0-1,0 0 1,-9 7 0,-1-2 26,0 0-1,-2-1 1,1 0 0,-21 7 0,30-14-208,0 0 1,1 0-1,-1-1 0,0 0 0,0-1 0,0 0 1,-1 0-1,1 0 0,0-1 0,0-1 0,0 1 0,-14-4 1,20 4-150,1-1 0,-1 1 0,1-1 0,-1 1 0,0-1 0,1 0 1,-1 1-1,1-1 0,0 0 0,-1 0 0,1 0 0,0 0 0,0 0 1,-1-1-1,1 1 0,0 0 0,-1-3 0,1 3-131,1 0 1,0 0-1,0 0 0,-1-1 1,1 1-1,0 0 0,0 0 1,0 0-1,0 0 0,0-1 1,1 1-1,-1 0 0,0 0 1,0 0-1,1 0 0,-1 0 1,1-1-1,-1 1 0,2-1 1,1-3-1134,1 0 0,0 0 0,0 1 0,0-1 0,0 1 0,1 0 0,0 0 0,7-4 0,8-4-2186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5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201 266 3016,'14'-28'5909,"24"-56"7291,-33 70-11681,0 0 1,-1-1-1,-1 1 0,2-18 0,-4 29-1425,-1 0-1,0 0 1,0 0 0,0 0-1,-1 0 1,1 0-1,-1 0 1,1 0-1,-1 0 1,0 0-1,0 0 1,-1 0 0,1 1-1,0-1 1,-1 0-1,0 1 1,1-1-1,-1 1 1,0 0-1,0-1 1,-5-2 0,4 5-76,0 0 1,0 1-1,-1 0 1,1 0-1,0 0 1,0 0-1,0 0 1,0 1 0,0-1-1,1 1 1,-1 0-1,-4 3 1,-1 0-2,-5 4-13,0 0 1,1 1-1,0 0 1,0 1-1,1 0 1,1 1-1,0 0 1,-12 19-1,10-10 2,0 0 0,1 0-1,1 1 1,-13 41 0,19-48-56,1 0 1,0 1-1,1-1 1,0 0-1,2 1 1,0-1-1,0 1 1,2-1-1,3 18 0,-4-27 19,1 0-1,-1-1 0,2 1 0,-1 0 0,1-1 0,-1 0 1,2 1-1,-1-1 0,0 0 0,1 0 0,5 4 0,-5-5 16,0-1 0,-1-1 0,1 1-1,1-1 1,-1 1 0,0-1-1,1 0 1,-1 0 0,1-1 0,-1 0-1,1 0 1,0 0 0,-1 0-1,1 0 1,9-1 0,-4-1-152,1 0 1,0 0-1,-1-1 0,1 0 1,-1-1-1,0 0 0,0-1 1,0 0-1,12-7 1,-13 6-542,-1 0-1,1-1 1,14-14 0,-17 15-530,-1-1 0,0 1 0,-1-1-1,1 0 1,5-12 0,-3-3-4597,-7 20 5501,0 1 1,0-1 0,0 0 0,0 1-1,0-1 1,0 0 0,0 1 0,0-1-1,0 0 1,0 1 0,0-1 0,0 0-1,0 1 1,-1-1 0,1 1 0,0-1-1,0 0 1,-1 1 0,1-1-1,-1 1 1,1-1 0,0 0 0,-1 1-1,1-1 1,-1 1 0,0-1 0,-5 0-3246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5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20 828,'0'-1'390,"0"0"0,0 1-1,-1-1 1,1 1 0,0-1 0,-1 0 0,1 1-1,0-1 1,-1 1 0,1-1 0,-1 1-1,1-1 1,-1 1 0,1-1 0,-1 1 0,1-1-1,-1 1 1,1 0 0,-1-1 0,1 1 0,-18-6 14915,18 5-15108,-1 1 1,1 0-1,0 0 0,0 0 1,-1 0-1,1 0 0,0-1 1,0 1-1,-1 0 0,1 0 1,0 0-1,-1 0 0,1 0 1,0 0-1,0 0 1,-1 0-1,1 0 0,0 0 1,-1 0-1,1 0 0,0 0 1,0 0-1,-1 0 0,1 0 1,0 1-1,-1-1 0,1 0 1,0 0-1,0 0 0,-1 0 1,1 0-1,0 1 0,-1-1 1,-9 13 2090,-10 28-3524,11-23 1755,-60 101-4336,30-62-2651,-4-3-3829,24-32 5482,3-3 128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00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314 116 308,'7'-58'10813,"-2"24"-2685,-3 11 2294,-13 47-9294,-4 34-777,-4-1 0,-1-1-1,-39 74 1,29-64-304,-38 65-594,25-71-3544,31-44-2244,-26 22 1,35-35 4868,-7 7-6211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0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172 207 1432,'2'-13'2463,"0"0"0,2 1 0,-1-1 0,2 1-1,-1 0 1,10-17 0,4 0 2765,26-33-1,-44 61-5181,0 1 0,1-1-1,-1 0 1,1 1 0,-1-1-1,1 0 1,-1 1 0,1-1-1,0 0 1,-1 1 0,1-1-1,0 1 1,-1-1 0,1 1 0,0 0-1,0-1 1,-1 1 0,1 0-1,0-1 1,0 1 0,0 0-1,1 0 1,-1 0-24,0 1 0,0-1 1,0 1-1,0 0 0,-1 0 0,1 0 0,0-1 1,0 1-1,0 0 0,-1 0 0,1 0 0,0 0 0,-1 0 1,1 0-1,-1 0 0,0 1 0,1 0 0,3 9 95,0 1-1,-1 0 1,0 0-1,-1 0 1,-1 0-1,0 0 1,0 15-1,-10 88 379,1-44-359,-24 140-668,29-199-68,-1 0 1,0-1-1,-1 1 1,0-1 0,-7 11-1,-4 1-4131,-2-4-4367</inkml:trace>
  <inkml:trace contextRef="#ctx0" brushRef="#br0" timeOffset="1">20 439 524,'-19'-11'25060,"28"8"-24164,10-3-335,1 1-1,0 0 0,38-2 0,2-1-2997,24-9-6675,-2 0-4172,-63 12 9716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0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70 112,'-33'-51'24968,"16"33"-19389,9 30-4938,-1 8-455,2 0 0,-6 30 0,-2 3 48,-73 254-654,67-253-1401,6-28-1345,-5-7-4986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0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135 144 728,'0'-7'2491,"1"0"0,-1 0 1,2 0-1,-1 0 0,4-10 0,-3 11-1098,1-1-1,0 1 1,0 0 0,0 1-1,8-11 1,-8 12-1132,0 0 0,1 0 0,-1 1 0,1 0-1,0-1 1,0 2 0,0-1 0,1 0 0,-1 1 0,1-1 0,-1 1-1,1 1 1,0-1 0,-1 0 0,1 1 0,0 0 0,0 0-1,10 0 1,-11 2-257,0-1 1,0 1-1,-1 0 0,1 0 0,0 0 0,0 0 1,-1 0-1,1 1 0,-1 0 0,1 0 0,-1 0 0,0 0 1,0 0-1,0 1 0,0-1 0,0 1 0,0 0 0,-1 0 1,1 0-1,-1 0 0,0 0 0,0 1 0,0-1 0,2 6 1,-1-2-3,0-1 0,-1 1 0,0 0 0,0 0 0,0 1-1,-1-1 1,0 0 0,-1 1 0,1-1 0,-2 0 0,1 1 0,-2 7 0,-1-4 0,0 0 0,-1 0 0,0-1 0,-1 1 0,0-1 0,-1 0 0,0 0 0,0-1 0,-1 1 0,-1-1 0,-11 11 0,5-7-1,-1-1-1,0 0 1,-1-1 0,0 0 0,-1-2 0,-18 9 0,12-10 14,22-8-15,0 1 0,-1-1 1,1 0-1,0 0 0,0 1 0,-1-1 0,1 0 0,0 0 1,0 0-1,-1 0 0,1-1 0,0 1 0,0 0 0,0 0 0,-1-1 1,0 0-1,1 0-4,1 1 0,0-1 0,0 0 0,0 1 0,0-1 0,0 0 0,0 0 0,0 1 0,0-1 0,0 0 0,0 1 0,1-1 0,-1 0 0,0 1 0,0-1 0,1 0 0,-1 1 0,0-1 0,1 1 0,-1-1 0,0 0 0,1 1 0,-1-1 1,1 1-1,-1-1 0,1 1 0,1-1 0,15-14-87,-8 10 65,1 1 1,-1 0-1,1 0 0,1 1 0,-1 1 0,0 0 0,14-2 0,-17 4 22,0 0 1,-1 0-1,1 1 0,0-1 0,-1 1 1,1 1-1,0-1 0,-1 1 0,0 0 1,1 1-1,-1 0 0,10 5 0,-14-7 4,0 1 0,0-1-1,0 0 1,-1 0 0,1 1-1,0-1 1,-1 1 0,1-1-1,-1 1 1,0 0 0,1 0-1,-1 0 1,0-1 0,0 1-1,0 0 1,0 0 0,0 1 0,-1-1-1,2 4 1,-2-4 7,-1 0 0,1 0-1,0 1 1,-1-1 0,1 0 0,-1 0 0,0 0 0,1 0 0,-1 0-1,0 0 1,0 0 0,-1 0 0,1 0 0,0 0 0,-1 0 0,-1 1-1,-4 4 38,-1 0-1,-1 0 1,1-1-1,-1 0 0,0-1 1,-17 8-1,12-6-31,-82 32 222,83-34-316,0-2 0,0 1 0,-1-2-1,0 0 1,-19 1 0,31-3-199,-1 0 0,0-1 0,1 1 0,-1 0 0,0-1 0,1 0 0,-1 1 0,1-1 0,-1 0 0,1 0 0,-4-3 1,5 4 49,0-1 0,1 1 0,-1-1 0,1 1 1,-1-1-1,1 0 0,-1 1 0,1-1 0,0 0 1,-1 1-1,1-1 0,0 0 0,-1 0 0,1 1 1,0-1-1,0 0 0,0 0 0,-1 0 1,1 1-1,0-1 0,0 0 0,0 0 0,1 0 1,-1 1-1,0-1 0,0 0 0,0 0 0,1 0 1,-1 1-1,0-1 0,0 0 0,1 1 0,-1-1 1,1 0-1,-1 1 0,1-1 0,-1 0 1,1 1-1,-1-1 0,2 0 0,27-28-8188,-8 13 4306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0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263 116 2204,'-6'-101'26966,"6"101"-26929,0 0 0,0 0 0,0 0 1,0-1-1,0 1 0,0 0 0,0 0 0,0 0 0,0-1 0,0 1 1,0 0-1,0 0 0,0 0 0,0 0 0,0-1 0,0 1 0,0 0 0,-1 0 1,1 0-1,0 0 0,0 0 0,0-1 0,0 1 0,0 0 0,-1 0 1,1 0-1,0 0 0,0 0 0,0 0 0,0 0 0,-1-1 0,1 1 1,0 0-1,0 0 0,0 0 0,-1 0 0,1 0 0,0 0 0,0 0 1,0 0-1,-1 0 0,1 0 0,0 0 0,0 0 0,0 0 0,-1 1 0,1-1 1,0 0-1,0 0 0,0 0 0,0 0 0,-1 0 0,1 0 0,0 0 1,0 0-1,0 1 0,0-1 0,-1 0 0,1 0 0,0 0 0,-11 11 402,-87 240 137,78-182-741,-10 26-1408,4-34-3541,21-52 3376,-4 8-5084</inkml:trace>
  <inkml:trace contextRef="#ctx0" brushRef="#br0" timeOffset="1">207 97 1896,'1'-8'2024,"1"0"0,0 1 0,0-1 0,1 1 0,0 0 0,7-12 0,-8 16-1609,0 0 0,0 1 0,1 0 1,-1-1-1,0 1 0,1 0 0,0 0 1,-1 1-1,1-1 0,0 0 0,0 1 0,0 0 1,0-1-1,0 1 0,0 0 0,1 1 1,-1-1-1,0 1 0,4-1 0,0 0-172,0 1-1,0 0 1,0 0-1,0 1 1,0 0-1,0 0 0,-1 1 1,1-1-1,0 2 1,-1-1-1,1 1 1,-1-1-1,0 2 1,0-1-1,0 1 1,-1 0-1,1 0 0,9 10 1,-11-10-231,0 1-1,-1 0 1,1 0 0,-1 0-1,0 0 1,0 1-1,-1-1 1,0 1 0,0 0-1,0 0 1,-1-1 0,0 1-1,0 0 1,0 0 0,-1 0-1,1 0 1,-1 0 0,-1 0-1,0 0 1,1 0 0,-4 11-1,-1-2 51,-1-1 0,0 0 0,-1 0 0,-1-1 0,0 1 0,0-2-1,-1 1 1,-20 20 0,4-8 107,-1-1-1,-50 35 0,53-44-34,0 0-1,-2-1 0,1-2 0,-2-1 1,0 0-1,-27 6 0,50-16-101,1 0 1,-1-1-1,1 1 0,-1-1 1,1 0-1,-1 0 0,0 0 1,1 0-1,-5-1 0,6 1-48,0 0 0,1 0 0,-1-1 0,1 1 0,-1-1-1,1 1 1,-1 0 0,1-1 0,0 1 0,-1-1 0,1 1 0,0-1 0,-1 1 0,1-1-1,0 1 1,-1-1 0,1 1 0,0-1 0,0 1 0,0-1 0,-1 0 0,1 1 0,0-1-1,0 1 1,0-1 0,0 0 0,0 1 0,0-1 0,0 1 0,0-1 0,0 0 0,1 1-1,-1-1 1,0 1 0,0-1 0,0 1 0,1-1 0,-1 0 0,0 1 0,1-1-1,-1 1 1,0-1 0,1 0 0,3-4-936,0 1 1,1-1-1,-1 0 0,1 1 0,0 0 0,0 0 0,0 1 1,1-1-1,-1 1 0,1 0 0,7-2 0,4-4-2487,35-15-5586,-28 15 4675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0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70 1312,'25'-40'23007,"-24"37"-21963,0 0-1,1-1 1,-1 1 0,-1 0 0,1 0-1,0 0 1,-1-5 0,-9 19-946,-60 109-98,23-44-2446,-78 94-10779,97-135 11455,-63 77-8271,39-54 5280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0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273 176 2252,'0'-29'5993,"0"-52"2294,0 47-2258,7 11-669,-4 15-3836,-6 15-672,0 4-741,1 0 0,0 0 0,-1 19 0,-2 10 92,-53 179 380,41-162-541,-8 28-75,-64 190-3595,83-262 2814,-2 8-2900,-16 27 0,20-42 1309,0 0-1,0 0 0,-1 0 1,-9 8-1,8-7-1684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54 129 532,'-9'-10'4062,"1"-1"0,-10-15 0,16 22-3158,-1 0-1,1-1 1,0 0-1,0 1 1,0-1-1,1 0 1,-1 0-1,1 0 1,0-6-1,1 9-853,0 1 1,0 0-1,0 0 0,0 0 0,0 0 0,0-1 0,1 1 0,-1 0 0,0 0 0,1 0 0,-1 0 1,1 0-1,-1 0 0,1 0 0,0 0 0,0 0 0,-1 0 0,1 0 0,0 0 0,0 1 1,0-1-1,0 0 0,0 0 0,0 1 0,0-1 0,0 1 0,0-1 0,0 1 0,0-1 1,0 1-1,0 0 0,0-1 0,1 1 0,-1 0 0,0 0 0,0 0 0,0 0 0,0 0 0,1 0 1,-1 0-1,0 1 0,0-1 0,0 0 0,0 0 0,0 1 0,0-1 0,1 1 0,-1-1 1,0 1-1,0 0 0,0-1 0,-1 1 0,1 0 0,0 0 0,0-1 0,0 1 0,0 0 0,-1 0 1,1 0-1,0 0 0,-1 0 0,1 0 0,-1 0 0,1 0 0,-1 2 0,4 6 107,-1 1-1,-1 0 0,0 0 0,0 0 1,-1 0-1,0 0 0,-1 0 0,-1 15 1,-15 84 450,6-52-524,7-44-140,-1 1-1,-8 23 1,9-29-128,3-8 152,0-1-1,0 1 0,0 0 1,0 0-1,-1 0 1,1-1-1,0 1 0,0 0 1,0 0-1,0 0 0,0 0 1,0-1-1,0 1 0,0 0 1,-1 0-1,1 0 0,0 0 1,0 0-1,0-1 0,0 1 1,-1 0-1,1 0 0,0 0 1,0 0-1,0 0 0,0 0 1,-1 0-1,1 0 1,0 0-1,0 0 0,0 0 1,-1 0-1,1 0 0,0 0 1,0 0-1,0 0 0,-1 0 1,1 0-1,0 0 0,0 0 1,0 0-1,-1 0 0,1 0 1,0 0-1,0 0 0,0 0 1,0 1-1,-1-1 0,1 0 1,0 0-1,0 0 0,0 0 1,0 0-1,0 1 1,-1-1-1,1 0 0,0 0 1,0 0-1,0 1 0,-4-20-1759,5 6 1483,0 0 1,1 1-1,1-1 0,0 0 1,0 1-1,8-17 0,0 5 762,0 0 0,18-26-1,-18 33 139,0 1 0,18-18 0,-23 27-359,0 2 1,0-1-1,0 1 0,1 0 0,-1 0 1,1 1-1,0-1 0,10-3 0,-16 8-213,0 0 0,0 0-1,1 0 1,-1 0-1,0 0 1,0 0-1,0 0 1,0 0-1,0 0 1,1 1 0,-1-1-1,0 0 1,0 1-1,0-1 1,0 1-1,0-1 1,0 1 0,0 0-1,0-1 1,-1 1-1,1 0 1,0 0-1,0 0 1,0-1 0,-1 1-1,1 0 1,1 2-1,0 0 7,0 0 0,0 0 0,-1 1-1,1-1 1,-1 1 0,1-1 0,0 6-1,1 15 8,-1 1-1,-1-1 0,-2 1 0,0-1 1,-2 1-1,0-1 0,-11 37 0,8-41-749,0-1 0,-11 24 0,4-17-2815,0-1-3685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0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18 207 20,'-2'-1'713,"1"-1"1,-1 1-1,1 0 0,0-1 0,0 1 1,-1-1-1,1 0 0,0 1 0,1-1 1,-1 0-1,0 0 0,0 1 0,1-1 1,-1 0-1,1 0 0,0 0 1,-1 0-1,1 0 0,0-2 0,0 1-95,1 0-1,-1 1 0,1-1 0,0 0 1,0 0-1,0 0 0,0 0 1,1 1-1,-1-1 0,1 1 0,2-4 1,2-2 146,2 0 0,-1 1 0,1 0 0,0 0 0,0 1 0,11-7 0,5 0-536,1 2-1,1 0 1,-1 2 0,2 0-1,-1 2 1,1 1-1,0 1 1,1 2 0,27-1-1,-45 4-419,0 0 0,0 0 0,0 1 1,0 1-1,0-1 0,0 2 0,13 4 0,-18-5-579,0 0 1,0 1 0,0 0-1,-1 0 1,1 0-1,6 5 1,-9-5-417,1 0-1,-1-1 1,0 1 0,1 0 0,-1 0 0,-1 0-1,1 0 1,0 1 0,-1-1 0,2 6 0,-2 2-5731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0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219 144 1988,'-14'-35'10476,"-1"-2"-3768,6 20-3960,6 10-1490,-1 0 1,0 0-1,0 0 0,-1 0 1,-9-9-1,14 15-1232,-1 1-1,1 0 1,-1-1-1,0 1 1,1 0 0,-1-1-1,1 1 1,-1 0-1,0 0 1,1 0 0,-1 0-1,0 0 1,1 0 0,-1 0-1,0 0 1,1 0-1,-1 0 1,0 0 0,1 0-1,-1 0 1,0 0-1,1 1 1,-1-1 0,1 0-1,-1 1 1,0-1-1,1 0 1,-1 1 0,1-1-1,-1 0 1,0 1-1,-17 18 86,13-13-34,-3 2-44,1 1 0,1 0 0,0 0 0,0 1 0,0-1 0,-5 17 0,-21 67 43,27-77-74,1-3-62,0 1 0,1-1 0,1 1 0,0 0 0,1 0 0,0 0 0,2 0 0,-1 0 0,1 0 0,1 0 0,1 0-1,4 14 1,-7-28 25,0 1-1,0 0 1,0-1 0,1 1-1,-1-1 1,0 1-1,0-1 1,1 1-1,-1-1 1,0 1-1,1-1 1,-1 1-1,0-1 1,1 1-1,-1-1 1,1 1-1,-1-1 1,1 0 0,-1 1-1,1-1 1,-1 0-1,1 1 1,-1-1-1,1 0 1,-1 0-1,1 1 1,0-1-1,-1 0 1,2 0-1,-1 0-56,0 0 0,1-1 0,-1 1 0,0-1 0,1 1-1,-1-1 1,0 1 0,0-1 0,0 1 0,1-1 0,-1 0-1,1-1 1,27-28-1723,-19 14 1274,0 0 1,-1 0-1,0-1 1,7-23-1,21-75 237,-13 35 1811,-14 44 2375,-29 108-2966,15-25-976,1 1 0,7 78 0,-5-68-2383,-4-21-3345,1-28 3492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0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8 108 2120,'-3'-9'2345,"2"-1"0,-1 1 1,1-1-1,1 1 0,0-1 0,0 0 0,1 1 0,0-1 1,3-9-1,-4 18-2280,0 1 1,0 0-1,0 0 1,1 0 0,-1 0-1,0 0 1,0-1-1,0 1 1,0 0-1,0 0 1,0 0 0,1 0-1,-1 0 1,0 0-1,0 0 1,0-1-1,0 1 1,1 0 0,-1 0-1,0 0 1,0 0-1,0 0 1,0 0-1,1 0 1,-1 0 0,0 0-1,0 0 1,0 0-1,1 0 1,-1 0-1,0 0 1,0 0 0,0 0-1,0 0 1,1 0-1,-1 1 1,0-1-1,0 0 1,0 0 0,0 0-1,1 0 1,-1 0-1,0 0 1,0 0 0,0 1-1,0-1 1,0 0-1,0 0 1,1 0-1,12 14 605,12 19-607,-19-22-8,0 1 0,-1 0 0,-1 1 0,1-1 0,-2 1 0,0 0 0,-1 0 0,0 0 0,-1 0-1,0 1 1,-1-1 0,-2 15 0,1-15-76,-1 1 0,0-1-1,-1 1 1,0-1 0,-2 0-1,1 0 1,-1 0 0,-1-1-1,-1 0 1,1 0 0,-15 18-1,17-27-568,3-6 115,6-15-203,12-29-94,-16 42 668,79-178-782,-55 129 1025,-21 44 6,0 1-1,2-1 0,-1 1 1,1 0-1,0 0 1,1 1-1,0 0 1,9-9-1,-15 17-116,1-1 0,-1 1 0,1 0-1,-1-1 1,1 1 0,-1 0 0,1 0 0,-1 0-1,1 0 1,0 0 0,-1 1 0,1-1 0,-1 0-1,1 1 1,-1-1 0,1 1 0,-1-1 0,1 1-1,-1 0 1,0 0 0,1-1 0,-1 1 0,0 0-1,0 0 1,1 0 0,-1 0 0,1 2 0,31 33 449,-27-26-496,1-1 0,-2 2 0,1-1 0,-1 1 0,-1-1 0,0 1 0,-1 0 0,0 1 0,0-1 0,-1 1-1,-1-1 1,0 1 0,0-1 0,-1 1 0,-1 0 0,0-1 0,0 1 0,-2-1 0,1 1 0,-1-1 0,-1 0 0,-8 19 0,-23 34-3365,11-21-1915,4 1-4319,14-28 5183,3-3 210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0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130 153 548,'-1'-74'17895,"0"-1"-5913,1 75-11972,0 0-1,0 0 1,0 0 0,0-1-1,0 1 1,0 0 0,0 0 0,0 0-1,0 0 1,0 0 0,0-1 0,0 1-1,0 0 1,0 0 0,0 0 0,-1 0-1,1 0 1,0 0 0,0 0 0,0-1-1,0 1 1,0 0 0,0 0 0,0 0-1,0 0 1,0 0 0,-1 0 0,1 0-1,0 0 1,0 0 0,0 0-1,0-1 1,0 1 0,0 0 0,0 0-1,-1 0 1,1 0 0,0 0 0,0 0-1,0 0 1,0 0 0,0 0 0,-1 0-1,1 0 1,0 0 0,0 0 0,0 0-1,0 0 1,0 1 0,0-1 0,-1 0-1,1 0 1,0 0 0,0 0-1,0 0 1,0 0 0,0 0 0,0 0-1,0 0 1,0 0 0,-1 0 0,1 1-1,0-1 1,0 0 0,0 0 0,0 0-1,0 0 1,0 0 0,0 1 0,-8 8 133,-6 26-37,-19 72 1,14-43-72,8-29-35,2 0 1,1 1 0,2 0 0,2 0-1,1 1 1,2 44 0,1-76-11,0 0 1,1 0-1,0 0 0,0 0 1,0-1-1,1 1 1,-1 0-1,1-1 0,0 1 1,4 4-1,-5-7-6,0-1 0,0 0 0,0 0 0,0 0 0,0 1 0,1-1 0,-1 0 0,1-1 0,-1 1 0,0 0 0,1 0 1,0-1-1,-1 1 0,1 0 0,-1-1 0,1 0 0,0 1 0,-1-1 0,1 0 0,0 0 0,-1 0 0,1 0 0,0 0 0,-1 0 0,1 0 0,0-1 0,-1 1 0,1-1 0,-1 1 0,1-1 0,-1 0 0,3-1 0,6-3-21,-1-1-1,0 0 0,0-1 1,-1 0-1,0 0 1,0-1-1,-1 0 0,0 0 1,0-1-1,-1 0 1,0 0-1,-1-1 0,0 1 1,0-1-1,-1 0 1,0 0-1,-1-1 0,0 1 1,2-16-1,-5 23 41,1 0 0,-1 0 0,-1 0 0,1 0 0,0 0 0,-1 0-1,1 0 1,-1 0 0,0 1 0,0-1 0,0 0 0,0 0 0,0 1 0,-1-1 0,1 1 0,-3-3 0,3 3-3,0 1 1,-1 0 0,1 0 0,-1 0 0,1 0 0,-1 0 0,1 0-1,-1 0 1,1 0 0,-1 1 0,0-1 0,0 0 0,1 1 0,-1 0-1,0-1 1,0 1 0,0 0 0,0 0 0,1 0 0,-1 0 0,0 0-1,0 0 1,0 1 0,1-1 0,-1 1 0,-2 0 0,-4 2-34,1 1 0,0-1 0,0 1 0,1 0 0,-1 1 0,1 0 0,0 0 0,0 0 0,1 1 0,-1 0 0,-7 11 0,3-4-1102,1 2-1,1-1 1,0 1-1,-8 23 1,15-36 585,0 0 0,0 0 0,1 0 0,-1 0 1,1 0-1,-1 0 0,1 0 0,0 0 0,0 0 1,0 0-1,0 0 0,0 0 0,0 0 1,0 0-1,1 0 0,-1 0 0,1 0 0,0 0 1,-1 0-1,1 0 0,0-1 0,0 1 1,0 0-1,0 0 0,1-1 0,-1 1 0,0-1 1,1 1-1,-1-1 0,1 0 0,-1 1 0,1-1 1,0 0-1,2 1 0,11 6-3373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0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67 115 1840,'-1'-46'10934,"0"0"2382,1 46-13247,0 1-1,0-1 0,0 0 0,-1 0 0,1 0 1,0 0-1,0 0 0,0 0 0,0 1 0,0-1 0,0 0 1,0 0-1,0 0 0,-1 0 0,1 0 0,0 0 1,0 0-1,0 0 0,0 0 0,0 0 0,-1 1 1,1-1-1,0 0 0,0 0 0,0 0 0,0 0 1,-1 0-1,1 0 0,0 0 0,0 0 0,0 0 0,0 0 1,0 0-1,-1 0 0,1 0 0,0-1 0,0 1 1,0 0-1,0 0 0,-1 0 0,1 0 0,0 0 1,0 0-1,0 0 0,0 0 0,0 0 0,0-1 0,0 1 1,-1 0-1,1 0 0,0 0 0,0 0 0,0 0 1,0 0-1,0-1 0,0 1 0,0 0 0,0 0 1,0 0-1,0 0 0,0-1 0,0 1 0,-10 14 122,1 14-134,1-1 0,1 1-1,1 0 1,1 1 0,2-1 0,1 1 0,1 0-1,3 35 1,-1-58-59,-1 1 0,1-1 0,0 1 0,0 0-1,1-1 1,0 0 0,5 11 0,-6-15-2,0 0 0,0-1 0,0 1 0,0-1-1,1 0 1,-1 1 0,0-1 0,1 0 0,-1 0 0,1 0 0,-1 0 0,1 0 0,0 0 0,-1 0 0,1 0 0,0-1-1,0 1 1,0-1 0,-1 1 0,1-1 0,0 0 0,0 0 0,0 1 0,0-1 0,0-1 0,-1 1 0,1 0 0,0 0-1,0-1 1,0 1 0,2-2 0,4-1-49,-1 0 0,0 0 0,0-1 0,0 0-1,0 0 1,-1-1 0,1 0 0,-1 0 0,-1-1 0,1 1 0,-1-1-1,0-1 1,8-11 0,-6 7 38,0 0 0,-1 0 0,-1 0 0,0 0-1,-1-1 1,0 0 0,0 0 0,1-15 0,-4 16 74,-1 0 0,0 0 1,0 0-1,-2 0 0,1 1 1,-1-1-1,-1 0 1,0 1-1,0-1 0,-7-12 1,8 18-25,0 0 0,-1 0 1,1 0-1,-1 0 0,-1 1 0,1-1 1,0 1-1,-1 0 0,0 0 1,0 0-1,0 1 0,-1-1 1,1 1-1,-1 0 0,0 0 1,0 1-1,0-1 0,0 1 1,0 0-1,0 1 0,-11-3 1,13 4-78,-1 0 0,1 1 0,0-1 1,0 1-1,0 0 0,0 0 0,0 0 1,0 0-1,0 0 0,0 1 0,0 0 1,0-1-1,1 1 0,-1 0 1,0 0-1,1 0 0,0 1 0,0-1 1,-1 0-1,-1 5 0,-1 0-615,0 0 0,0 0 1,1 1-1,0-1 0,0 1 0,-3 12 0,2 9-3557,5-22 2511,1 0-1,-1-1 0,1 1 1,0 0-1,1-1 1,0 1-1,0-1 0,3 8 1,3 3-2461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0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79 244 2576,'-5'-3'2070,"0"0"1,1-1-1,-1 1 0,1-1 1,-1 0-1,1-1 0,1 1 0,-1-1 1,-4-7-1,8 12-1957,0 0 0,0 0 1,0 0-1,0 0 0,1 0 0,-1 0 1,0 0-1,0 0 0,0 0 1,0 0-1,1 0 0,-1 0 0,0 0 1,0 0-1,0 0 0,1 0 1,-1 0-1,0 0 0,0 0 0,0 0 1,0-1-1,1 1 0,-1 0 1,0 0-1,0 0 0,0 0 114,0 0-114,0-1 0,1 1 1,-1 0-1,0 0 0,0 0 0,0 0 1,0 0-1,0-1 0,0 1 1,0 0-1,0 0 0,0 0 0,0 0 1,0-1-1,0 1 0,0 0 0,0 0 1,0 0-1,0-1 0,0 1 1,0 0-1,13 11-187,15 29 103,26 33 56,-53-72-82,0 0 0,0 0 0,0 1 0,0-1 0,1 0 0,-1 0 0,0 0 0,0-1 0,0 1 0,1 0 0,-1 0 0,1-1 0,-1 1 0,0-1 0,1 1 0,-1-1 0,1 1 0,-1-1 0,1 0 0,-1 0 0,1 0 0,-1 0 0,1 0 0,1 0 0,0-1 12,-1 0 0,0 0 0,0 0 0,0-1 0,1 1 0,-1 0 0,0-1 0,-1 1 0,1-1 0,0 0 0,0 0 1,-1 0-1,3-3 0,3-6 110,-1 0 1,1-1-1,-2 1 1,6-19-1,-8 20 26,0 0 0,-1 0 0,0-1 0,-1 1 1,0-1-1,-1 1 0,0-1 0,-1 0 0,0 1 0,0-1 0,-1 1 0,0 0 0,-1 0 0,-1 0 1,1 0-1,-2 0 0,1 0 0,-8-11 0,10 19-157,1 0-1,-1 0 1,0 0-1,1 1 1,-1-1-1,0 0 1,0 1-1,0-1 1,0 1-1,0 0 1,-1-1-1,1 1 1,0 0-1,-1 0 1,1 1-1,0-1 1,-1 0-1,1 1 1,-1 0-1,1-1 1,-1 1-1,1 0 1,-1 0-1,1 1 1,-1-1-1,1 0 1,-1 1-1,1-1 1,-1 1-1,1 0 1,0 0-1,-1 0 1,1 0-1,0 0 1,-3 3-1,-4 1-123,0 2 0,1-1 0,0 1 0,0 0 0,0 0 0,1 1 0,-8 10 0,8-8-1212,0 0 0,0 1-1,1 0 1,1 0 0,-8 22 0,11-28 443,1 0-1,0 1 1,0-1 0,0 0 0,0 1-1,1-1 1,0 0 0,0 1 0,1-1-1,0 0 1,-1 1 0,2-1 0,-1 0-1,1 0 1,-1 0 0,4 6 0,10 14-3834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1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51 169 2736,'-13'-5'13399,"12"4"-12840,1 0-88,0 0 0,0 1 0,0-1 0,-1 0 1,1 0-1,0 0 0,0 0 0,0 1 0,0-1 1,1 0-1,-1 0 0,0 0 0,0 1 0,0-1 0,1 0 1,-1-1-1,23-33 4272,-17 26-4767,0-1 167,2-3 25,1-1 0,1 1 0,21-23 0,-31 36-169,1 0-1,-1 0 1,0 0 0,1 0-1,-1 0 1,0 0 0,1 1-1,-1-1 1,0 0 0,1 0 0,-1 0-1,0 0 1,1 1 0,-1-1-1,0 0 1,0 0 0,1 0-1,-1 1 1,0-1 0,0 0-1,1 1 1,-1-1 0,0 0-1,0 0 1,0 1 0,1-1-1,-1 0 1,0 1 0,0-1-1,0 1 1,7 14-7,-6-13 6,2 6 11,0-1-1,-1 1 0,0 0 0,0 0 0,-1 0 0,0 1 0,-1-1 0,0 0 0,0 0 0,-2 11 0,-2 7 59,-12 48-1,7-47-83,0 1-1,-2-1 0,-1-1 1,-1 0-1,-2-1 0,0-1 1,-26 33-1,41-57 4,-1 0 0,1 1 0,0-1 0,0 0 0,0 1 0,0-1 1,-1 0-1,1 0 0,0 1 0,0-1 0,0 0 0,-1 0 0,1 1 0,0-1 0,0 0 0,-1 0 0,1 0 0,0 1 0,-1-1 0,1 0 0,0 0 0,0 0 0,-1 0 1,1 0-1,0 0 0,-1 0 0,1 0 0,0 0 0,-1 0 0,1 0 0,0 0 0,-1 0 0,1 0 0,0 0 0,-1 0 0,1 0 0,-1 0 0,-2-13-382,7-20-27,10-4 209,1 1 0,1 1 0,2 0 0,23-32 0,-12 21 109,24-31 44,-33 52 192,18-35 1,-27 43 407,-8 13-76,-8 11-260,-17 27-138,1 1-1,2 1 0,2 1 1,1 0-1,-17 60 0,30-85-255,1 0-1,0-1 0,1 1 0,1 0 1,-1 1-1,2-1 0,0 0 0,0-1 1,1 1-1,1 0 0,7 20 0,-9-30-191,0 1 0,0-1 0,0 0 0,1 0 0,-1 1-1,1-1 1,-1 0 0,1 0 0,0 0 0,0-1-1,0 1 1,0 0 0,0-1 0,0 1 0,1-1-1,-1 0 1,0 0 0,1 0 0,-1 0 0,1 0-1,-1 0 1,1-1 0,-1 1 0,1-1 0,0 0-1,4 0 1,5 0-1719,-1-1-1,1 0 1,0-1-1,17-6 1,-27 8 1848,36-11-3950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1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55 2408,'-27'-5'14849,"26"4"-14139,-1 1 0,1 0 1,-1 0-1,1-1 0,-1 1 0,1-1 1,0 0-1,-1 1 0,1-1 0,0 0 1,0 0-1,0 0 0,-1 0 0,0-1 1,2 1-594,1 1 1,-1-1 0,1 0 0,-1 1-1,1-1 1,-1 1 0,1-1 0,0 1-1,-1 0 1,1-1 0,0 1 0,-1 0-1,1-1 1,0 1 0,-1 0 0,1 0-1,0-1 1,0 1 0,-1 0 0,2 0-1,21-4-414,-20 3 475,49-8-278,-17 2-258,39-2-1,-59 9-732,0 0-1,0 0 1,16 4-1,-24-3-950,1 0 1,0 0-1,15-1 0,-2-3-10456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1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37 2716,'-12'13'4138,"11"-12"-3374,0 1 0,0-1 0,-1 1 0,1-1 0,0 0 0,-1 1 0,1-1 0,-1 0 0,1 0 0,-1 0 0,1 0 0,-1 0 0,0 0 0,1-1 0,-1 1 0,0 0 0,0-1 0,0 0-1,1 1 1,-5-1 565,6 0-1248,0-1-1,0 1 1,0 0 0,0 0-1,0 0 1,0 0 0,0 0-1,0 0 1,0 0 0,0-1-1,0 1 1,0 0 0,0 0-1,0 0 1,1-2 1613,-1 2-1613,0 0-1,1 0 1,-1 0 0,0 0-1,0 0 1,0 0 0,0 0-1,0 0 1,0 0 0,0 0-1,0 0 1,1 0 0,-1 0-1,0 0 1,0 0 0,0 0-1,0 0 1,9-5 761,64-15 40,-22 11-3077,6-2-6242,-1-3-4114,-38 8 8348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1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13 254 2888,'-1'-6'2159,"0"0"0,0 0-1,0 0 1,1-12-1,7-28 3185,-4 35-4171,0 0 1,1 0 0,0 0 0,1 0 0,11-16 0,-8 15-407,1 0-1,11-12 1,-17 21-719,0 0 1,0 0 0,0 0-1,0 0 1,1 1-1,-1 0 1,1-1 0,0 1-1,0 1 1,0-1-1,0 1 1,4-2 0,-7 3-42,1 0 1,-1 0-1,0 0 1,0 1-1,0-1 1,1 0-1,-1 1 0,0-1 1,0 0-1,0 1 1,0-1-1,0 1 1,0 0-1,0-1 1,0 1-1,0 0 1,0 0-1,0 0 1,0-1-1,-1 1 1,1 0-1,0 0 1,0 0-1,0 2 1,1 0 15,0 0 1,-1 1 0,1-1-1,-1 0 1,0 1 0,2 6-1,-2 6 41,0 0 1,-1 0-1,-1 0 0,0 0 0,-1-1 0,-1 1 0,-1 0 0,0-1 0,-6 16 1,-7 12 20,-42 74 0,-18 4-306,104-173-2328,71-100-2118,38-70 3366,-130 211 1517,-2 6 308,-1-1 0,0 0 1,-1 0-1,1 0 0,-1-1 0,0 1 1,0 0-1,1-14 0,-17 42-28,-9 25-200,2 0 1,3 2 0,1 0-1,-13 72 1,27-111-471,1 0-1,1 0 1,0 0 0,0 1-1,1-1 1,0 0 0,1 0 0,0 0-1,0 0 1,1 0 0,1 0-1,0 0 1,7 17 0,-9-25-73,0-1 0,-1 0 0,1 0 0,0 0 0,0 0 1,0 0-1,0 0 0,0 0 0,0-1 0,0 1 0,0 0 1,0 0-1,0-1 0,1 1 0,-1-1 0,0 1 0,0-1 0,1 1 1,1-1-1,0 0-331,0 1 0,1-1 0,-1 0 0,0-1 0,0 1 1,0-1-1,0 1 0,4-2 0,5-3-1684,1 0 0,-1 0 0,12-8 0,-17 9 1247,22-14-2951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124 213 108,'0'-11'1941,"0"-1"0,1 1-1,1-1 1,0 1 0,1-1 0,0 1 0,0 0-1,9-18 1,-8 22-1143,0 0 0,1-1 0,0 2 0,0-1 0,0 0-1,1 1 1,0 0 0,0 1 0,1-1 0,0 1 0,0 0-1,12-6 1,-18 10-783,0 0 0,1 1 0,-1-1 0,0 0 0,0 1 0,0-1 0,1 1 0,-1 0 0,0-1 0,0 1 0,1 0 0,-1 0 0,0 0 0,1 0 0,-1 0 0,0 0 0,0 0 0,1 0 0,-1 0 0,0 1 0,1-1 0,-1 1-1,0-1 1,0 1 0,0-1 0,1 1 0,-1-1 0,0 1 0,0 0 0,0 0 0,0 0 0,0 0 0,0 0 0,-1 0 0,1 0 0,0 0 0,0 0 0,-1 0 0,1 0 0,0 0 0,-1 0 0,1 1 0,-1-1 0,0 0 0,1 0 0,-1 1 0,0 1 0,2 6-3,-1-1 0,0 0 0,0 0 0,-1 1 0,-1-1 0,0 11 0,-2-3-37,-1-1 1,0 0-1,0 0 1,-2-1-1,0 1 1,-8 13-1,-5 5-1383,-31 38 0,27-49-1867,25-20 3051,0-1-1,0 1 1,0-1-1,0 0 0,1 0 1,-1 0-1,0 0 1,1-1-1,2 1 1,-1 1 47,1-1 290,-1 1 0,1 0 0,-1 0 0,0 1 1,0-1-1,1 1 0,-2 0 0,1 0 0,0 1 1,-1-1-1,1 1 0,-1-1 0,3 6 0,-4-6-52,-1-1-1,1 1 0,-1 0 0,0 0 0,0 1 0,0-1 1,0 0-1,-1 0 0,1 0 0,-1 1 0,0-1 0,0 0 1,0 0-1,0 1 0,0-1 0,-1 0 0,0 0 0,1 0 0,-1 1 1,-3 4-1,-1 3-20,-1-1 1,0 1 0,-1-1-1,0-1 1,-1 0 0,0 0-1,0 0 1,-16 12 0,13-12-135,-1-1 0,0 1 0,-1-2 1,0 0-1,0 0 0,-24 7 0,34-13-100,1 0 0,-1 0 0,1-1 0,-1 1 0,0-1 0,1 1 0,-1-1 0,0 0 0,1 0 1,-1 0-1,1-1 0,-1 1 0,0-1 0,-2 0 0,4 0-67,0 0 1,0 0-1,0 0 1,0 1-1,0-1 1,0 0 0,1 0-1,-1 0 1,0 0-1,1 0 1,-1-1-1,1 1 1,-1 0-1,1 0 1,0 0-1,-1 0 1,1-1 0,0 1-1,0 0 1,0 0-1,0 0 1,0-1-1,0 1 1,0 0-1,0 0 1,1-1-1,-1 1 1,0 0 0,1 0-1,-1 0 1,1 0-1,0-2 1,15-37-6840,-1 18 3642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1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53 1312,'-15'2'3969,"0"-1"0,0 0 0,-1-1 0,1-1 0,-28-6 4608,43 6-8442,20 0 1012,34-2-1791,-48 3 1026,281-18 47,-23 2-316,207 6-456,-462 11 2452,-2 1-6441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1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176 137 1828,'-6'-37'9518,"6"31"-7988,-1 0 0,0-1 0,0 1 0,0 0 0,-5-10 0,4 10 204,0-1 1,0 1 0,1-1-1,-1 0 1,0-13 108,2 21-1808,-1-1 0,1 0 0,-1 1 0,1-1 0,-1 0 0,1 1-1,-1-1 1,1 0 0,0 1 0,-1-1 0,1 1 0,0-1 0,-1 1 0,1-1 0,0 1 0,-1-1 0,1 1 0,0-1-1,0 1 1,0 0 0,-1 0 0,-1 37 143,-2 1 0,-2-1-1,-15 51 1,11-47-147,-30 95-879,6-50-5442,32-83 5507,-10 23-7062,2-11-3738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1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106 165 2876,'-1'-10'2094,"1"1"1,0-1-1,0 0 0,1 1 0,0-1 0,4-14 0,-4 18-1238,1 0-1,0 0 0,0 0 0,0 0 0,1 0 0,0 0 0,0 1 0,1-1 1,-1 1-1,9-9 0,-11 13-816,1 0 0,-1 0 0,1 0 0,-1 0 1,1 0-1,0 0 0,-1 0 0,1 1 0,0-1 0,0 1 0,0-1 0,-1 1 1,1 0-1,0 0 0,0-1 0,0 1 0,0 1 0,0-1 0,0 0 1,-1 0-1,1 1 0,0-1 0,0 1 0,0-1 0,-1 1 0,1 0 1,0 0-1,-1 0 0,1 0 0,-1 0 0,1 0 0,1 2 0,0-1-34,0 1-1,0 0 0,0 0 0,0 0 0,0 0 0,-1 1 0,1-1 0,-1 1 1,0-1-1,0 1 0,-1 0 0,1 0 0,1 6 0,-2-2 12,-1 1 0,1-1 0,-2 0 1,1 0-1,-1 0 0,0 0 0,-1 0 0,0 0 0,0 0 0,-1-1 0,0 1 0,0-1 0,-1 1 0,1-1 0,-8 8 1,1 1-36,-2-1 0,0-1 1,0 0-1,-2-1 1,-23 19-1,16-20-176,15-11-58,15-8 115,-3 3 133,1 1 0,-1 0-1,1 0 1,-1 0 0,1 1-1,0 0 1,0 1 0,0 0-1,0 0 1,0 0 0,0 0-1,0 1 1,0 1 0,1-1-1,-1 1 1,0 0 0,0 1-1,0 0 1,-1 0 0,1 0-1,0 1 1,10 5 0,-15-7 5,-1 1 1,1-1 0,0 0 0,-1 1 0,1-1 0,0 1 0,-1-1 0,0 1 0,1 0 0,-1 0 0,0 0 0,0-1 0,0 1 0,0 0 0,0 0 0,-1 1 0,1-1-1,0 0 1,-1 3 0,0-2 9,0 0-1,0 1 1,0-1 0,-1 0-1,0 0 1,1 0-1,-1 0 1,0 0-1,-1 0 1,1-1-1,0 1 1,-3 3-1,-2 3 31,0-1 0,-1 0 0,0-1 0,-1 0-1,1 0 1,-1 0 0,-11 7 0,8-8 5,-1 1 0,1-2-1,-1 1 1,0-2 0,-21 6 0,27-8-87,1-1 1,0 0-1,-1 0 0,1-1 1,-1 0-1,1 0 1,-1 0-1,1 0 0,0-1 1,-1 0-1,1 0 0,0 0 1,-1-1-1,1 0 0,0 0 1,-5-3-1,9 4-267,-1-1-1,1 1 1,-1-1-1,1 1 1,0-1-1,0 0 1,0 0-1,-1 1 1,2-1 0,-1 0-1,0 0 1,0 0-1,1 0 1,-1 0-1,1 0 1,-1 0-1,1 0 1,0 0-1,0-1 1,0 1-1,0 0 1,0 0-1,0 0 1,1 0-1,-1 0 1,1 0-1,-1 0 1,1 0 0,0 0-1,1-2 1,0-2-1034,1 0 1,0 1-1,0-1 1,0 0-1,0 1 1,1 0-1,0 0 1,0 0 0,6-4-1,7-3-2246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1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236 195 2020,'4'-9'1805,"0"0"0,-1-1 0,0 1 0,-1-1 0,0 1 0,0-1 0,-1 0 0,-1 0 0,1 1 0,-1-1 0,-1 0 0,0 0 0,-3-12 0,3 19-1503,1-1-1,-1 1 1,0 0 0,-1 0 0,1 0 0,0 0-1,-1 0 1,0 0 0,1 0 0,-1 0 0,-5-4-1,6 6-267,0 0-1,-1 0 1,1 1-1,-1-1 1,1 1-1,0-1 0,-1 1 1,0-1-1,1 1 1,-1 0-1,1 0 1,-1-1-1,1 1 1,-1 0-1,0 1 0,1-1 1,-1 0-1,1 0 1,-1 1-1,1-1 1,-1 1-1,1-1 0,-1 1 1,1 0-1,0-1 1,-1 1-1,-1 2 1,-8 4 0,1 0 0,0 1 1,0 0-1,1 1 1,-15 17-1,-35 54 114,51-68-129,1-1 1,1 1-1,0 1 0,1-1 0,0 1 0,0 0 1,2 0-1,0 0 0,-3 22 0,6-30-27,-1 1 0,1-1 0,0 0 1,1 0-1,-1 0 0,1 0 0,0 0 0,0 1 0,0-2 0,1 1 0,0 0 0,0 0 0,0 0 1,1-1-1,-1 1 0,1-1 0,0 0 0,1 0 0,-1 0 0,0 0 0,1 0 0,0-1 0,0 0 1,0 0-1,1 0 0,-1 0 0,9 3 0,-3-1-368,2-1 0,-1-1 0,0 0 1,1 0-1,-1-1 0,1-1 0,0 0 0,0 0 0,0-1 1,-1-1-1,1 0 0,0 0 0,21-7 0,-15 3-1578,-1-1 0,0 0 0,19-11 0,-15 5-3872,37-27-1,-33 18 1353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2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21 521 2728,'-2'-1'600,"1"0"-1,-1 0 0,1 0 1,0 0-1,-1 0 0,1 0 1,0 0-1,0-1 1,0 1-1,0 0 0,0-1 1,0 1-1,1-1 0,-1 1 1,0-1-1,1 1 1,-1-1-1,1 1 0,-1-1 1,1 0-1,0 1 0,0-4 1,-1 3 86,1 0 0,0 0 0,0-1 0,1 1 0,-1 0 0,0 0 0,1 0 0,-1 0 0,1 0 0,0 0 0,0 0 0,-1 0 0,1 1 0,0-1 0,1 0 0,-1 0 0,2-2 0,-3 5-639,1-1-1,-1 0 1,0 0 0,0 0-1,1 0 1,-1 0 0,0 0 0,0 0-1,0 1 1,1-1 0,-1 0-1,0 0 1,0 0 0,0 1-1,1-1 1,-1 0 0,0 0-1,0 1 1,0-1 0,0 0 0,0 0-1,0 1 1,1-1 0,-1 0-1,0 0 1,0 1 0,0-1-1,0 0 1,0 0 0,0 1-1,0-1 1,0 0 0,0 1 0,0-1-1,0 0 1,2 19 115,-1-12 30,21 103 781,20 125-449,-41-223-516,0 1 0,2-1 0,0 0 1,0-1-1,7 18 0,-9-29-7,-1 0 1,0 0 0,0 0-1,0 1 1,1-1-1,-1 0 1,0 0-1,0 0 1,1 0-1,-1 0 1,0 0-1,0 0 1,1 0-1,-1 0 1,0 0-1,0 0 1,1 0-1,-1-1 1,0 1-1,0 0 1,0 0-1,1 0 1,-1 0-1,0 0 1,0 0-1,0 0 1,1-1-1,-1 1 1,0 0-1,0 0 1,0 0-1,0 0 1,1-1 0,-1 1-1,0 0 1,0 0-1,0 0 1,0-1-1,0 1 1,0 0-1,0 0 1,1-1-1,6-10 17,4-12-1,-1 0 1,-2 0-1,8-29 0,0-2-14,75-268 6,-46 151-21,-30 104 13,-11 45 4,1 1 1,1 0-1,0 1 1,17-36-1,-21 53-16,0 1-1,0 0 1,0 0-1,0 0 1,0 0 0,0 1-1,1-1 1,-1 1 0,1-1-1,-1 1 1,1 0 0,-1 0-1,1 0 1,0 0-1,0 0 1,-1 1 0,1-1-1,0 1 1,0-1 0,4 1-1,1 0-135,0 0-1,0 1 1,0-1-1,0 1 0,16 5 1,-17-3-389,1 0 1,-1 0-1,0 1 1,0 0 0,0 0-1,0 1 1,-1 0-1,11 10 1,-11-8-1198,0-1-1,0 1 1,-1 1 0,0-1 0,0 1 0,-1-1 0,0 1 0,0 1 0,-1-1 0,0 0 0,0 1 0,2 16 0,-4-1-2037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2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61 145 1148,'-2'0'665,"1"0"1,0-1-1,0 1 0,1 0 0,-1-1 0,0 1 1,0-1-1,0 1 0,0-1 0,0 0 1,-2-1 1994,2 1-1994,1 0-1,-1 0 0,1 0 0,-1 0 0,0 1 1,1-1-1,-1-1 0,1 0-114,0 1 1,0-1-1,0 1 0,0-1 1,0 1-1,0-1 0,0 0 1,0 1-1,1 0 0,-1-1 1,1 1-1,-1-1 0,2-1 1,3-6 337,0 1 1,0 0-1,1 1 1,6-8-1,-6 9-300,-1 0-503,1 0 0,-1 1 1,2 0-1,-1 0 0,0 1 0,1-1 1,8-3-1,-12 7-87,-1 0 1,1-1 0,-1 1-1,1 0 1,0 0-1,0 0 1,-1 1 0,1-1-1,0 1 1,0-1-1,0 1 1,0 0 0,0 0-1,0 0 1,0 1-1,0-1 1,-1 1-1,1 0 1,0-1 0,0 1-1,-1 0 1,4 2-1,-4-1 3,0 0 0,0 0-1,0 0 1,0 1 0,-1-1 0,1 0-1,-1 1 1,0-1 0,0 1-1,0-1 1,0 1 0,0 0-1,0-1 1,-1 1 0,1 0-1,-1 0 1,0-1 0,0 1 0,0 0-1,0 0 1,0 0 0,-1-1-1,1 1 1,-1 0 0,-1 4-1,-2 7 6,-1 0 0,-1 0 0,-8 17 0,-47 77 16,61-107-29,0 0 1,0 0-1,0-1 1,1 1-1,-1 0 0,0 0 1,1-1-1,-1 1 1,0 0-1,1-1 0,-1 1 1,1 0-1,-1-1 1,1 1-1,-1-1 0,1 1 1,0-1-1,-1 1 1,1-1-1,0 1 0,0 0 1,23 15-33,-16-10 32,-3-3 5,0 1-1,-1 0 0,1 0 0,-1 0 0,0 1 0,0 0 0,-1-1 1,1 1-1,-1 1 0,4 6 0,-6-8 4,0-1 0,0 1 0,0 0 0,0 0 0,-1 0 0,1 0 0,-1 0 0,0 0 0,0 0 0,-1 0 0,1 0 0,-1-1 0,0 1 0,0 0 0,0 0 0,-3 6 0,-2 1-9,0 0 1,0-1 0,-1 0-1,-1-1 1,1 0-1,-1 0 1,-1 0 0,0-1-1,0 0 1,-1-1-1,1 0 1,-2 0 0,1-1-1,-14 5 1,19-9-218,1 0 1,-1 0 0,1-1-1,-1 0 1,0 0 0,1 0-1,-1-1 1,0 0 0,-7 0-1,11 0-16,0 0-1,-1 0 1,1 0-1,0-1 1,-1 1-1,1-1 0,0 1 1,-1 0-1,1-1 1,0 0-1,0 1 1,0-1-1,0 0 1,0 0-1,0 0 0,0 1 1,0-1-1,0 0 1,0 0-1,0-1 1,0 1-1,0 0 1,1 0-1,-1 0 1,1 0-1,-1-1 0,1 1 1,-1 0-1,1 0 1,0-1-1,-1 1 1,1 0-1,0-1 1,0 1-1,0-1 0,0 1 1,1-2-1,-1-4-1058,2 0 0,-1 1-1,1-1 1,0 1 0,0-1-1,1 1 1,0 0 0,0 0-1,7-10 1,11-13-2802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2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41 380,'-19'-4'22877,"19"5"-22660,9-4 4644,10-1-4005,37-8-517,-27 5-1041,37-4 1,-55 10-939,0 1-1,0 0 0,20 3 1,-28-2 984,0-1 1,0 1 0,0 0 0,0 0-1,0 1 1,-1-1 0,1 0 0,0 1-1,-1 0 1,1-1 0,3 5-1,-5-5 223,0 0-1,0 0 0,0 0 0,0 1 0,0-1 0,0 0 0,0 1 0,-1-1 0,1 1 1,0-1-1,-1 0 0,1 1 0,-1-1 0,0 1 0,1 0 0,-1-1 0,0 1 0,0-1 1,0 1-1,0-1 0,0 1 0,0 0 0,-1-1 0,0 3 0,-4 8-2196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2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75 2292,'-17'5'3412,"-10"0"17079,47-11-17951,54-14-2109,25-7-8598,1 2-7496,-72 19 11495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2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61 1280,'-1'2'27556,"8"-9"-27801,0 1 276,1 0 0,0 0 0,0 1 0,1 0 0,0 0 0,0 1 0,0 0 0,0 1 0,1 0 0,-1 0-1,1 1 1,15-1 0,23 4-5016,-40 0 2429,0 1 1,1 0-1,11 4 0,-19-6 2173,0 1-1,0-1 0,-1 0 1,1 1-1,0-1 0,0 1 0,-1-1 1,1 1-1,0 0 0,-1-1 1,1 1-1,0 0 0,-1-1 1,1 1-1,-1 0 0,1-1 1,-1 1-1,1 0 0,-1 0 0,0 0 1,0 0-1,1-1 0,-1 1 1,0 0-1,0 0 0,0 1 1,3 7-2783</inkml:trace>
  <inkml:trace contextRef="#ctx0" brushRef="#br0" timeOffset="1">85 267 304,'-42'25'12248,"20"-12"-2509,60-30-2092,39-5-11533,-19 6-1933,52-16-7545,-73 21 8895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3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40 205 1292,'-2'-3'1182,"0"-1"1,1 1-1,-1 0 0,1-1 1,0 1-1,0-1 0,0 0 1,0 1-1,0-6 0,-7-20 3861,7 26-4428,0 0 1,0 0-1,1 0 0,-1 0 0,0 1 0,1-1 0,0 0 1,0 0-1,0 0 0,0 0 0,1-5 0,0 3-241,0 1 0,0 0 1,0-1-1,1 1 0,0 0 0,0 0 0,4-7 0,-5 9-353,1-1-1,-1 1 1,1-1-1,0 1 1,0 0-1,0 0 0,0 0 1,0 0-1,0 0 1,1 0-1,-1 1 0,1-1 1,-1 1-1,1 0 1,0 0-1,-1 0 1,1 0-1,0 0 0,0 0 1,0 1-1,0-1 1,0 1-1,-1 0 0,1 0 1,0 0-1,6 1 1,-6 0-5,-1 0 0,1 0 1,-1 1-1,1-1 0,-1 1 1,1-1-1,-1 1 1,0 0-1,0 0 0,0 0 1,0 0-1,0 1 0,0-1 1,-1 0-1,1 1 0,-1-1 1,0 1-1,1 0 0,0 2 1,0 2 36,1 0 0,-1 0 0,-1 0 1,1 0-1,-1 0 0,0 12 0,-2-5-16,0 0-1,-1-1 1,0 1 0,-1-1-1,0 1 1,-2-1 0,1 0-1,-8 15 1,-9 10-33,-30 45-1,18-32-106,32-49 47,0 0 0,0-1 0,0 1 0,0-1 0,-1 1 0,1-1-1,0 1 1,-1-1 0,1 0 0,-3 2 0,3-7-850,7-10 20,118-177-7639,15 7 5360,-119 159 3262,-13 17 61,-5 7-77,-1 0 0,0 0 0,1-1 0,-1 1 0,0 0 0,0-1 0,0 1 0,0-1 0,0 0 0,0 1 0,0-1 0,0 0 0,0-2 0,-3 4 121,0 1 0,-1-1 0,1 1 0,0 0 0,0 0 0,0 0 1,-1 0-1,1 0 0,0 0 0,-2 3 0,-22 17 1213,1 2 1,-33 38-1,47-47-1033,0 0 0,1 1 0,1 0 0,0 1-1,1 0 1,-9 24 0,15-31-305,0 0 0,0 0 0,1 0 0,0 0 0,0 0 0,1 0 0,0 0 0,1 0 0,0 0 0,0 0 0,1 0 0,3 10 0,-4-15-265,1 0 1,-1 0-1,1-1 0,0 1 0,0 0 0,1-1 1,-1 1-1,1-1 0,0 0 0,0 0 0,0 0 1,3 3-1,-3-4-262,0-1 0,0 1 0,1 0 0,-1-1 0,0 0 0,1 0 0,-1 0 0,0 0 0,1 0 0,-1-1 0,1 0 0,-1 0 0,1 1 0,0-2 0,-1 1 0,5-1 0,10-3-3585,0-1 0,20-7 0,-11 2 172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2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41 169 1332,'7'-15'3085,"0"-1"0,5-19-1,-9 23-2165,1 1-1,0 0 0,1 0 0,0 0 0,1 0 0,10-14 1,-15 24-893,-1 0 1,1 1 0,0-1 0,-1 0 0,1 1 0,-1-1 0,1 0 0,0 1 0,-1-1 0,1 1 0,0-1 0,0 1 0,0 0 0,-1-1 0,1 1 0,0 0-1,0-1 1,0 1 0,0 0 0,-1 0 0,1 0 0,0 0 0,0 0 0,0 0 0,0 0 0,0 0 0,0 0 0,1 1 0,-1-1 0,1 1 0,0 0 0,-1 1 0,1-1 0,-1 0 0,1 0 0,-1 1 1,0-1-1,1 1 0,-1-1 0,0 1 0,1 2 0,3 4 228,-1 0-1,-1 0 0,1 0 1,3 18-1,-3-3 603,-2 0 0,0 0 0,-1 1 0,-2-1 0,0 1 0,-7 31 0,-39 137 1300,-5-24-3130,9-60-6070,42-106 6636,-9 16-4774,10-18 4930,-1 1 0,1-1-1,0 0 1,0 1-1,-1-1 1,1 0 0,0 1-1,-1-1 1,1 0 0,0 0-1,-1 0 1,1 1 0,-1-1-1,1 0 1,0 0 0,-1 0-1,1 0 1,-1 1-1,1-1 1,-1 0 0,1 0-1,0 0 1,-1 0 0,1 0-1,-1 0 1,1 0 0,-1-1-1,1 1 1,0 0 0,-1 0-1,1 0 1,-1 0 0,1 0-1,0-1 1,-1 1-1,1 0 1,-1 0 0,1-1-1,0 1 1,-1-1 0,-4-5-2983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104 101 164,'-1'-6'2171,"0"0"-1,1 0 1,-1 0 0,1 0 0,0 0-1,1 0 1,0 0 0,1-9-1,3-22 7179,-26 65-8634,-36 98-582,49-104-132,2-1 0,0 1 0,1 0 0,-1 26-1,5-41-67,1 1 0,0-1-1,1 0 1,0 1 0,0-1-1,1 0 1,0 0-1,0 0 1,0 0 0,1 0-1,0 0 1,0-1-1,1 1 1,0-1 0,6 7-1,-9-12 49,1 0 0,-1 0 0,1-1 0,-1 1 0,1-1-1,0 1 1,-1-1 0,1 1 0,0-1 0,-1 0 0,1 0-1,0 0 1,0 0 0,-1 0 0,1 0 0,0-1 0,-1 1 0,1 0-1,0-1 1,-1 1 0,1-1 0,0 0 0,-1 0 0,1 1 0,-1-1-1,1 0 1,0-2 0,6-2 7,0 0 0,0-1 1,10-10-1,-3-2 126,1-1-1,-2 0 1,-1-1 0,0-1 0,-2 0-1,15-36 1,-21 45-10,-1 0-1,0 0 1,-1 0 0,0 0 0,-1 0-1,-1-1 1,0 1 0,-1-1-1,0 1 1,-2-14 0,2 24-94,0 1 0,-1-1 1,1 0-1,0 1 0,-1-1 1,0 0-1,1 1 0,-1-1 1,0 1-1,0-1 0,0 1 1,0-1-1,0 1 0,0 0 1,0 0-1,0-1 0,-1 1 1,1 0-1,0 0 0,-1 0 0,-1-1 1,1 2-13,-1-1 0,1 0 0,-1 1 0,1-1 0,-1 1 0,1 0 0,-1 0 0,1 0 0,-1 0 0,1 0 0,-1 1 0,1-1 0,-3 2 0,-4 1-192,0 0-1,1 0 1,-1 2-1,1-1 1,0 1-1,-12 9 1,8-5-1019,1 0 1,0 1-1,0 0 1,-9 13-1,18-19 392,-1-1-1,1 1 0,0-1 0,0 1 0,1 0 0,-1 0 1,1 0-1,-2 6 0,3-8 88,-1 1 1,1-1 0,0 1-1,0 0 1,0-1-1,1 1 1,-1-1-1,1 1 1,-1-1 0,1 1-1,0-1 1,0 1-1,0-1 1,2 5-1,8 7-3168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3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79 1512,'-117'0'28488,"128"-5"-27383,167-14-719,81-13-694,-87 11-1274,-141 19-1434,54 5-1,-54 0-1350,-10-2-4942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3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87 240 1404,'-2'0'757,"-22"-5"7098,18 3-5027,1 1 0,0-1 0,0 0-1,0 0 1,-5-3 0,9 4-2760,0 0-1,0 1 1,1-1-1,-1 1 1,0-1-1,0 1 1,0 0 0,0-1-1,0 1 1,0 0-1,0 0 1,-1 0-1,1-1 1,0 1-1,-1 1 1,2-1-7,-1 0 0,1 0 0,-1 0 0,1 1 0,0-1 0,-1 0 0,1 0 0,-1 1 0,1-1 0,0 0 0,-1 1 0,1-1 0,0 0 0,0 1 0,-1-1 0,1 0 0,0 1 0,0-1 0,0 1 0,-1-1 0,1 1 0,0-1 0,0 1 0,0 0 0,-1 4 398,1 0 1,0 1-1,0-1 0,1 0 1,1 7-1,0 4-37,-2-11-422,20 215 0,-13-176 0,2 0 0,27 83 0,-36-126 0,1 1 0,-1 1 0,1-1 0,0 1 0,0-1 0,0 0 0,0 0 0,1 0 0,-1 0 0,2 3 0,5-6 0,4-12 0,18-35 0,-3-2 0,-1-1 0,25-72 0,6-12 0,14-35 0,-33 74 0,-35 90 0,-3 4 0,0 0 0,1 0 0,0 0 0,0 0 0,-1 0 0,1 0 0,0 0 0,1 0 0,-1 0 0,0 1 0,0-1 0,1 0 0,-1 1 0,1-1 0,-1 1 0,1-1 0,0 1 0,0 0 0,-1 0 0,1 0 0,0 0 0,0 0 0,0 0 0,0 1 0,0-1 0,4 0 0,11-3-268,-7 2-640,0 0-1,1 0 1,-1 1-1,13 0 0,-19 1 595,0 1 1,0 0-1,0-1 0,0 1 0,0 1 0,0-1 0,0 1 1,-1-1-1,1 1 0,0 0 0,-1 0 0,0 1 0,1-1 1,3 4-1,-4-3-878,0-1 1,0 1 0,0 0-1,0 0 1,0 1 0,-1-1-1,1 0 1,-1 1 0,0 0-1,0-1 1,0 1 0,-1 0-1,1 0 1,0 5-1,-1 7-2410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3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130 143 528,'0'0'656,"-4"2"1443,0-1 0,0 0 0,0 0 0,0 0 0,-1-1 0,1 1 0,-5-1 0,8 0-1733,1-1 1,-1 1-1,0 0 1,0 0-1,1 0 1,-1-1-1,0 1 1,1 0-1,-1-1 1,1 1-1,-1 0 1,0-1-1,1 1 1,-1-1-1,1 1 0,-1-1 1,1 1-1,0-1 1,-1 0-1,0-1-163,0 1 0,1-1 0,0 1 0,-1-1 0,1 0 0,0 1 0,0-1 0,-1 1 0,1-1-1,1 1 1,-1-1 0,0-2 0,1-1-26,0-1 0,1 1-1,-1 0 1,1 0 0,0 0-1,0 0 1,1 0 0,-1 0-1,1 0 1,6-7 0,0 3-190,-1 0 0,2 0 0,15-11 0,-24 19 12,0 0 0,0 1 0,0-1 0,0 0 0,0 1 0,1-1 0,-1 0 0,0 1 0,0-1 0,0 1 0,1 0 0,-1-1 0,0 1 0,1 0 0,-1 0-1,0 0 1,1 0 0,-1 0 0,0 0 0,1 0 0,-1 1 0,0-1 0,1 0 0,-1 1 0,0-1 0,0 1 0,0-1 0,1 1 0,-1-1 0,0 1 0,0 0 0,0 0-1,0 0 1,0 0 0,0 0 0,0 0 0,0 0 0,0 0 0,-1 0 0,1 0 0,0 0 0,-1 0 0,2 2 0,0 3 1,1-1 1,-1 0 0,0 1-1,0-1 1,-1 1 0,0 0-1,0 0 1,1 9 0,-3-5 2,0-1 0,0 0 0,-1 0 0,0 0 0,0 0 0,-1 0 0,-6 14 0,-35 57 26,21-41-26,18-28 9,7-7-38,14-10-70,7-2 62,-20 7 33,0 1 0,0-1 0,0 1 1,0 0-1,0 0 0,1 1 0,-1-1 0,0 0 0,0 1 0,0 0 0,0 0 0,0 0 0,0 0 0,0 0 0,-1 1 0,1-1 0,0 1 0,-1 0 0,1 0 0,-1 0 0,1 0 0,-1 0 0,0 0 0,0 1 0,0-1 0,0 1 0,-1-1 0,1 1 0,2 5 0,-3-4 17,0 0 0,0 0-1,0 0 1,0 1 0,-1-1-1,1 0 1,-1 1 0,0-1-1,0 0 1,-1 0 0,1 1-1,-1-1 1,0 0-1,0 0 1,-1 0 0,1 0-1,-1 0 1,0 0 0,0 0-1,0-1 1,-5 7 0,-2 2 10,-2 0 1,0-1 0,0 0 0,-1-1-1,0-1 1,-24 15 0,24-17-639,0-1-1,0-1 1,-1 0 0,-21 6-1,32-10 307,0-1 0,0 1 0,0-1 0,1 0 0,-1 0-1,0 0 1,0 0 0,0 0 0,0 0 0,0-1 0,1 1-1,-1 0 1,0-1 0,0 0 0,1 1 0,-1-1-1,0 0 1,-1-1 0,1 1-205,1 0 1,0-1-1,0 1 0,0 0 0,0-1 0,0 1 1,0-1-1,0 0 0,0 1 0,0-1 1,1 1-1,-1-1 0,1 0 0,-1 0 0,1 1 1,0-1-1,0 0 0,0 0 0,0 1 1,0-1-1,0 0 0,0 0 0,0 1 0,1-1 1,-1 0-1,1 0 0,-1 1 0,2-4 1,6-13-3533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3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464 114 2348,'0'-8'1535,"-1"0"0,1 0 0,-2-1 0,-1-7-1,-13-30 10107,12 36-8957,3 2 3037,12 26-4429,14 32-1304,-6-7 312,-2 1 1,18 71 0,-23-49-234,-3 0 1,-3 1-1,-2 0 0,-4-1 1,-3 1-1,-2 0 1,-3-1-1,-32 121 1,20-117-1187,-4 0 0,-64 129 0,55-138-1805,-2-3-1,-3-1 1,-56 66-1,-29 2-6380,59-67 4672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2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13 272 2648,'-2'-3'827,"1"0"0,-1-1 0,0 1 0,1-1-1,0 1 1,0-1 0,0 0 0,0 1 0,1-1 0,-1 0-1,1 0 1,0 0 0,0-4 0,9-53 4105,-6 48-3391,-1 5-939,0 0 0,0 1 1,1-1-1,1 1 1,-1 0-1,1 0 1,0 0-1,1 0 0,-1 1 1,8-8-1,-9 10-518,1 0 0,0 0-1,0 1 1,0 0-1,0 0 1,0 0 0,1 0-1,-1 0 1,1 1-1,0 0 1,-1 0 0,1 0-1,0 0 1,1 1-1,-1 0 1,9-1 0,-12 2-66,0 1 1,0-1-1,0 1 1,0-1 0,0 1-1,0 0 1,-1-1-1,1 1 1,0 0 0,0 0-1,-1 0 1,1 1-1,0-1 1,-1 0 0,1 1-1,-1-1 1,0 0-1,1 1 1,-1 0-1,0-1 1,0 1 0,0 0-1,0 0 1,0-1-1,-1 1 1,1 0 0,0 0-1,-1 0 1,0 0-1,1 0 1,-1 3 0,2 5 62,-1 0 1,0 1 0,-1-1-1,-2 20 1,-1-10-23,-1 0 1,-1-1-1,-1 0 0,-16 36 0,-43 71-95,48-96-31,3-9-312,10-15-349,10-16-428,81-120-5315,-34 57 4605,30-35 894,-25 34 1164,-48 63 82,-8 9-128,-1 1 0,1-1 0,0 1 1,0-1-1,-1 0 0,1 1 0,-1-1 0,0 0 0,1 0 0,-1 0 0,0 0 0,0-1 0,-1 1 0,1 0 0,0 0 1,0-3-1,-1 5-96,0 0 0,-1-1 0,1 1 0,0 0 1,0-1-1,-1 1 0,1 0 0,0 0 0,0 0 1,-1-1-1,1 1 0,0 0 0,0 0 1,-1 0-1,1 0 0,0 0 0,-1 0 0,1-1 1,0 1-1,-1 0 0,1 0 0,0 0 0,-1 0 1,1 0-1,0 0 0,-1 0 0,1 0 0,0 0 1,-1 1-1,1-1 0,0 0 0,-1 0 0,1 0 1,0 0-1,-1 0 0,1 0 0,0 1 0,0-1 1,-1 0-1,1 0 0,0 1 0,0-1 0,-1 0 1,-13 12 637,12-11-533,-16 17 207,0 0 0,2 0 1,0 2-1,-21 33 0,30-42-315,0 0-1,1 1 1,1 1 0,0-1-1,0 0 1,1 1-1,1 0 1,0 0-1,1 0 1,-1 17-1,3-21-261,0-1 0,1 1 0,0-1-1,0 1 1,0-1 0,1 0-1,6 16 1,-7-21-186,0-1-1,1 0 0,-1 0 1,1 0-1,-1 0 1,1 0-1,0 0 1,0 0-1,-1-1 0,1 1 1,0-1-1,4 3 1,-3-3-398,0 0 1,0 0 0,0 0-1,0 0 1,0 0-1,0-1 1,0 1 0,0-1-1,0 0 1,0 0 0,0 0-1,5-1 1,9-3-3211,1-2 185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2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12 1076,'-18'3'2914,"-7"3"4235,1-2 0,-37 2 1193,78-4-5643,44 1-2321,1-2 0,64-7 0,-82 3-325,77-7-133,44-3-1124,-55 14-3614,-75-2-417,-14-4-2549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2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206 107 252,'-1'-9'3600,"0"1"-1,0 0 1,-1 0 0,0 1 0,-3-9-1,-5-20 3312,10 36-6789,0-1 1,0 0 0,0 1-1,0-1 1,0 1 0,0-1-1,0 0 1,0 1 0,-1-1 0,1 0-1,0 1 1,0-1 0,-1 1-1,1-1 1,0 1 0,-1-1-1,1 1 1,0-1 0,-1 1-1,1-1 1,-1 1 0,1-1-1,-1 1 1,0-1 0,0 1-72,1 1 1,-1-1-1,0 0 1,1 1-1,-1-1 1,1 1-1,-1-1 1,1 1-1,-1-1 1,1 1-1,-1 0 1,1-1-1,0 1 1,-1-1-1,1 1 1,0 0-1,-1 1 1,-15 46-342,14-39 560,-84 300-1909,64-249-2094,1-22-4032,1-19-5247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2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76 207 1072,'0'-16'7459,"5"-32"-1,-3 37-5444,1-1-1,0 1 1,9-19 0,-10 25-1806,0 0 1,0 0-1,1 0 0,0 1 0,0 0 1,0-1-1,1 1 0,-1 0 1,1 0-1,0 1 0,0-1 1,1 1-1,-1 0 0,1 0 1,-1 0-1,1 1 0,0-1 1,0 1-1,0 0 0,0 1 1,0-1-1,7 0 0,-10 2-201,-1-1-1,1 1 0,0 0 1,-1 0-1,1 0 0,0 0 0,0 0 1,-1 1-1,1-1 0,0 0 1,-1 1-1,1-1 0,-1 1 1,1 0-1,0-1 0,-1 1 1,1 0-1,-1 0 0,0 0 1,1 0-1,1 2 0,-2-1 0,0 0 0,1 0 0,-1 0-1,0 0 1,0 1 0,0-1 0,0 0-1,0 1 1,-1-1 0,1 1 0,-1-1 0,1 6-1,-1 0 3,-1 0 1,1 0-1,-1 0 0,-1 1 0,1-1 0,-1-1 0,-6 15 0,-1-4-11,-1-1-1,-1-1 1,0 1 0,-21 21-1,14-16-839,-17 25 0,30-40 200,3-6 453,1 0 1,1 0-1,-1 0 1,0-1-1,0 1 1,0 0-1,0 1 1,1-1-1,-1 0 1,0 0 0,1 0-1,-1 0 1,1 0-1,0 1 1,-1-1-1,1 2 1,30-10-611,-25 5 795,-1 1-1,1 0 1,-1 0 0,1 0-1,7 0 1,-8 0 22,1 1 1,-1 1 0,1-1-1,0 1 1,-1-1 0,1 1-1,-1 1 1,9 2 0,-12-3 45,1 0 1,-1 0 0,0 0-1,0 0 1,0 0-1,0 0 1,0 0-1,0 0 1,0 1 0,0-1-1,0 0 1,-1 0-1,1 1 1,0-1-1,-1 1 1,1-1 0,-1 0-1,0 1 1,1-1-1,-1 1 1,0-1 0,0 1-1,0-1 1,0 1-1,0-1 1,0 1-1,-1-1 1,1 1 0,0-1-1,-1 1 1,0 1-1,-1 4 156,-1 0 0,0-1 1,0 1-1,-1-1 0,1 0 0,-1 1 0,-1-2 0,1 1 0,-1 0 0,0-1 0,-1 0 0,1 0 0,-1-1 0,-10 7 0,10-7-373,0 0 0,0-1 0,0 0 0,0 0 0,-1-1 0,1 1 0,-1-1 0,0-1 0,1 1 0,-1-1-1,0 0 1,0-1 0,0 0 0,0 0 0,-10-2 0,15 2-128,1 0 0,0-1 0,-1 1-1,1-1 1,0 1 0,-1-1 0,1 1 0,0-1 0,0 0-1,-1 0 1,1 0 0,0 0 0,0 0 0,0 0-1,0 0 1,0 0 0,0 0 0,1 0 0,-1 0 0,0-1-1,1 1 1,-1 0 0,0-1 0,1 1 0,0 0 0,-1-1-1,1 1 1,0-2 0,-1-1-627,1 1 0,0 0 1,1-1-1,-1 1 0,1-1 0,-1 1 0,1 0 0,0-1 0,0 1 1,0 0-1,3-5 0,6-6-2663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2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154 181 412,'3'-3'1302,"1"-1"-1,-1 0 0,-1 0 1,1 0-1,0 0 1,-1-1-1,0 1 1,0-1-1,-1 0 1,1 1-1,-1-1 1,0 0-1,0 0 1,0 0-1,-1-9 1,1 5-119,-2 0 1,1 0 0,-1 0 0,0 0-1,-1 1 1,0-1 0,-7-16-1,9 24-1145,-1 0 0,1 0 0,0 1 0,-1-1 0,1 0 0,-1 0 0,1 1 0,-1-1 0,1 0 0,-1 1-1,1-1 1,-1 1 0,0-1 0,1 1 0,-1-1 0,0 1 0,0-1 0,1 1 0,-1 0 0,0-1 0,0 1 0,0 0-1,1 0 1,-1 0 0,0-1 0,-1 1 0,0 0-3,0 1 0,-1-1 1,1 1-1,0-1 0,0 1 0,0 0 0,0-1 0,1 1 0,-1 0 1,-3 2-1,-2 3-1,-1-1 1,1 2-1,-11 11 1,7-5-3,1 1 1,0 0 0,1 0 0,0 1-1,1 0 1,-10 27 0,15-35-37,1 0 0,0 0 0,1 0 0,-1 0 0,1 0 0,1 0 0,-1 0 0,1 1 0,0-1 0,1 0 0,0 0-1,0 0 1,0 0 0,1 0 0,0 0 0,0 0 0,1 0 0,5 9 0,-5-12-151,0 0 0,0 0 0,0-1 0,0 1 0,1-1 0,0 0 0,-1 0 0,1 0 0,0 0 0,0-1 0,1 1 0,-1-1 0,0 0 0,1-1 0,0 1 0,-1-1 0,1 0 0,5 1 0,-3-1-641,-1 0-1,1-1 1,0 0-1,-1-1 1,1 1-1,0-1 1,0-1-1,-1 1 1,1-1-1,-1 0 1,0 0 0,9-5-1,6-5-3670,0-1 1,26-22-1,-20 11 240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2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55 72,'-30'5'16735,"2"-1"-3682,82-20-11497,6 0-2518,0 3 0,80-6 0,-100 22-3082,-38-3 3345,0 0 0,0 1 1,0-1-1,1 1 0,-1 0 1,0-1-1,-1 1 0,1 0 0,0 0 1,0 0-1,0 1 0,-1-1 1,1 0-1,0 1 0,-1-1 1,3 3-1,-4-3 434,0-1 0,0 1 1,0-1-1,0 1 0,0 0 0,0-1 0,0 1 1,0-1-1,0 1 0,0-1 0,0 1 1,-1 0-1,1-1 0,0 1 0,0-1 1,-1 1-1,1-1 0,0 1 0,-1-1 1,1 1-1,0-1 0,-1 0 0,1 1 0,-1-1 1,1 1-1,-1-1 0,-11 8-3126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49 126 2628,'-15'-18'5878,"13"15"-4486,0 0 1,-1 0-1,1 0 1,-1 0-1,1 1 1,-1-1 0,0 1-1,-5-3 1,12 14 4279,-2 30-5622,-3-20-32,2 31 1,-1-47-20,1 0 0,-1 0 0,1 0 0,0 0 0,-1-1 0,1 1 0,0 0 0,1-1 0,-1 1 0,0-1 0,1 1 0,0-1 0,-1 0 0,3 3 0,-3-4 2,0-1 0,0 1 0,-1-1 0,1 0 1,0 1-1,0-1 0,0 0 0,0 0 0,-1 0 0,1 1 0,0-1 0,0 0 0,0 0 0,0 0 0,0 0 1,-1 0-1,1-1 0,0 1 0,0 0 0,0 0 0,0-1 0,-1 1 0,1 0 0,0-1 0,0 1 0,1-1 0,21-16 33,-19 13-29,5-4 90,0 0 0,-1-1 0,0 0 0,0 0-1,-1-1 1,12-21 0,-15 25 119,-1-1 1,0-1-1,0 1 0,0 0 0,-1-1 1,0 1-1,-1-1 0,0 0 0,0 1 1,0-1-1,-2-13 0,1 19-175,0 1 0,0-1 0,0 1 0,0 0 0,-1-1 0,1 1 0,0 0 1,-1-1-1,1 1 0,-1 0 0,1-1 0,-1 1 0,0 0 0,0 0 0,1 0 0,-1 0 0,0-1 0,0 1 0,0 1 0,0-1 0,0 0 0,-1 0 0,1 0 0,0 0 0,-2 0 0,0 0-25,1 1 0,0 0 0,-1 0 0,1 0 0,0 0 0,-1 0 0,1 0-1,0 1 1,-1-1 0,1 1 0,0 0 0,0 0 0,-4 1 0,-6 5-525,1-1 1,0 1 0,0 1-1,-11 11 1,14-12-1283,1 0 0,1 0 0,-10 13 0,15-18 957,-1 0 0,1 0-1,-1 0 1,1 0 0,0 1 0,0-1 0,0 1 0,0-1-1,1 0 1,-1 1 0,1 0 0,-1-1 0,1 1-1,0-1 1,0 1 0,0-1 0,0 1 0,2 4 0,2 5-3617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2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77 64,'-16'6'7405,"11"-4"-4569,0-1-1,0 1 1,0-1-1,-1 0 1,1 0-1,-7 0 1250,52-13-1230,14-3-3371,27 4-1169,0 5-3734,-68 4 3321,1 0 0,-1-1-1,0-1 1,0 0 0,0-1 0,13-6-1,-6 2-2120,-3 2 836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2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47 1524,'-30'-40'15393,"30"40"-14980,-1-1 0,0 0 825,1 0-825,-1 1 0,1-1 0,-1 1-1,1 0 1,-1-1 0,0 1 0,1 0 0,-1 0 0,1-1-1,-1 1 1,0 0 0,1 0 0,-1 0 0,0 0 0,1 0-1,-1 0 1,1 0 0,-1 0 0,0 0 0,0 0 0,2 5 2696,8 3-4246,9 3 1200,-9-5-22,0 0 1,1-1-1,0 0 0,0-1 0,12 4 0,22 6 20,-27-8-49,0-1 0,23 4 0,-19-4 2725,-23-4-2737,0 1 0,1-1 0,-1 1 0,0-1 0,1 1 0,-1 0 0,1 0 0,0 0 0,-1 0 0,1 0 0,0 0 0,-1 2 0,-3 5 0,-122 188-4651,17-23-1590,6-42-5973,72-93 8846,-18 21-1649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2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63 344,'-2'-3'1241,"-1"0"-1,1 0 1,0 0 0,0 0-1,0 0 1,0 0 0,1-1-1,0 1 1,-1 0-1,1-1 1,-1-4 0,0-12 13308,-4 35-13903,-34 99 44,16-50-491,-31 131-452,49-173 15,-18 65-2300,6-30-2083,-1 6-8063,14-52 8459,2-3 216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2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149 183 1904,'5'-28'6226,"-3"14"-3000,1-1-1,5-18 1,-6 28-2782,0 0-1,1 0 1,-1 0-1,1 0 1,0 0 0,0 1-1,1 0 1,-1-1-1,8-6 1,-6 7-197,1 0-1,0 0 1,0 0 0,0 1 0,0-1 0,0 2 0,1-1 0,-1 1 0,1 0-1,0 0 1,0 0 0,12 0 0,-17 2-221,1-1-1,-1 1 1,1 0-1,0 1 1,-1-1-1,1 0 1,-1 1-1,1 0 1,-1-1-1,0 1 1,1 0-1,-1 0 1,0 0 0,1 0-1,-1 1 1,0-1-1,0 1 1,0-1-1,0 1 1,-1 0-1,1 0 1,0 0-1,-1 0 1,1 0-1,-1 0 1,1 0 0,-1 0-1,0 0 1,0 1-1,0-1 1,0 1-1,-1-1 1,1 1-1,-1-1 1,1 1-1,-1-1 1,0 5-1,0 3 9,0-1 0,-1 1 0,0 0 0,-1 0 0,0-1 0,0 1 0,-1-1 0,0 1 0,-1-1 0,0 0 0,-9 13 0,-7 10-9,-40 48 1,50-67-16,-14 15 0,-45 42 0,65-65-12,6-6-33,8-8-34,-4 2 39,1 0-1,0 1 1,0 0-1,1 0 1,-1 1 0,1 0-1,11-6 1,-17 10 25,0 1 0,-1-1 1,1 0-1,0 0 0,0 1 0,0-1 1,0 1-1,0-1 0,0 1 0,-1 0 1,1 0-1,0 0 0,0 0 1,0 0-1,0 0 0,0 0 0,0 1 1,0-1-1,0 1 0,0-1 0,-1 1 1,1 0-1,0 0 0,0 0 0,-1 0 1,1 0-1,-1 0 0,1 0 1,-1 0-1,1 1 0,-1-1 0,0 1 1,1-1-1,-1 1 0,0-1 0,0 1 1,0 0-1,0 0 0,-1-1 1,1 1-1,0 2 0,2 3 88,-1 0 1,-1 1-1,1-1 0,-1 0 1,-1 1-1,1-1 0,-1 1 1,0-1-1,-1 0 0,0 1 1,0-1-1,-1 0 0,1 0 1,-2 1-1,1-2 0,-1 1 1,0 0-1,0 0 0,-1-1 1,0 0-1,0 1 0,-1-2 1,-5 7-1,3-4-102,1-1 0,-2 0 0,1-1 0,-1 0-1,0 0 1,0-1 0,-1 0 0,0 0 0,0-1 0,0 0 0,0-1 0,0 0 0,-1 0 0,0-1 0,1 0-1,-1-1 1,-11 1 0,19-2-56,-5 0-447,-1 0-1,1 0 0,0-1 1,-1 0-1,-7-3 1,13 4 208,0-1 1,1 1-1,-1-1 1,0 0-1,1 0 1,-1 0-1,1 0 0,-1 0 1,1 0-1,0 0 1,-1 0-1,1-1 1,0 1-1,0 0 1,0-1-1,0 1 1,0-1-1,0 1 1,0-1-1,0 0 1,1 1-1,-1-1 1,1 0-1,-1 1 1,1-1-1,0 0 1,-1-2-1,1-1-827,0 0 1,0 1-1,1-1 0,-1 0 0,1 0 1,0 0-1,1 1 0,1-8 0,5-5-2262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2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246 263 484,'4'-39'10851,"0"5"-5253,1 8-916,2-34 1,-6 51-4181,-1-1 1,0 1-1,-1-1 1,0 1-1,0 0 1,-1-1 0,-4-10-1,6 19-480,-1 0 0,1 0 0,-1 0 0,1 0 0,-1 0 1,0 0-1,1 0 0,-1 0 0,0 0 0,0 0 0,0 0 0,0 1 0,0-1 0,0 0 0,0 1 0,0-1 0,0 1 0,0-1 0,0 1 1,0-1-1,0 1 0,0 0 0,0-1 0,-1 1 0,1 0 0,0 0 0,0 0 0,0 0 0,-1 0 0,1 0 0,0 1 0,0-1 0,0 0 0,0 0 1,0 1-1,-1-1 0,1 1 0,0-1 0,0 1 0,0-1 0,-1 2 0,-6 2 0,1 0-1,0 1 1,0 0 0,-10 9 0,-2 3-2,2 1 1,0 1 0,1 1 0,1 0 0,0 1 0,-21 43-1,30-53-16,1 0 0,1 1 0,0-1 0,0 1 0,1 0 0,1 0-1,0 0 1,0 0 0,2 0 0,-1 1 0,1-1 0,1 0-1,0 0 1,1 0 0,1 1 0,4 14 0,-4-20-60,-1-1 1,2 1 0,-1-1-1,1 1 1,0-1 0,0-1-1,0 1 1,1 0-1,0-1 1,0 0 0,1 0-1,-1-1 1,1 1 0,0-1-1,8 4 1,-9-6-352,1 1-1,-1-1 1,1 0 0,0-1 0,-1 1 0,1-1 0,0-1 0,6 1-1,-5-1-491,-1 0 0,0-1-1,0 1 1,0-2-1,0 1 1,0-1 0,0 1-1,8-5 1,0-1-2466,0-1 0,0-1 0,18-14 1,-10 4-877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3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455 104 308,'-2'-12'2352,"-1"0"0,0 0-1,-1 0 1,0 0 0,-10-19 0,14 30-1997,0 1 0,-1-1 0,1 0 0,-1 0 0,0 0 0,1 1 0,-1-1 0,1 0 0,-1 1 0,0-1 0,0 1 0,1-1 0,-1 0 0,0 1 0,0 0 0,0-1 0,1 1 0,-1-1 0,0 1 0,0 0 0,-2-1 0,2 2-130,0-1 0,0 0-1,1 0 1,-1 1 0,0-1-1,0 0 1,0 1 0,0-1 0,0 1-1,1 0 1,-1-1 0,0 1 0,0-1-1,1 1 1,-1 0 0,0 0-1,0 1 1,-4 6 289,0 0 0,1 0 0,-6 16 1,4-9-124,-160 427 2631,130-337-2676,-11 36-9,-33 171-1,67-240-337,3 0 0,3 1-1,4 0 1,7 104 0,2-111-516,4 0-1,2 0 1,3-2-1,3 0 1,3 0-1,31 64 1,-33-89-904,2-1 0,1-1 1,2-2-1,34 40 0,-35-50-699,1-1 1,1 0-1,1-2 0,1-1 1,55 32-1,-3-12-2319,-1-9 305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3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362 171 1044,'4'-48'6883,"2"22"-3852,1 1 0,12-28-1,-15 44-1759,-4 8-1159,0 1 1,0 0-1,0 0 1,0 0-1,0-1 1,1 1-1,-1 0 1,0 0-1,0 0 1,0-1-1,0 1 1,0 0-1,0 0 1,0 0-1,0-1 1,0 1-1,0 0 1,0 0-1,0-1 1,0 1-1,0 0 1,0 0-1,0 0 1,0-1-1,0 1 1,0 0-1,0 0 1,0 0-1,-1-1 1,1 1-1,0 0 1,0 0 0,0 0-1,0-1 1,0 1-1,0 0 1,-1 0-1,1 0 1,0 0-1,0 0 1,0-1-1,-1 1 1,1 0-1,0 0 1,0 0-1,0 0 1,-1 0-1,1 0 1,0 0-1,0 0 1,-1 0-1,1 0 2,-1 0 0,1 0 0,-1 0 0,1 1 0,-1-1-1,1 0 1,-1 0 0,1 1 0,0-1 0,-1 0 0,1 0-1,0 1 1,-1-1 0,1 1 0,0-1 0,-1 0 0,1 1 0,0-1-1,-1 1 1,1-1 0,0 0 0,0 1 0,0-1 0,0 1 0,-1 0-1,0 12 265,-1-1-1,2 1 1,1 25-1,1-3 40,-9 181 488,3-106-759,-4 353 120,-24 139 473,27-558-720,-54 490 58,53-298-58,7-169-10,6 84 6,0-60-21,8 74 14,-22 128 19,0 13-10,9-229-17,-4 1 1,-3-1 0,-19 94 0,-24 218 46,38-243-61,-4 120-15,6-133 43,0-2-4,-6 51 5,-1 1-2,16-103-15,-12 228-7,4-201 15,7-72-8,-2-1 1,-2 0 0,-13 55-1,13-71 6,1 1-1,0 0 1,1 28-1,-2 8 2,-28 189-49,16-177 56,9-41-20,-5 33 0,12-55-296,-1 0 0,1 0 0,-1 0 0,0-1 0,0 1 0,-1 0 0,-2 6 0,3-12-208,0 0 0,1 1 1,-1-1-1,0 0 0,1 0 0,0 0 0,-1 0 0,1 0 0,0 0 0,0-3 0,2-29-6915,11-59 0,-7 55 3760,2-7-40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3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79 2356,'-4'-16'6204,"0"-23"1897,4 15 3933,0 47-10730,-83 551 91,78-546-2651,-14 45 1,-2-26-2379,16-39 1862,1 0-1,-1-1 1,-10 11 0,12-15 461,0 0 1,1-1-1,-1 1 1,0-1-1,0 0 1,-1 0-1,1 0 1,0 0 0,-8 2-1,1-1-2748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3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29 206 2800,'-1'-1'710,"-3"-3"1371,1 0-1,0 0 0,0 0 1,0 0-1,1 0 0,-1-1 1,-2-6-1,5 9-1602,-1 1 0,1 0 0,0-1 0,0 1 0,0-1 0,0 1 0,0 0 0,0-1 0,0 1 0,1-1 0,-1 1 0,1-2 0,0 0-324,0 1 0,1-1 1,-1 1-1,1 0 0,0-1 0,-1 1 0,5-4 1,5-4 111,0 1 0,1 0 0,0 1 0,1 0 1,-1 1-1,24-9 0,86-26-478,-117 41 215,6-3-532,0 2 0,0 0 1,0 0-1,1 1 0,-1 0 1,0 1-1,16 2 1,-18-1-1408,0 1 1,0 0 0,0 0 0,0 1 0,14 6 0,-21-7 1085,1-1 1,-1 0 0,1 1 0,-1-1-1,0 1 1,0 0 0,1-1-1,2 5 1,3 8-2766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36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197 191 1804,'-2'-63'11621,"1"53"-10122,-1 0 0,0 0 1,0 0-1,-1 0 1,0 0-1,-1 1 0,-6-12 1,5 12-239,-9-15 1669,13 23-2906,1 1 0,-1-1 1,1 1-1,-1 0 0,1 0 1,-1-1-1,1 1 0,-1 0 0,1 0 1,-1-1-1,1 1 0,-1 0 1,1 0-1,-1 0 0,1 0 1,-1 0-1,0 0 0,1 0 1,-1 0-1,1 0 0,-1 0 0,1 0 1,-1 0-1,1 1 0,-1-1 1,1 0-1,-1 0 0,1 0 1,-1 1-1,1-1 0,-1 0 0,1 1 1,-1-1-1,1 0 0,-1 1 1,1-1-1,0 1 0,-1-1 1,1 0-1,0 1 0,-1-1 1,1 1-1,0 0 0,-16 20-9,1 0 0,1 1 1,2 0-1,0 1 0,1 1 0,1 0 0,1 0 0,2 1 1,0 0-1,2 0 0,-4 42 0,8-62-21,1 0 1,0 1-1,0-1 0,1 0 0,0 0 0,0 0 1,0 0-1,0-1 0,4 8 0,-5-10-5,1-1 1,0 0-1,-1 0 0,1 0 1,0 0-1,0 0 0,0 0 0,0 0 1,0 0-1,0 0 0,0 0 1,0 0-1,0-1 0,0 1 0,0 0 1,1-1-1,-1 1 0,0-1 1,0 1-1,1-1 0,-1 0 0,0 1 1,1-1-1,-1 0 0,0 0 1,1 0-1,-1 0 0,0 0 0,1 0 1,-1-1-1,0 1 0,1 0 0,-1-1 1,0 1-1,0-1 0,1 1 1,-1-1-1,0 1 0,2-2 0,3-2-59,1-1 0,0 1 0,-1-1 0,0-1 0,0 1 0,0-1 0,-1 0-1,0 0 1,0-1 0,0 0 0,-1 0 0,0 0 0,3-8 0,5-14-110,18-61 0,-24 69 171,-1 1 151,0 0-1,-2 0 0,0-1 0,0-25 0,-30 110 367,23-50-484,2-1 0,0 0 0,0 1 0,1-1 0,1 16 1,11 67-484,-11-94 431,0 30-1414,0-25 336,0 0 0,0 0 0,2 13 1,5-3-5422,8-5-4731,-10-10 7335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37 2856,'-3'0'1686,"1"0"0,-1 0 0,0 0 0,0 0 0,0-1 0,1 1-1,-1-1 1,0 0 0,1 0 0,-1 0 0,-4-2 0,7 3-1541,0-1-1,1 1 1,-1-1 0,0 1-1,0-1 1,0 1 0,1-1 0,-1 1-1,0 0 1,1-1 0,-1 1 0,0-1-1,1 1 1,-1 0 0,0-1-1,1 1 1,-1 0 0,1 0 0,-1-1-1,1 1 1,-1 0 0,0 0 0,1-1-1,-1 1 1,1 0 0,14-7 289,-3 4-917,-1 0 0,1 0 0,0 2 0,22-2 0,-26 3-569,0 1 0,1 0 0,-1 0 0,0 1 0,1 0 0,-1 0 0,13 6 0,-9-3-1353,-9-4 1647,-1-1 0,0 1 0,0 0 1,0-1-1,0 1 0,0 0 0,0 1 0,0-1 0,0 0 1,0 0-1,0 1 0,0-1 0,1 3 0,3 6-2412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3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98 2068,'-3'-3'1149,"1"0"0,-1 0 0,1 0 0,-1 0 0,1-1 0,0 1 0,0-1 0,0 1 0,1-1-1,-1 0 1,1 1 0,0-1 0,0 0 0,0 0 0,0 0 0,1 0 0,0 0 0,-1 0 0,2 0 0,-1-6 0,1 9-1089,-1 1 1,0-1 0,0 0-1,1 0 1,-1 1 0,0-1-1,1 0 1,-1 1 0,0-1-1,1 0 1,-1 1 0,1-1-1,-1 0 1,1 1-1,0-1 1,-1 1 0,1-1-1,-1 1 1,1 0 0,0-1-1,0 1 1,-1-1 0,1 1-1,0 0 1,-1 0 0,1-1-1,0 1 1,0 0 0,0 0-1,-1 0 1,1 0-1,0 0 1,0 0 0,-1 0-1,1 0 1,0 0 0,0 1-1,0-1 1,-1 0 0,1 0-1,0 1 1,-1-1 0,1 0-1,0 1 1,0-1 0,-1 1-1,1-1 1,0 1 0,3 2-56,0-1 1,-1 1-1,1 0 1,-1 0-1,0 0 1,5 7 0,-1 0 25,-1 1 1,-1 0-1,0 1 1,-1-1-1,0 1 0,-1 0 1,0 0-1,-1 0 1,0 0-1,-1 0 1,0 0-1,-1 1 1,0-1-1,-1 0 1,-1 0-1,0 0 0,0 0 1,-1 0-1,-1 0 1,0 0-1,-9 16 1,9-18-8,-1 0-108,3-21-135,5-12 122,0 0-1,1 0 1,2 1-1,0-1 1,1 1 0,11-22-1,-5 11 100,-11 26 23,1 0 0,0 0-1,1 1 1,-1-1 0,1 1 0,1 0 0,4-7-1,-6 11-3,-1 0-1,1-1 1,-1 1-1,1 0 1,0 0-1,0 1 0,0-1 1,0 0-1,0 1 1,0 0-1,0 0 1,0 0-1,1 0 0,-1 0 1,0 1-1,1-1 1,4 1-1,-4 0-3,0 0 0,0 0 0,0 1 0,0-1 0,0 1 0,0 0 0,0 0 0,0 1 0,0-1 0,-1 1 0,1 0 0,-1-1 0,1 2-1,-1-1 1,6 5 0,-5-3 0,-1 0-1,1 0 1,-1 0-1,0 1 0,0 0 1,-1-1-1,1 1 1,-1 0-1,0 0 1,2 9-1,-1 0-2,-1 0 1,-1 0-1,0 0 0,0 1 1,-2-1-1,1 0 0,-2 0 0,-3 15 1,0-8-404,-2 0 0,0 0 1,-1-1-1,-16 28 0,-5 5-7174,13-25-566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3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54 221 728,'0'-11'2897,"1"-1"1,0 0-1,0 1 1,1-1-1,7-21 0,-6 25-1947,1 0-1,0 0 0,0 0 1,0 0-1,1 1 0,1 0 1,-1 0-1,10-9 0,-11 12-480,36-32 1348,-38 35-1802,-1 0 0,1-1 0,0 1 1,-1 0-1,1 0 0,0 0 0,0 0 0,0 1 0,-1-1 0,1 1 0,0-1 0,0 1 0,0-1 0,0 1 1,0 0-1,0 0 0,0 0 0,0 0 0,0 0 0,0 1 0,0-1 0,3 1 0,-3 1-12,-1-1 0,1 1-1,-1-1 1,1 1 0,-1-1-1,0 1 1,0 0 0,0 0 0,0-1-1,0 1 1,0 0 0,0 0-1,0 0 1,-1 0 0,1 0-1,-1 0 1,0 1 0,1-1-1,-1 3 1,0 4 2,0-1 0,0 1 0,-2 11 0,-1-6-1,0-1 1,-1 0 0,0 0-1,-1-1 1,-10 19-1,-38 55-26,26-45-55,26-40 54,0 0 0,1-1 0,-1 1 0,0 0 0,1 0 1,-1 0-1,1 0 0,-1 0 0,1 0 0,0 0 0,-1 0 1,1 0-1,0 0 0,0 0 0,0 0 0,-1 0 0,1 0 0,0 1 1,0-1-1,1 0 0,-1 0 0,0 0 0,0 0 0,0 0 1,1 0-1,-1 0 0,1 0 0,-1 0 0,1 0 0,-1 0 0,1 0 1,-1 0-1,1-1 0,0 2 0,3 1-27,0-1-1,0 0 1,0 0 0,0 0-1,0 0 1,0-1-1,5 2 1,24 10 57,-30-11 26,0 0 1,-1 0 0,1 1 0,-1-1 0,1 1 0,-1-1 0,0 1-1,0 0 1,0 0 0,0 0 0,3 6 0,-5-7 8,1 0 0,-1 1 1,1-1-1,-1 0 0,0 1 1,0-1-1,0 0 0,0 1 0,0-1 1,-1 0-1,1 0 0,-1 1 1,1-1-1,-1 0 0,0 0 1,0 0-1,0 0 0,0 0 0,-2 3 1,-3 3 31,0 0 1,0 0 0,-1 0-1,1-1 1,-2 0 0,1-1-1,-1 1 1,-10 5-1,11-8-397,-1 0 0,1 0 0,-1 0-1,-9 2 1,12-5-448,-1 1-1,1-1 1,-1 0 0,0-1 0,0 0 0,-8 0-1,12 0 132,0 0 0,0-1-1,1 1 1,-1-1-1,0 1 1,1-1-1,-1 0 1,0 1 0,1-1-1,-1 0 1,1 0-1,-1 0 1,1-1 0,0 1-1,-1 0 1,1 0-1,0-1 1,0 1-1,0-1 1,0 1 0,0-1-1,0 1 1,0-3-1,0-5-3432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3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68 132 2408,'-2'-29'12945,"1"-4"-1095,4 9-9630,-3 5-697,-2 17-1019,-1 12-399,-21 130 154,14-101-216,-14 72 19,22-98-61,0 0 0,2 0 0,0 1 0,0-1 0,1 1 0,3 16 0,-3-29-5,-1 0 0,0 1-1,0-1 1,1 0 0,-1 0-1,1 1 1,-1-1 0,1 0-1,0 0 1,-1 0 0,1 1-1,0-1 1,0 0-1,0 0 1,0 0 0,0-1-1,0 1 1,0 0 0,0 0-1,0 0 1,0-1 0,0 1-1,1-1 1,1 2 0,0-2-17,0 1 1,-1-1-1,1 0 1,0 0 0,0-1-1,-1 1 1,1 0-1,0-1 1,-1 0 0,1 1-1,4-3 1,2-1-85,0-1 0,0 0 1,-1 0-1,0 0 0,16-14 1,-14 8 48,-1 0 0,0 0 1,-1-1-1,0 0 0,0 0 1,-1-1-1,-1 0 0,0 0 1,-1-1-1,-1 1 0,0-1 1,4-24-1,-7 28 113,1-1 0,-2 1 0,1-1 0,-2 0 0,1 1 0,-1-1-1,-1 1 1,0-1 0,-1 1 0,1 0 0,-2 0 0,0 0 0,0 0 0,-1 1 0,0 0 0,0 0-1,-1 0 1,-7-8 0,11 14-38,-1 1-1,1-1 0,0 1 1,-1 0-1,1 0 0,-1 1 1,0-1-1,1 0 0,-1 1 1,0-1-1,0 1 0,0 0 1,0 0-1,0 0 0,-1 1 1,1-1-1,-5 1 0,6 0-69,-1 0 0,1 0-1,0 1 1,0-1 0,-1 1-1,1 0 1,0 0 0,0 0-1,0 0 1,0 0 0,0 0-1,0 1 1,0-1 0,0 0 0,0 1-1,1 0 1,-1-1 0,1 1-1,-1 0 1,1 0 0,0 0-1,-1 0 1,1 0 0,0 0-1,-1 4 1,-2 4-1402,0 0 0,1 0 1,0 1-1,0-1 0,-1 21 0,4-25 74,0 0 1,0 0-1,0 0 1,1 0-1,0 0 0,0 1 1,1-1-1,-1-1 1,1 1-1,1 0 0,4 9 1,6 5-2680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3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77 226 1720,'-19'-19'6496,"15"14"-4456,0 1 1,0 0 0,-1 0-1,1 1 1,-1-1 0,1 1-1,-10-7 4068,21 18-5651,-6-5-454,4 10 4,0-1-1,2 0 1,-1 0-1,1 0 1,1-1-1,11 14 1,-18-24-6,0 0 0,0-1-1,0 1 1,-1 0 0,1 0 0,0-1 0,0 1 0,0 0-1,0-1 1,0 1 0,0-1 0,1 0 0,-1 1 0,0-1 0,0 0-1,0 1 1,0-1 0,0 0 0,0 0 0,1 0 0,-1 0-1,0 0 1,0 0 0,2-1 0,-1 0 2,-1 0 1,1 0 0,-1 0-1,0 0 1,1 0 0,-1-1-1,0 1 1,0 0 0,0-1-1,0 1 1,0 0 0,0-1-1,0 1 1,1-4-1,1-4 11,0 1-1,-1-1 0,0-1 0,2-17 0,-2 0 110,-2-46-1,-1 64 11,0 0-1,0 0 0,-1 0 0,0 0 1,-1 1-1,0-1 0,0 1 1,-9-16-1,12 23-120,-1 1 0,1-1 0,0 1 0,-1-1 0,1 1 0,-1-1 0,1 1 0,0 0 0,-1-1 0,1 1 0,-1-1 0,0 1 0,1 0 0,-1-1 0,1 1 0,-1 0 0,1 0 0,-1 0 0,0-1 0,1 1 0,-1 0 0,1 0 0,-1 0 0,0 0 0,1 0 0,-1 0 0,0 0 0,1 0 0,-1 0 0,0 1 0,-1 0 1,0 0-1,0 0 1,-1 0-1,2 0 1,-1 0 0,0 0-1,0 1 1,-3 2 0,-26 35-112,25-29-278,0 0 1,1 0-1,0 0 0,0 0 0,1 1 0,1 0 1,0 0-1,0 0 0,-1 20 0,3-23-627,1 0 0,0-1 1,1 1-1,0 0 0,0 0 0,3 10 0,-2-12-401,0 0-1,1-1 1,-1 1 0,1-1 0,0 1-1,1-1 1,-1 0 0,9 8-1,8 4-2925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3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2616,'-1'2'21700,"8"2"-18816,14 2-1123,7-5-1662,-1 0 0,1-2 0,43-8 0,6 1-3218,-44 10-1247,-31-2 3710,-1 0 0,1 1 0,0-1 0,-1 0 0,1 1 1,0 0-1,-1-1 0,1 1 0,-1 0 0,1 0 0,-1 0 1,1 0-1,-1 0 0,0 0 0,1 0 0,1 2 0,-3-2 434,0-1 0,0 0 0,0 1 0,0-1 0,0 1 0,0-1 0,0 1 0,0-1 0,0 0 0,0 1 0,0-1 0,0 1 0,0-1 0,0 0 0,0 1 0,-1-1 0,1 1-1,0-1 1,0 0 0,0 1 0,-1-1 0,1 0 0,0 1 0,-1-1 0,-1 3-941,-3 8-1893</inkml:trace>
  <inkml:trace contextRef="#ctx0" brushRef="#br0" timeOffset="1">89 250 2916,'-69'58'25026,"107"-64"-21916,41-15-3579,2 5-3502,21-6-8436,-51 13 3288,-27 8 4873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4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1496,'0'-10'2075,"1"0"0,0-1 0,1 1 0,3-12 0,16-38 4535,-16 45-5411,-2 10-795,-1 0 0,0 0 0,1 1 0,0-1 0,0 1 1,0 0-1,1 0 0,-1 0 0,1 0 0,0 1 0,0-1 0,1 1 0,-1 0 1,0 0-1,1 1 0,0-1 0,0 1 0,0 0 0,9-2 0,-10 2-376,0 1 0,1 1 0,-1-1 0,0 1 0,1-1 0,-1 1 0,1 1 0,-1-1 0,0 0 0,1 1 0,-1 0 0,0 0 0,0 0 0,1 1 0,-1 0 0,0-1 0,0 1 0,-1 1 0,1-1 0,0 0-1,-1 1 1,1 0 0,-1 0 0,3 3 0,-1 1-2,0 0-1,-1 0 0,1 1 0,-1-1 1,-1 1-1,0 0 0,0 0 0,0 1 1,-1-1-1,0 0 0,-1 1 0,0-1 1,0 1-1,-1-1 0,0 1 0,-2 9 1,1-2 1,-2 1 0,0-1-1,-1 0 1,-1-1 0,0 1 0,-1-1 0,-12 23 0,3-14-13,0-1 0,-1 0 0,-29 29-1,13-16-261,32-36 234,0 0 0,0 0 0,0 1 0,0-1 0,0 0 0,0 0 0,0 0 0,-1 0 0,1 0 0,0 0 0,0 1 0,0-1 0,0 0 0,0 0 0,-1 0 0,1 0 0,0 0 0,0 0 0,0 0 0,0 0 0,-1 0 0,1 0 0,0 0 0,0 0 0,0 0 0,0 0 0,-1 0 0,1 0 0,0 0 0,0 0 0,0 0 0,0 0 0,-1 0 0,1 0 0,0 0 0,0 0 0,0 0 0,0 0 0,-1 0 0,1 0 0,0-1 1,-1-7-768,5-12-443,9-8-176,0 0 1,2 1-1,1 0 0,23-29 0,-12 17 541,24-35-39,-16 27 1174,-3-2 1,39-79-1,-71 128-201,1 0 1,-1 0 0,0 0 0,0 0 0,0-1-1,1 1 1,-1 0 0,0 0 0,0 0-1,0-1 1,0 1 0,0 0 0,1 0 0,-1 0-1,0-1 1,0 1 0,0 0 0,0 0-1,0-1 1,0 1 0,0 0 0,0 0 0,0-1-1,0 1 1,0 0 0,0 0 0,0-1-1,0 1 1,0 0 0,0 0 0,0-1-1,0 1 1,-1 0 0,1 0 0,0 0 0,0-1-1,0 1 1,0 0 0,0 0 0,-1 0-1,1-1 1,0 1 0,0 0 0,-12 6 1779,-12 17-338,11-10-1139,0 2 0,1 0 0,1 1 0,1 0 1,0 0-1,1 1 0,0 0 0,2 1 0,-10 34 0,13-38-454,1 0 1,1 0-1,0 1 0,1-1 0,2 28 0,0-31-370,1-1 1,0 0-1,0 0 0,1 0 1,0 0-1,1-1 1,0 1-1,10 16 1,-12-23-20,0-1 0,0 0 0,0 0 0,1 0 1,-1 0-1,0 0 0,1 0 0,-1-1 0,1 1 1,-1-1-1,1 0 0,0 1 0,0-1 0,0 0 0,-1-1 1,1 1-1,0-1 0,0 1 0,5-1 0,6 1-3046,0-2 0,26-3 0,-36 4 2954,25-5-3080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4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139 130 2408,'-69'-6'10479,"0"0"2660,102 7-8276,11 1-3564,82 2-1632,601-45 703,-397 15-309,-277 23-121,15-1-317,106-20 1,-178 25-707,0-1 0,0-1 0,1 1 0,-1-1 1,0 1-1,0-1 0,0 0 0,1 0 0,-8-4 0,-12-3-4906,-19 1-3481,23 5 4969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43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190 157 516,'-3'-2'1249,"0"0"-1,0-1 1,0 1-1,1-1 1,0 1-1,-1-1 1,1 0-1,0 1 1,0-1-1,0 0 1,1-1-1,-1 1 1,1 0-1,-1 0 1,0-7-1,1 7-819,0-1 0,1 1 0,-1 0 0,1 0 0,0-1 0,0 1 0,0 0 0,1 0 0,-1 0 0,1-1 0,-1 1 0,1 0 0,0 0 0,0 0 0,1 0 0,-1 0 0,2-3 0,0 2-341,1 1 0,-1-1 0,0 0 0,1 1 0,0 0 0,0 0 1,0 0-1,0 0 0,0 1 0,1 0 0,-1 0 0,1 0 0,5-2 0,-8 3-72,1 1 0,0-1 1,-1 1-1,1-1 0,0 1 0,-1 0 0,1 0 0,0 0 0,0 0 1,0 0-1,-1 1 0,1-1 0,0 1 0,-1 0 0,1 0 0,-1 0 1,1 0-1,-1 0 0,1 0 0,-1 1 0,0-1 0,1 1 0,-1 0 1,3 3-1,-1 0 16,0 0 0,0 0 0,-1 0 0,0 1-1,0-1 1,0 1 0,-1 0 0,1 0 0,-2 0 0,1 0 0,1 11 0,-2-6 4,0 0 1,-1-1-1,0 1 0,-1 0 0,-1-1 1,-3 17-1,-1-7-10,-1 1 1,-1-1 0,0-1-1,-2 1 1,0-2 0,-19 27-1,19-32-22,0-1 1,-1 0-1,-1-1 0,-14 12 0,17-16-47,1-1 1,-1 0-1,0-1 0,0 0 1,-1 0-1,0-1 0,-13 5 0,20-9-23,1 1-1,-1 0 0,0-1 0,0 0 0,1 1 0,-1-1 0,0 0 1,0-1-1,0 1 0,1 0 0,-1-1 0,0 0 0,1 1 0,-1-1 0,0 0 1,1 0-1,-1-1 0,1 1 0,-1 0 0,1-1 0,0 0 0,0 1 1,0-1-1,0 0 0,0 0 0,0 0 0,0 0 0,0-1 0,1 1 0,-1 0 1,1-1-1,0 1 0,0-1 0,0 1 0,0-1 0,0 0 0,0 1 1,0-6-1,0 3 51,0 1 0,1-1-1,-1 0 1,1 1 0,0-1 0,1 0 0,-1 1 0,1-1 0,0 0 0,0 1 0,0-1 0,1 1 0,-1 0 0,1-1 0,0 1-1,0 0 1,1 0 0,-1 0 0,1 0 0,0 1 0,0-1 0,0 1 0,4-4 0,-5 6 84,1-1 0,-1 0-1,1 1 1,-1 0 0,1 0 0,-1-1 0,1 2 0,0-1 0,-1 0 0,1 0-1,0 1 1,0 0 0,0-1 0,0 1 0,-1 0 0,1 0 0,0 1-1,4 0 1,-3 0-15,0 1 0,1-1 1,-1 1-1,0 0 0,0 1 0,0-1 0,-1 1 0,1-1 0,0 1 0,4 6 0,0-1-20,-1 0-1,-1 1 1,0 0-1,0 0 0,0 0 1,-1 1-1,-1 0 1,7 21-1,-8-18 16,0 1-1,-1-1 0,-1 1 0,0 0 0,-1 0 1,-3 20-1,-8 34-1145,0-22-2370,2-8-1920,9-37 4822,-2 12-3597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4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145 110 212,'-7'-14'9421,"-10"-31"1,9 23-3261,8 22-6069,0 0 0,0 0 1,0-1-1,0 1 1,0 0-1,0 0 0,0 0 1,-1 0-1,1-1 1,0 1-1,0 0 0,0 0 1,0 0-1,0 0 1,0 0-1,0 0 0,-1-1 1,1 1-1,0 0 1,0 0-1,0 0 1,0 0-1,-1 0 0,1 0 1,0 0-1,0 0 1,0 0-1,0 0 0,-1 0 1,1 0-1,0 0 1,0 0-1,0 0 0,0 0 1,-1 0-1,1 0 1,0 0-1,0 0 0,0 0 1,0 0-1,-1 0 1,1 0-1,0 0 0,0 0 1,0 0-1,0 0 1,-1 1-1,1-1 0,0 0 1,0 0-1,0 0 1,0 0-1,0 0 0,0 0 1,0 1-1,-1-1 1,1 0-1,-11 17 940,-7 23-1485,17-39 587,-14 32-49,2 0 0,1 1 0,2 1 0,1 0 1,-6 45-1,14-75-86,1 0-1,0 0 1,0 0-1,0 0 1,1-1 0,0 1-1,0 0 1,0 0-1,2 5 1,-2-9-2,-1 1 1,1-1-1,0 0 1,0 0-1,0 1 1,0-1-1,0 0 0,0 0 1,0 0-1,0 0 1,0 0-1,1 0 1,-1-1-1,0 1 0,1 0 1,-1-1-1,0 1 1,1-1-1,-1 1 1,1-1-1,-1 1 0,1-1 1,-1 0-1,1 0 1,-1 0-1,1 0 1,-1 0-1,1 0 0,-1 0 1,1-1-1,-1 1 1,0 0-1,3-2 1,3 0-28,1-1 1,0 0 0,-1-1 0,0 0 0,0 0 0,0 0 0,0-1 0,-1 0 0,1-1 0,-1 1-1,-1-1 1,1 0 0,-1-1 0,5-7 0,-2 2 8,0-1 0,-1 1 1,-1-1-1,0 0 0,-1-1 0,0 1 1,3-19-1,-7 21 37,0 1 1,-1 0-1,0 0 0,-1 0 1,0-1-1,-1 1 0,0 0 1,-1 0-1,0 1 0,0-1 1,-1 0-1,0 1 0,-1 0 1,0 0-1,0 0 0,-1 1 1,-7-9-1,11 15-20,1 0-1,-1 0 1,0 0 0,0 0 0,1 0-1,-1 1 1,0-1 0,-1 1 0,1-1-1,0 1 1,0 0 0,0 0 0,-1 0-1,1 0 1,-1 0 0,-3 0 0,5 1-63,-1 0 0,1 1 1,-1-1-1,1 1 1,-1-1-1,1 1 1,0-1-1,-1 1 1,1 0-1,0-1 1,-1 1-1,1 0 1,0 0-1,0 0 1,0 0-1,0 0 1,0 0-1,0 1 1,0-1-1,0 0 1,0 0-1,1 1 0,-1-1 1,0 0-1,1 1 1,-1-1-1,1 1 1,-1 1-1,-1 1-525,1 1-1,0-1 1,-1 1-1,1 0 0,1 0 1,-1-1-1,1 1 0,0 0 1,0 6-1,1-7-198,0 0 0,0 0 0,1 0 0,-1 0 0,1-1 0,0 1 0,0-1 0,0 1 0,0-1 0,0 0 0,1 1 0,0-1 0,0-1 0,0 1 0,0 0 0,0-1 1,4 3-1,14 11-3290,1-1 262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4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72 128,'-29'-16'26110,"39"8"-24327,7 0-1450,0 1 0,0 1-1,0 0 1,0 1 0,1 1-1,22-2 1,109 0-1407,-148 6 1066,1 1-396,0-1-1,1 1 1,-1 0 0,0 0 0,0 0-1,0 0 1,0 0 0,3 3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27 948,'-56'38'17915,"99"-36"-14249,-21-4-4680,1-1-1,-1-1 0,22-7 0,64-26-12404,-82 27 9584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4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109 149 2216,'-3'-7'4200,"1"-1"-1,1-1 0,0 1 1,0 0-1,1-14 2587,-1 24-6679,0 0 0,0 0 1,0 0-1,1 0 0,-1 0 1,1 0-1,-1 0 1,1 0-1,0 4 0,-1 0 11,-64 312-20,53-265-2273,3-12-2001,2 1-5895,6-36 6911</inkml:trace>
  <inkml:trace contextRef="#ctx0" brushRef="#br0" timeOffset="1">581 140 1132,'-8'-14'4615,"2"0"0,0-1 0,1 1 0,-4-18 0,-1-8 880,7 30-4251,1 9-563,-3 16-299,3-5-319,-59 225 632,29-102-2764,-9 26-1888,36-139 425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4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26 209 320,'0'-23'6088,"-1"1"-886,2 0 0,3-26 0,-3 42-4689,0 1 0,0-1-1,1 0 1,0 1 0,0-1 0,0 1 0,0 0 0,1 0 0,0 0 0,0 0-1,1 0 1,-1 1 0,7-7 0,-8 9-503,1 0 0,0 1 0,0-1-1,-1 1 1,1 0 0,0 0 0,0 0 0,0 0 0,0 0 0,0 0 0,1 1-1,-1 0 1,0-1 0,0 1 0,0 0 0,0 1 0,0-1 0,1 1-1,-1-1 1,0 1 0,0 0 0,0 0 0,0 0 0,0 0 0,-1 1-1,1-1 1,0 1 0,-1 0 0,1 0 0,-1 0 0,1 0 0,-1 0 0,0 0-1,0 1 1,0-1 0,0 1 0,0-1 0,2 6 0,-1 0-8,-1-1 0,1 1 1,-2 0-1,1 0 0,-1 0 0,0 0 1,-1 0-1,0 0 0,0 0 1,-1 0-1,-3 15 0,0-11-31,0 0 1,-1 0-1,0 0 0,-1 0 0,0-1 0,-14 19 1,8-15-169,-25 25 0,1-2-186,45-39 362,0 1 0,0-1 0,0 1 0,0 1 1,-1 0-1,1 0 0,0 1 0,0 0 0,14 6 0,-19-7 54,-1 1 1,0 0-1,0 0 0,0 0 0,0 0 0,0 1 0,0-1 0,0 1 0,-1 0 1,0 0-1,1-1 0,-1 2 0,0-1 0,0 0 0,-1 0 0,1 1 0,-1-1 1,1 1-1,-1-1 0,0 1 0,0-1 0,-1 1 0,1 0 0,-1 0 0,0-1 1,0 1-1,0 0 0,0 0 0,-1-1 0,0 1 0,1 0 0,-1-1 0,0 1 1,-1-1-1,1 1 0,-1-1 0,0 0 0,1 1 0,-1-1 0,-4 4 0,0 1 45,-1-1 0,0 0-1,0 0 1,-1 0-1,0-1 1,0 0-1,-14 8 1,18-12-160,1 0 1,-1 0 0,0 0-1,0-1 1,0 1 0,1-1-1,-1 0 1,-1 0-1,1-1 1,0 1 0,0-1-1,0 0 1,0 0-1,0 0 1,0 0 0,-1-1-1,1 1 1,0-1-1,0 0 1,-6-3 0,8 3-137,1 0 1,0 0 0,-1 0-1,1 1 1,0-2 0,-1 1-1,1 0 1,0 0 0,0 0-1,0 0 1,0-1 0,0 1 0,0 0-1,1-1 1,-1 1 0,0-1-1,1 1 1,-1-1 0,1 1-1,-1-3 1,1 1-270,0 1 0,0-1 0,0 0 0,1 1 1,-1-1-1,1 0 0,-1 1 0,1-1 0,0 0 0,0 1 0,1-3 0,3-4-1506,0 1 0,1-1 0,0 1 0,0 1 1,12-12-1,2 2-1720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4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122 182 1588,'4'-12'5638,"-1"0"0,5-23-1,-7 19-2785,1 0 0,-2 1 0,-3-32 0,3 46-2769,0-1 0,0 1 0,0-1-1,-1 1 1,1-1 0,0 1 0,-1-1-1,1 1 1,-1 0 0,0-1 0,0 1-1,1 0 1,-1-1 0,0 1 0,0 0-1,0 0 1,0 0 0,0 0 0,-2-1-1,2 1-44,0 1-1,1 0 1,-1 0 0,0 0-1,0 0 1,0 0-1,0 0 1,0 0 0,0 0-1,0 0 1,0 0-1,0 0 1,1 1-1,-1-1 1,0 0 0,0 0-1,0 1 1,0-1-1,0 1 1,1-1 0,-1 1-1,0-1 1,1 1-1,-1 0 1,0-1-1,1 1 1,-1 0 0,0-1-1,1 1 1,-1 0-1,0 1 1,-12 15-38,0 2 0,1-1 0,0 2 0,2-1 0,-12 31 0,19-40 0,0-1 0,0 0 0,1 1 0,1 0 0,-1 0 0,2-1 0,-1 1 0,1 0 0,1 0 0,0 0 0,0 0 0,1-1 0,0 1 0,7 17 0,-7-22-114,1 0 0,0 0 1,0 0-1,0 0 0,1-1 0,-1 1 1,1-1-1,0 0 0,1 0 0,-1 0 0,1-1 1,0 1-1,-1-1 0,1 0 0,1-1 0,10 5 1,-9-4-140,1-1-1,0 0 1,0 0 0,0-1 0,0 0 0,0 0 0,0-1 0,0 0 0,0-1-1,0 0 1,14-3 0,-16 2-725,1 0-1,-1-1 0,0 0 1,0 0-1,0-1 0,0 0 1,-1 0-1,0 0 0,1 0 1,5-8-1,-1 0-2251,0 1 1,-1-1-1,12-23 0,-7 7-877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0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18 139 760,'1'-3'5392,"6"-11"-1513,-4-18 2975,10-19-4351,-7 34-1895,-2 6-133,0 1 2397,-7 12-146,2-1-2551,1 1-1,-1-1 1,1 1 0,-1 0-1,1-1 1,0 1 0,0-1-1,0 1 1,0 0 0,0 3-1,-1 7-28,-1 9 111,0-1 1,1 0-1,2 37 0,1-7 22,-7 50 44,2-63-233,2-1 1,5 60-1,17 89 22,-16-132-102,-2 0 0,-2 0-1,-10 77 1,4-62 4,6 38-21,0-41 10,1-39 3,4 31-1,-2-30-8,0 33-1,-14 182-1,11-209-1,11 56 0,-7-65 7,-2 0 1,0 0 0,-2 0 0,-2 46 0,-7-11 6,-13 79 8,7-58-6,-5 143 1,15-137-8,-2 190-3,6-250 0,-2 72 1,0-24 0,9 81 0,-3-104-2,-3 0 0,-9 98 0,7-133 3,1 0 0,1 0 0,0 1 0,2-1 0,6 26 0,-8-28-1,0 0 1,-1 0-1,0 0 0,-1 0 1,-1 0-1,0 0 1,-5 18-1,-4 25-4,8-32 1,2 0 0,0 0 0,5 44 0,-2-46 6,-2 38-1,-1-39 0,4 42-1,2-18 1,-2-1 0,-2 0 0,-6 57 0,4-86-41,-5 69-766,0-78-90,2-6-2120,9-30-17191,0 9 16225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1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4219 80 1420,'29'-19'8220,"-7"5"-6031,-6 4-744,-13 9-1211,0-1 1,-1 1-1,1-1 1,0 0-1,-1 0 1,1 0 0,-1 0-1,0 0 1,1 0-1,-1-1 1,0 1-1,3-6 1,-5 8-213,0 0 1,0 0-1,0 0 0,0 0 1,0 0-1,0-1 0,1 1 1,-1 0-1,0 0 1,0 0-1,0 0 0,0 0 1,0-1-1,0 1 1,0 0-1,0 0 0,0 0 1,0 0-1,0 0 0,0-1 1,0 1-1,0 0 1,0 0-1,0 0 0,0 0 1,0 0-1,0-1 0,0 1 1,0 0-1,-1 0 1,1 0-1,0 0 0,0 0 1,0 0-1,0-1 1,0 1-1,0 0 0,0 0 1,0 0-1,-1 0 0,1 0 1,0 0-1,0 0 1,0 0-1,0 0 0,0 0 1,0-1-1,-1 1 0,1 0 1,0 0-1,0 0 1,0 0-1,0 0 0,0 0 1,-1 0-1,1 0 1,0 0-1,0 1 0,-1-1 1,1 0-1,0 0 1,-1 0-1,1 0 0,0 0 1,0 1-1,-1-1 1,1 0-1,0 0 0,0 0 1,-1 1-1,1-1 1,0 0-1,0 0 1,0 1-1,-1-1 0,1 0 1,0 0-1,0 1 1,0-1-1,0 0 0,0 1 1,0-1-1,0 0 1,-1 1-1,1-1 1,0 1-1,0-1 32,-10 13 3323,-1 13 251,0 3-903,-4-9-2323,-1 0 0,0-1 0,-22 19 1,-16 18-258,-28 30 140,58-62-140,-126 123 311,21-28-324,17-15-52,37-32-15,-91 94 324,39-42-295,-8 8-50,19-24-6,27-29-15,-9 10-3,-33 25 57,0 1-35,-37 47 15,-11 6 35,28-24-105,60-53 21,39-43-6,-6 5 0,-43 42 26,24-26-12,-7 2-29,0 2 2,-14 11 11,-4 4-24,28-25 9,30-22 15,-51 43 50,7 0-61,-103 98 46,141-139-38,25-23-3,1 2 0,0 0 0,-24 32 0,23-23 6,-41 38 0,47-50 1,-5 5 1,1-1 5,-31 39-1,-22 29 3,62-76-15,5-6 6,0 1 1,1 0-1,0 0 0,-7 13 0,-13 15 21,6-10-8,-25 26-31,30-37 17,13-13 1,1 0 0,-1-1 0,1 1 0,-1 0 0,1 1 0,-4 6 0,3-4 0,0-1 0,0 0 0,-1 1-1,-6 5 1,-6 8-5,8-10 2,-1 1 0,0-2 1,-12 11-1,1-3 1,10-6 4,6-6 1,-1 1-1,0-2 1,1 1 0,-1-1 0,-8 5 0,9-5-49,7-2 197,-1-2-222,-1 0 0,0 0-1,1 0 1,-1 0 0,0 0 0,1 0-1,-1 0 1,0-1 0,1 1 0,-1 0-1,0 0 1,1 0 0,-1 0 0,0-1-1,1 1 1,-1 0 0,0 0 0,0-1-1,1 1 1,-1 0 0,0 0-1,0-1 1,0 1 0,1 0 0,-1-1-1,0 1 1,0 0 0,0-1 0,0 1-1,0 0 1,0-1 0,0 1 0,0 0-1,0-1 1,0 1 0,0-1 0,0 1-1,2-6-2150,-1 0-1,1 1 0,1-1 0,-1 1 0,1 0 1,0 0-1,0 0 0,0 0 0,7-7 0,1-2-2280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1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21 185 1388,'-8'-12'8453,"8"-8"-4587,3 2-783,-14 26-1333,7-3-800,8-8 2001,4 0 1198,-4-1-3240,-5 2-513,15 6 947,56 2-508,-55-4-715,-1 0 0,1-1 0,0-1 0,-1 0 0,1-1-1,26-4 1,129-31 471,-3 13-438,-111 17-51,-31 4 15,-1 0 1,1 2-1,36 3 0,38 5-58,12-16-2,2-1-1,-60 10-43,-3 0 42,0-2-1,92-14 1,-35 0 99,-93 13-149,85 0 10,-68 3-6,44-5-1,-9-5-8,-20 1 0,68-1 0,-93 10 0,41 7 0,-41-4 0,40 2 0,-22-8 0,56-10 0,-68 7 0,0 2 0,0 0 0,0 2 0,52 3 0,-37 5 0,0-2 0,76-2 0,-115-3 0,47-4 0,0 3 0,82 8 0,-103-3 0,0-1 0,-1-1 0,51-4 0,-30-1 0,94 6 0,131 7 0,-259-10 0,0 2 0,0 0 0,20 5 0,-34-7 0,68 7 0,-46-5 0,-21-2 0,1-1 0,0 1 0,-1 1 0,1-1 0,0 0 0,-1 1 0,1-1 0,4 3 0,3 0 0,-1 0 0,1 0 0,0-1 0,12 2 0,22 4 0,14 2 0,-25-6 0,-27-4 0,0 0 0,-1 1 0,1 0 0,0 0 0,0 0 0,6 3 0,-11-4 0,0 1 0,-1-1 0,1 0 0,0 1 0,0-1 0,0 0 0,0 0 0,0 0 0,0 0 0,0 0 0,0 0 0,0 0 0,0 0 0,0 0 0,0 0 0,0 0 0,1-1 0,-2 1 0,1 0 0,-1-1 0,0 1 0,1 0 0,-1 0 0,1 0 0,-1 0 0,1 0 0,-1 0 0,0 0 0,1 0 0,-1 0 0,1 0 0,-1 0 0,0 0 0,1 0 0,-1 0 0,1 0 0,-1 1 0,0-1 0,1 0 0,-1 0 0,1 0 0,-1 1 0,0-1 0,1 1 0,0-1 0,-1 1 0,1-1 0,0 1 0,-1-1 0,1 0 0,0 1 0,-1-1 0,1 0 0,0 1 0,0-1 0,-1 0 0,1 0 0,0 0 0,0 0 0,0 0 0,-1 0 0,2 0 0,19 5 0,-18-4 0,1-1 0,0 0 0,-1 1 0,1-1 0,0-1 0,7 0 0,-7 0 0,-1 1 0,1 0 0,0 0 0,0 0 0,0 0 0,0 0 0,5 2 0,7 0 0,-3-2 0,-15 0 0,-1 5 65,-3-3-399,-20 1-5505,-1-1 1,0-2-1,-26-3 1,45 3 4241,-13-2-3006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1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30 100 708,'-29'-17'7597,"36"-10"-1664,-9 7-4265,2 17-1437,-1 1 0,1-1 0,0 0 0,-1 1 0,1-1 0,1 0 0,-1 0 0,9-11 11081,-2 15-11591,20 14 590,-22-12-259,1 1 1,-1 0-1,0 0 1,-1 0-1,1 1 1,-1-1-1,0 1 0,0 0 1,0 1-1,-1-1 1,1 1-1,-1-1 0,3 9 1,2 7 111,-1 1 0,7 29 1,-9-25-68,0 0 0,-2 0 0,-1 0 0,-1 34 1,-2-47-490,0 0 0,-1 1 0,0-1 0,-1 0 0,0 0 0,-1 0 0,-1 0-1,0-1 1,0 0 0,-9 13 0,-6 7-6376,3-1-8867,16-26 11696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1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90 1904,'-4'-13'10706,"3"13"-10504,1-1 1,0 1 0,-1-1 0,1 1-1,0 0 1,0-1 0,0 1 0,0-1-1,-1 1 1,1-1 0,0 1 0,0 0-1,0-1 1,0 1 0,0-1 0,0 1-1,0-1 1,0 1 0,0-1 0,0 1-1,0 0 1,0-1 0,1 1 0,-1-1 0,0 1-1,0-1 1,0 1 0,1 0 0,-1-1-1,0 1 1,0 0 0,1-1 0,-1 1-1,0 0 1,1-1 0,-1 1 0,0 0-1,1-1 1,-1 1 0,1 0 0,14-17 4163,8-7-3027,-19 22-1254,0-1 0,0 1 0,0 0 0,0 0 0,1 0 0,-1 0 0,9-1 0,-11 3-84,-1-1 1,0 1-1,1 0 0,-1 0 1,1 0-1,-1 0 0,0 0 1,1 0-1,-1 0 0,0 1 1,1-1-1,-1 0 0,0 1 1,1-1-1,-1 1 0,0-1 1,0 1-1,1 0 0,-1-1 1,0 1-1,0 0 0,0 0 1,0 0-1,0 0 0,0 0 1,0 0-1,0 0 0,-1 0 1,1 1-1,1 1 0,0 3 25,0-1 1,-1 1-1,0 0 0,0 0 0,0 0 0,-1 0 1,1 0-1,-1 0 0,-1 0 0,1 0 1,-1 0-1,0 0 0,-1 0 0,-2 8 0,-4 7 25,0-1 0,-19 32 0,21-40-45,5-8-17,-1-1 1,0 1-1,0 0 1,0-1-1,-1 0 1,-2 4-1,6-7-2,0-1 1,0 0-1,0 1 0,0-1 0,0 1 0,0 0 0,0-1 1,0 1-1,0 0 0,0 0 0,0-1 0,1 1 1,-1 0-1,0 0 0,0 0 0,0 0 0,0 1 0,0-1 1,1 0-1,-1 0 0,0 1 0,0-1 0,0 1 0,0-1 1,0 1-1,0-1 0,0 1 0,0-1 0,0 1 0,0 0 1,0 0-1,-1 0 0,1-1 0,0 1 0,0 0 1,-1 0-1,1 0 0,-1 0 0,1 0 0,-1 0 0,1 0 1,-1 0-1,1 0 0,-1 1 0,0-1 0,0 0 0,0 0 1,1 0-1,-1 0 0,-1 3 0,0 1 92,-1 1-1,0 0 0,0-1 1,0 0-1,-1 1 1,0-1-1,0 0 1,0 0-1,-1-1 1,1 1-1,-1-1 0,0 0 1,-1 0-1,1 0 1,-1 0-1,-7 4 1,8-5-162,0-1 0,0 0 1,-1 0-1,1-1 0,0 1 1,0-1-1,-1 0 0,1 0 1,-9 0-1,9-1-232,1 0 1,0-1-1,-1 1 1,1-1-1,-1 1 1,1-1-1,0 0 0,-1-1 1,1 1-1,0 0 1,0-1-1,0 0 1,-5-3-1,7 3-160,-1 1 1,1-1-1,0 1 0,0-1 1,0 1-1,0-1 0,0 0 0,0 1 1,0-1-1,1 0 0,-1 0 1,1 0-1,-1 0 0,1 0 1,0 1-1,0-1 0,0 0 0,0 0 1,0-3-1,0-1-1509,1 0 0,0 0 0,0 0 0,4-11 0,2 4-1446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1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14 100 2168,'1'-3'1034,"-1"0"-1,1 0 1,-1 0-1,0 0 1,1 0-1,-1 0 0,-1 0 1,1 0-1,0 0 1,-2-5-1,-2-14 8360,3 22-9272,1 0 0,0-1 0,-1 1 0,1 0 0,0 0 0,0 0 0,-1 0 0,1 0 0,0 0 0,0 0 0,-1 0 0,1 0-1,0 0 1,-1 0 0,1 0 0,0 1 0,0-1 0,-1 0 0,1 0 0,0 0 0,0 0 0,-1 0 0,1 0 0,0 1 0,0-1 0,0 0 0,-1 0 0,1 0 0,0 1 0,0-1 0,0 0 0,-1 0 0,1 0 0,0 1 0,0-1 0,0 0 0,0 0 0,0 1 0,0-1 0,0 0 0,0 1 0,10 97 1442,-10-75-1501,0 0 1,2-1-1,1 1 0,0 0 0,11 33 0,-14-54-61,0-1 0,1 0 0,-1 1 0,1-1 0,-1 0 0,1 0 0,-1 0 0,1 1 0,0-1 0,0 0 0,0 0 0,-1 0 1,1 0-1,0 0 0,0 0 0,0 0 0,1-1 0,-1 1 0,0 0 0,0-1 0,0 1 0,1 0 0,-1-1 0,0 0 0,3 1 0,-2-1-1,0 0 0,0 0 1,0-1-1,0 1 0,0-1 0,0 0 0,0 1 1,0-1-1,-1 0 0,1 0 0,0 0 0,0-1 1,-1 1-1,1 0 0,1-2 0,4-3-6,-1-1-1,0 0 1,-1 0 0,1 0-1,-1-1 1,7-14-1,-7 10 15,0 0 0,-1-1 0,-1 0 0,0 1-1,-1-1 1,0 0 0,-1 0 0,0-1 0,-1 1-1,-1 0 1,0 0 0,0 0 0,-2 0 0,1 0-1,-2 0 1,-6-17 0,9 28-1,1 1-1,-1-1 1,0 1 0,1 0-1,-1-1 1,0 1 0,0 0-1,0-1 1,0 1 0,0 0-1,0 0 1,0 0-1,0 0 1,0 0 0,-1 0-1,1 0 1,-2-1 0,2 2-21,0 0 0,0 0 0,0 0 0,0 0 1,0 0-1,0 0 0,0 0 0,0 0 0,0 0 0,0 0 1,0 1-1,0-1 0,0 0 0,0 1 0,0-1 0,0 0 1,0 1-1,1-1 0,-3 2 0,-1 2-286,0 0 1,0 0-1,0 0 1,1 0-1,-1 1 1,1-1-1,-4 8 1,5-8-383,-1 1 1,1 0 0,0 0 0,0 0 0,1 0 0,-2 6 0,3-5-1270,0 1 0,0-1 1,0 0-1,1 1 0,-1-1 1,2 1-1,2 8 0,-1 0-1886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1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17 173 2596,'-16'-19'15304,"42"24"-13067,-16-1-1583,-1 0 0,0 1 0,0 0-1,16 13 1,-25-18-554,0 0 0,1 1 1,-1-1-1,0 0 0,1 0 0,-1 1 0,0-1 0,1 0 1,-1 0-1,1 0 0,-1 1 0,0-1 0,1 0 0,-1 0 0,1 0 1,-1 0-1,1 0 0,-1 0 0,1 0 0,-1 0 0,0 0 1,1 0-1,-1 0 0,1 0 0,-1 0 0,1-1 0,-1 1 0,0 0 1,1 0-1,-1 0 0,1 0 0,-1-1 0,12-14 1263,0-21-602,-6 6-441,-3 18-139,-1 0 1,2-22 0,-4 31-135,0 0 0,0 1 0,-1-1 0,1 0 0,0 0 0,-1 1 1,0-1-1,1 0 0,-1 1 0,0-1 0,0 1 0,-1-1 0,1 1 1,0 0-1,-1-1 0,0 1 0,-3-3 0,4 4-36,0 0 0,0 0-1,-1 0 1,1 1 0,0-1-1,-1 1 1,1-1 0,0 1 0,-1-1-1,1 1 1,-1 0 0,1 0-1,-1 0 1,1 0 0,-1 0 0,1 0-1,0 0 1,-1 0 0,1 0-1,-1 1 1,1-1 0,-1 1 0,1-1-1,0 1 1,-1-1 0,1 1-1,0 0 1,0 0 0,0 0 0,-1-1-1,1 1 1,0 0 0,-1 2 0,-3 1-86,1 1 0,0 0 0,0-1 0,0 1 0,0 0 0,-4 10 0,8-14 85,-5 7-788,1 0-1,1 1 1,-1-1 0,1 1-1,1 0 1,-2 11 0,4-17 281,0-1 1,0 1 0,0 0-1,0-1 1,1 1 0,0-1-1,-1 1 1,1-1 0,0 1-1,0-1 1,0 0 0,0 1-1,0-1 1,1 0 0,-1 0-1,1 0 1,0 0-1,-1 0 1,1 0 0,0 0-1,0 0 1,0-1 0,0 1-1,1-1 1,-1 0 0,4 2-1,20 9-4078,6-4 122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4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147 189 1884,'26'-45'12889,"38"-86"-1,-64 130-12642,4-11 2049,-9 17-1229,-10 17-728,-10 23-140,2 2 1,2 1-1,-25 85 0,8 12-3314,7 0-7829,28-128 7759,-1-1 0,-10 27 0,-2-9-1610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2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2057 77 2028,'1'-12'7347,"3"4"-3996,-3 5-3330,1 1 1,0 0-1,0-1 1,0 1-1,0 0 1,1 0 0,4-3-1,-1 1 630,6-4-443,0 0 0,17-7 1,-77 46 1039,41-23-909,7-7-315,0-1 0,0 1 0,0-1 0,0 0 0,0 1 0,-1-1 0,1 1 0,0-1 0,0 0-1,0 1 1,-1-1 0,1 0 0,0 1 0,-1-1 0,1 0 0,0 0 0,-1 1 0,1-1 0,0 0 0,-1 0-1,1 0 1,-1 1 0,1-1 0,0 0 0,-1 0 0,1 0 0,-1 0 0,1 0 0,0 0 0,-1 0-1,1 0 1,-1 0 0,0 0 0,0 1 66,0-1-1,-1 1 1,1-1 0,0 1-1,0 0 1,0 0-1,0-1 1,0 1-1,0 0 1,0 0 0,0 0-1,0 0 1,-1 2-1,-6 5 1698,5-6-1534,0 0 1,0 0-1,0 0 0,0 1 0,0-1 0,1 1 1,-1-1-1,1 1 0,0 0 0,0 0 1,0 0-1,0 0 0,0 0 0,-1 4 1,-3 9 1669,-9 29 0,5-11-507,-69 135-171,45-104-950,10-10-46,14-30-108,-20 33 0,-45 87 56,-2 3-113,-3-7 120,-21 15-61,26-51-68,-31 75 45,80-132-93,-31 68 154,30-65-135,-25 42 8,40-72-43,1 0 1,-11 29-1,-11 23 47,-45 98-23,33-66-34,-37 86 23,39-82-23,26-70 0,-13 28 6,-38 64 0,53-103-18,-14 36-1,17-37 28,-25 45 0,26-53-16,1 1-1,-7 21 1,-7 13 5,8-25 12,-1-1 1,-24 30-1,-50 82-18,48-71-9,15-12 34,20-40-30,-17 29 0,7-20-15,5-8 39,-18 33 0,-25 36 5,52-79-21,-2 1 0,1-1-1,-1 0 1,-8 8 0,-6 9 2,7-7-8,-11 13-8,2 2 20,19-29-9,0 0 0,0-1 0,1 1 0,0 0 0,-1 0 0,1 0 0,-1 6 0,-6 8-2,9-17 1,-3 5 47,9-11-108,-4 3-280,0 0 1,0 0-1,-1-1 0,1 1 1,0 0-1,-1-1 1,0 1-1,0-1 1,0 0-1,0 1 1,0-1-1,1-4 1,2-40-8686,-4 38 5661,1 0 1,0 0-1,4-17 0,0 11-721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2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68 688,'2'-1'463,"-1"1"-1,-1-1 1,1 0 0,0 1 0,0-1-1,0 0 1,0 1 0,0-1-1,0 0 1,-1 0 0,1 0-1,0 0 1,-1 1 0,1-1-1,-1 0 1,1 0 0,-1 0 0,1 0-1,-1-1 1,1 0 0,0-24 2447,-2 15-2077,2 12-758,-1-1 0,0 0 0,0 0 0,0 0 0,0 0 0,0 1 1,0-1-1,1 0 0,-1 0 0,0 0 0,0 0 0,0 0 0,0 0 0,1 1 0,-1-1 0,0 0 0,0 0 0,0 0 0,0 0 1,1 0-1,-1 0 0,0 0 0,0 0 0,0 0 0,1 0 0,-1 0 0,0 0 0,0 0 0,1 0 0,-1 0 0,0 0 0,0 0 1,0 0-1,1 0 0,-1 0 0,0 0 0,0 0 0,0 0 0,0-1 0,1 1 0,-1 0 0,0 0 0,17-7 1557,4 0 7955,-19 8-9473,0-1 1,0 1 0,1 0 0,-1 0-1,0-1 1,0 1 0,0 1 0,0-1-1,3 3 1,-3-3 1,6 4-43,-1 0 0,0 0-1,-1 1 1,1 0 0,-1 0-1,-1 1 1,1-1 0,-1 1 0,0 0-1,0 1 1,-1-1 0,0 1-1,-1 0 1,1 0 0,-1 0 0,-1 0-1,0 1 1,0-1 0,1 15-1,-2 0-14,0-1-1,-2 1 1,0-1-1,-2 0 0,0 1 1,-9 30-1,-41 119-607,10-59-5469,39-106 6311,-2 0-6237,15-31-9955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2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50 1028,'-1'-13'6649,"0"-5"414,1 17-6843,1 0 0,-1 0 0,0 0 0,0 0 0,0 0 0,1 1 0,-1-1 0,0 0 0,1 0 0,-1 0 0,1 0 0,-1 1 0,1-1 0,-1 0 0,2 0 0,-2 0-127,0 1 0,0 0-1,0 0 1,0 0 0,0 0-1,0 0 1,0 0 0,0-1 0,0 1-1,0 0 1,0 0 0,0 0-1,0 0 1,-1-2 1483,1 2-1484,-1 0 1,1 0 0,0 0-1,0 0 1,0 0 0,0 0-1,0-1 1,0 1 0,0 0 0,-1 0-1,1 0 1,0 0 0,0 0-1,0 0 1,0 0 0,0 0-1,-1 0 1,1 0 0,0 0-1,0 1 1,0-1 0,0 0 0,0 0-1,-1 0 650,1 0-650,-11 3 4518,5 4-4422,0 1-1,1 0 1,0 0 0,1 1-1,-1-1 1,2 1 0,-1 0-1,-3 18 1,-6 9-24,5-10-100,1 0 1,-7 49-1,8-40-38,3-17-24,1-1 0,0 1 0,2 0-1,0 0 1,0 0 0,7 35 0,-6-49-6,1 0 0,-1 0 0,1 1 1,0-1-1,0 0 0,0 0 0,0-1 0,1 1 1,0 0-1,-1-1 0,1 0 0,6 6 0,-8-8-11,1 0-1,0 0 0,0 0 1,-1-1-1,1 1 0,0 0 0,0-1 1,0 1-1,0-1 0,0 1 1,0-1-1,0 0 0,0 0 0,0 0 1,0 0-1,0 0 0,0 0 0,0-1 1,0 1-1,0-1 0,-1 1 1,1-1-1,0 0 0,0 0 0,0 0 1,-1 0-1,1 0 0,0 0 1,-1 0-1,3-2 0,0-1-27,0 0 1,-1 0-1,1 0 1,-1-1-1,1 1 0,-1-1 1,-1 0-1,1 0 1,-1 0-1,0 0 0,0 0 1,0 0-1,-1-1 1,2-9-1,-1 4 31,-1 0 1,-1 0-1,1 0 0,-2 0 1,0 0-1,-3-16 0,4 25 25,-1 0-1,0-1 1,1 1-1,-1 0 1,0 0 0,0-1-1,0 1 1,0 0-1,-1 0 1,1 0-1,-1 1 1,1-1-1,-1 0 1,-2-2-1,3 3-5,0 1 0,0-1 0,0 1 0,0-1 0,-1 1 0,1 0 0,0-1 0,0 1 1,0 0-1,0 0 0,-1 0 0,1 0 0,0 0 0,0 0 0,0 0 0,-1 0 0,1 0 0,0 0 0,0 1 0,0-1 0,0 1 0,-1-1 0,1 1 0,0-1 0,0 1 0,0-1 0,0 1 0,0 0 0,-1 1 0,-3 2-97,0 1 0,0 0 0,0 0 0,0 1 0,1-1 0,0 1 0,0 0 0,0 0 0,-3 9 0,5-11-503,1 0 0,-1 0 1,1 0-1,0 1 0,0-1 0,1 1 0,-1-1 1,1 1-1,0 8 0,1-12-229,0 1 0,0 0 0,0 0-1,0 0 1,0 0 0,0-1 0,0 1 0,1 0 0,-1-1-1,0 1 1,1-1 0,0 0 0,-1 1 0,1-1 0,0 0-1,-1 0 1,1 0 0,0 0 0,0 0 0,0-1 0,2 2-1,6 1-2901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2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65 904,'1'-6'2545,"0"-1"0,0 1-1,-1-1 1,0-11 0,-1 5 737,2 12-3119,-1 1 0,0 0 0,0 0 1,0-1-1,0 1 0,0 0 0,0 0 0,0-1 0,0 1 0,-1 0 0,1 0 0,0-1 0,0 1 0,0 0 0,0 0 1,0 0-1,0-1 0,0 1 0,0 0 0,-1-1 652,0 1-652,1 0 0,0 0 1,0-1-1,0 1 0,-1 0 0,1 0 0,0 0 0,0 0 0,-1 0 0,1 0 0,-11 3 4107,10-2-4073,-1 0-1,1 0 1,0 0 0,-1 0-1,1 1 1,0-1 0,0 0-1,-1 1 1,1-1-1,0 1 1,-1 2 0,-22 141 966,22-120-1148,0 1 1,2 0-1,6 45 0,-6-70-14,1 5-2,-1 0 0,1 0 0,1-1 1,-1 1-1,1 0 0,0 0 1,0-1-1,0 1 0,1-1 0,0 0 1,0 0-1,4 5 0,-6-9 0,0 0 1,0-1-1,-1 1 0,1-1 0,0 0 0,0 1 1,0-1-1,0 1 0,0-1 0,0 0 1,0 0-1,0 0 0,0 0 0,0 0 0,0 0 1,0 0-1,0 0 0,0 0 0,0 0 0,0 0 1,0 0-1,0-1 0,0 1 0,0-1 1,0 1-1,0 0 0,0-1 0,0 0 0,0 1 1,1-2-1,23-22-19,-24 23 17,6-8-5,-1 0-1,0 0 0,-1-1 0,0 1 0,0-1 0,-1 0 0,0-1 0,2-10 0,0-2 0,-1-1 0,2-39-1,-7 51 12,0 1-1,-1 0 0,0-1 0,0 1 0,-5-18 0,5 26-2,0 0 0,0-1 0,0 1-1,0 0 1,-1 0 0,1 0 0,-1 0 0,0 0 0,1 0-1,-1 0 1,-1 1 0,1-1 0,0 1 0,-1-1 0,1 1 0,-1 0-1,0 0 1,1 0 0,-1 0 0,0 1 0,0-1 0,-5-1-1,6 3-17,0 0 0,-1 0 0,1 0-1,0 0 1,0 0 0,0 0 0,0 1-1,0-1 1,0 1 0,0 0-1,0-1 1,0 1 0,0 0 0,0 0-1,0 0 1,1 1 0,-1-1-1,0 0 1,-1 3 0,-31 33-1637,27-27 655,4-8 398,1 1 0,0 0 0,1 0 0,-1 0 0,1 0 0,-1 0 1,1 0-1,0 1 0,-1 4 0,1-5-189,1-1 0,-1 0 0,1 1-1,0-1 1,0 1 0,0-1 0,1 1 0,-1-1-1,1 0 1,-1 1 0,1-1 0,0 0 0,-1 1-1,1-1 1,0 0 0,1 0 0,-1 0 0,0 0-1,1 0 1,-1 0 0,4 3 0,6 5-2980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2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35 216 616,'-8'-15'4723,"5"9"-2407,0 0-1,0 0 1,-1 0-1,0 1 0,-6-8 4268,29 34-4848,-14-14-1080,0 1-278,1 0 0,0 0-1,0-1 1,1 0 0,0-1-1,9 7 1,-15-12-356,1 0 0,-1 0 0,1 0-1,0 0 1,0-1 0,-1 1 0,1 0 0,0-1 0,0 0 0,0 1 0,0-1-1,0 0 1,-1 0 0,1 0 0,3-1 0,-3 1 9,1-1 0,-1 0 0,0 0 0,1 0 0,-1 0 0,0-1 0,0 1 0,0 0 0,0-1 0,0 0 0,0 1 0,0-1 0,-1 0 0,3-3 0,1-4 66,0-1 0,0 0 0,-1 0 0,-1 0 0,1 0 0,-2-1 0,1 1 0,-1-1 0,-1 0 0,0-21-1,-1 26 20,-1-1-1,1 0 0,-2 0 0,1 1 0,-1-1 0,0 0 0,0 1 0,-4-9 1,5 13-128,0 1 1,0-1 0,1 1 0,-1-1-1,0 1 1,0-1 0,0 1 0,0 0 0,-1 0-1,1-1 1,0 1 0,-1 0 0,1 0-1,0 0 1,-1 0 0,1 1 0,-1-1 0,1 0-1,-1 1 1,0-1 0,1 1 0,-1-1-1,0 1 1,1 0 0,-1-1 0,0 1-1,1 0 1,-1 0 0,0 0 0,1 1 0,-1-1-1,0 0 1,1 1 0,-1-1 0,0 1-1,1-1 1,-1 1 0,1 0 0,-3 1-1,-1 1-625,0 1-1,0-1 1,0 1-1,0 0 1,1 1-1,-1-1 0,1 1 1,0 0-1,1 0 1,-1 0-1,1 1 0,-3 6 1,1-2-1325,1 0 0,1 0 0,0 0 1,0 0-1,1 1 0,-1 15 0,2 7-2715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2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78 1640,'0'-5'1699,"1"-1"0,-1 1 0,1-1-1,0 1 1,0 0 0,1 0 0,1-6 0,7-6 7053,-3 5-4427,-12 12-2122,3 2-2158,1-1 1,-1 1-1,0-1 1,1 1-1,-1 0 1,1 0-1,0 0 0,0 0 1,0 0-1,0 0 1,-2 3-1,-55 191 94,20-62-186,29-101-199,-17 44-1264,22-67 96,-1 0 0,-12 18 0,12-20-196,4-6 896,1-1 0,-1 1 0,0-1 0,0 0 0,0 1 0,0-1 0,0 0 0,0 0 1,0 0-1,-3 2 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2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99 1488,'8'-86'17752,"1"73"-7597,-7 21-10062,-1 5 73,0-1 0,1 1 0,5 16 0,-3-14-25,-1-1 0,1 17 0,-2-2-56,2 30-145,-3 0-1,-6 65 1,4-113-617,-1-1 1,-7 21 0,-5 0-8634</inkml:trace>
  <inkml:trace contextRef="#ctx0" brushRef="#br0" timeOffset="1">9 370 2628,'-1'-1'804,"1"0"-1,-1 0 1,0 0-1,0 0 0,0 0 1,1 0-1,-1-1 1,1 1-1,-1 0 1,1 0-1,-1-1 1,1 1-1,0 0 1,-1 0-1,1-1 0,0 1 1,0 0-1,0-2 1,1 2-505,-1 1 0,0-1 1,0 1-1,1-1 0,-1 1 1,0-1-1,1 1 0,-1-1 1,0 1-1,1 0 0,-1-1 1,1 1-1,-1 0 0,1 0 1,-1-1-1,1 1 0,-1 0 1,1 0-1,-1-1 0,2 1 1,11-1-1985,24-2-4750,-28 1 3661,0 1-1,0 1 1,12 0-1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2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87 154 772,'1'-4'928,"11"-39"6403,22-53 1,-34 96-7165,0-1 0,0 1 0,1 0 0,-1 0 0,0 0 0,0-1 0,0 1 0,0 0 0,1 0 0,-1 0 0,0-1 1,0 1-1,0 0 0,0-1 0,0 1 0,0 0 0,0 0 0,0-1 0,0 1 0,0 0 0,0 0 0,0-1 0,0 1 0,0 0 0,0-1 0,0 1 0,0 0 0,0 0 1,0-1-1,0 1 0,-1 0 0,1 0 0,0 0 0,0-1 0,0 1 0,0 0 0,0 0 0,-1-1 0,1 1 0,0 0 0,-1 0-5,1 0 0,-1 1 0,1-1-1,0 0 1,-1 1 0,1-1 0,-1 0 0,1 1-1,0-1 1,-1 0 0,1 1 0,0-1 0,0 1-1,-1-1 1,1 0 0,0 1 0,0-1 0,0 1-1,0-1 1,-1 1 0,1-1 0,0 1 0,0-1-1,0 1 1,-35 118 2389,-16 134-2474,48-240-641,-2 0 1,-7 17 0,-5 7-3959,14-32 3954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2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106 223 1228,'0'-15'4203,"1"-1"-1,3-19 1,-2 27-3388,0 0 0,0 0 0,1 1 0,0-1 0,0 0 0,1 1 0,-1 0 0,2 0 0,8-12 0,-3 7 587,-5 5-643,1 0-1,0 0 1,0 0-1,1 0 1,10-7 0,-15 13-731,-1 0 0,1 0 1,0 0-1,0 0 1,0 0-1,-1 1 0,1-1 1,0 0-1,0 1 0,0 0 1,0-1-1,0 1 1,0 0-1,0 0 0,0 0 1,0 0-1,0 1 1,0-1-1,0 0 0,0 1 1,0 0-1,-1-1 0,1 1 1,0 0-1,0 0 1,-1 0-1,1 0 0,0 0 1,-1 0-1,1 0 1,1 3-1,-1-2-23,0 1 0,0-1 0,0 1 0,-1 0 0,1 0 0,-1 0 0,1 0 0,-1 0 0,0 0-1,-1 0 1,1 0 0,0 0 0,0 6 0,-1 43 54,-2-35-41,0 0 0,-2 0 0,0-1 0,0 1 0,-14 29 0,6-20-114,-2 0-1,-26 39 0,35-60-41,1 1 1,0-1-1,-1 0 1,-6 5-1,11-9 77,-1 0-1,-1 0 0,1-1 0,0 1 1,0 0-1,0 0 0,0-1 0,0 1 1,-1 0-1,1-1 0,0 1 0,-1-1 1,1 0-1,0 1 0,-1-1 0,1 0 1,0 0-1,-1 0 0,1 0 0,-1 0 1,1 0-1,0 0 0,-1-1 0,1 1 1,0 0-1,-2-2 0,2 2 47,0 0 0,1 0-1,-1-1 1,1 1 0,0 0 0,-1-1-1,1 1 1,-1 0 0,1-1-1,-1 1 1,1-1 0,0 1 0,-1-1-1,1 1 1,0 0 0,0-1 0,-1 0-1,1 1 1,0-1 0,0 1 0,0-1-1,-1 1 1,1-1 0,0 1 0,0-1-1,0 1 1,0-1 0,0 0 0,0 1-1,0-1 1,1 0 0,-1-1 6,1 1 0,0-1 0,0 1 0,0-1-1,0 1 1,0 0 0,0 0 0,0-1 0,0 1 0,1 0 0,0-1 0,2-1 4,0 0 0,1 1-1,-1-1 1,0 1 0,1 0 0,8-3 0,-10 5 15,0 0 0,1 0 0,-1 0 1,0 1-1,0-1 0,0 1 0,-1 0 0,1 0 1,0 0-1,0 0 0,0 0 0,0 1 1,-1-1-1,1 1 0,-1 0 0,1-1 0,-1 1 1,0 1-1,0-1 0,0 0 0,0 0 0,0 1 1,3 4-1,-1 0 167,1 0 0,-1 0 0,-1 1 0,1 0 0,-1-1 1,-1 1-1,3 12 0,-4-14-89,-1 1 1,0 0 0,0 0-1,0-1 1,-1 1 0,0 0-1,-1-1 1,0 1-1,0 0 1,0-1 0,0 0-1,-1 0 1,0 0-1,-1 0 1,1 0 0,-1 0-1,0-1 1,-1 0-1,1 0 1,-1 0 0,-9 7-1,9-7-263,0-1 0,0 0 0,0-1 0,-1 1-1,0-1 1,1 0 0,-1-1 0,0 1 0,0-1-1,0 0 1,-1-1 0,1 1 0,0-1-1,-1 0 1,1-1 0,-1 0 0,1 0 0,0 0-1,-1-1 1,1 0 0,-1 0 0,-11-4 0,15 4-347,0-1 0,0 0 0,0 0 0,0 0 0,1 0 0,-1 0 0,0-1 0,1 1 0,0-1 0,0 0 0,0 0 0,0 0 0,0 1 0,0-2 0,-2-4 0,2 1-848,0 0 1,0 1 0,0-1-1,1 0 1,0-1 0,0 1 0,0-7-1,3-14-2911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2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137 121 1192,'-4'-23'7383,"3"20"-6614,1 0 0,-1 0 0,1 0 0,0-1-1,-1 1 1,2-6 0,-1 5-5,0 1 0,0-1 0,0 0 0,-1 1 0,1-1 0,-1 0 0,0 1 0,0-1 0,0 0 0,-1 1 0,-1-5 0,-3-6 3103,6 14-3777,0-1-1,-1 1 1,1 0-1,0-1 1,0 1-1,0 0 1,0-1-1,0 1 1,-1-1-1,1 1 0,0 0 1,0-1-1,-1 1 1,1 0-1,0 0 1,-1-1-1,1 1 1,0 0-1,-1 0 1,1-1-1,0 1 0,-1 0 1,1 0-1,0 0 1,-1 0-1,1-1 1,-1 1-1,1 0 1,0 0-1,-1 0 0,-11 7 817,-6 20-905,17-26 77,-12 22-24,1 0-1,1 0 1,-14 42-1,22-54-47,0-1 0,0 1 0,2 0 0,-1 0 0,1 0 0,1-1 0,0 1-1,0 0 1,1 0 0,1 0 0,3 16 0,-4-24-19,0-1 1,0 1-1,0 0 1,0-1-1,0 1 1,1-1-1,-1 1 1,1-1-1,-1 0 1,1 0-1,0 1 1,0-1-1,0 0 1,0-1-1,0 1 1,1 0-1,-1-1 1,0 1-1,1-1 1,-1 0-1,1 1 1,0-1-1,-1-1 1,1 1-1,0 0 1,-1-1-1,1 1 1,0-1-1,0 0 1,0 0-1,-1 0 1,1 0-1,0 0 1,0-1-1,5-1 1,-1 0-489,1 0-1,0-1 1,-1 0 0,1 0 0,-1-1-1,0 0 1,0-1 0,-1 1-1,1-1 1,-1-1 0,9-8 0,-3-2-2314,0-1 0,-1-1 0,-1 0 0,0 0 0,9-27 0,-3 7-1669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40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24 2696,'-15'-1'7332,"-6"-4"-1114,-13-1 6393,57 6-11671,46 4-421,20-1-49,-8-8-286,60-1-76,-110 7-62,-15 2-487,-37 5-1296,-3-5-4220,22-3 5389,1 0 0,0 0-1,-1 0 1,1 0 0,0-1-1,-1 1 1,1 0 0,0 0 0,-1-1-1,1 1 1,0-1 0,0 1-1,0-1 1,-1 1 0,1-1-1,0 0 1,0 0 0,0 0 0,0 1-1,0-1 1,0 0 0,0 0-1,1 0 1,-1 0 0,0-1-1,0 1 1,1 0 0,-1 0-1,1 0 1,-2-3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2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96 1940,'7'-22'5773,"4"-21"405,-8 12 6524,-3 32-12546,-1-1 1,0 0-1,0 1 0,1-1 0,-1 1 1,1-1-1,-1 1 0,0-1 1,1 1-1,-1-1 0,1 1 0,-1-1 1,1 1-1,0 0 0,-1-1 1,1 1-1,-1 0 0,1 0 0,0-1 1,0 1-1,-1 1 0,-6 24-357,4-15 492,-19 69 104,-11 90 0,16-75-553,13-79-412,0 0-1,-12 27 0,-5 4-4070,8-28-1300,13-18 4943,-2 1 1,1-1-1,-2 2-1995,2-2 1995,-1 0 0,1 0 0,0-1 1,-3 2-1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2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230 158 1428,'0'-2'761,"-7"-15"4956,-6-31 0,12 44-5116,0 0 1,0 0-1,1 1 1,0-1 0,0 0-1,0 0 1,0 0-1,0 0 1,1 1 0,-1-1-1,1 0 1,0 0-1,1 1 1,-1-1 0,3-4-1,-3 6-399,0 1-1,0-1 0,0 0 1,1 0-1,-1 1 1,1-1-1,-1 1 0,1-1 1,-1 1-1,1 0 1,0 0-1,0-1 1,0 1-1,0 0 0,0 1 1,0-1-1,0 0 1,0 1-1,0-1 0,3 0 1,-2 1-110,0 1 1,-1-1 0,1 1-1,0-1 1,0 1 0,-1 0-1,1 0 1,0 0 0,-1 0-1,1 0 1,-1 1-1,0-1 1,4 4 0,3 3-42,0 0 0,-1 1 0,0 0 1,-1 0-1,0 0 0,6 12 0,-1 1 67,0 1 0,16 43-1,-24-54-75,-1 0 0,0 1 0,0-1 1,-1 0-1,-1 1 0,0 0 0,-2 21 0,0-26-22,0 0 0,-1-1 0,0 1 0,-1-1 0,1 1 0,-1-1 1,-1 0-1,1 0 0,-1 0 0,-9 11 0,5-9 8,0 0 0,-1 0 0,0-1 0,0 0 0,-1-1 0,-14 9 0,0-3-144,-1-1 0,0-2 0,-1 0 0,0-2 0,-40 9 0,53-15-285,-39 7-1464,50-9 1389,-1 0 0,0 0 0,1 0 1,-1 0-1,0 0 0,1 0 0,-1-1 0,0 0 0,1 1 1,-1-1-1,1 0 0,-1 0 0,1 0 0,0-1 0,-4-1 0,5 2 95,0 0-1,1 0 0,-1 0 0,0 0 1,1 0-1,-1 0 0,1 0 0,-1 0 1,1 0-1,0 0 0,-1 0 0,1 0 1,0 0-1,0 0 0,0 0 0,0 0 1,0 0-1,0-1 0,0 1 0,0 0 1,0 0-1,0 0 0,1 0 0,-1 0 0,0 0 1,1 0-1,-1 0 0,1 0 0,-1 0 1,1 0-1,0 0 0,-1 0 0,3-1 1,13-10-3908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1:4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7 448,'-8'10'12935,"27"-27"-2362,-28 24-7135,-1 0-3234,0 0 0,-1-1 0,0 0-1,0-1 1,0 0 0,-1-1 0,1 0 0,-1-1 0,0 0 0,-23 2 0,17-5-166,-1 0 0,1-1 0,-25-5 0,20 3 51,-33-1-1,45 2 282,10 1-346,1 1 0,0 0 0,0 0 0,0 0 0,-1 0 0,1 0 0,0 0 0,0 0-1,0 0 1,0 0 0,-1-1 0,1 1 0,0 0 0,0 0 0,0 0 0,0 0 0,0-1 0,-1 1 0,1 0-1,0 0 1,0 0 0,0 0 0,0-1 0,0 1 0,0 0 0,0 0 0,0 0 0,0-1 0,0 1 0,0 0-1,0 0 1,0-1 0,0 1 0,0 0 0,0 0 0,0 0 0,0-1 0,0 1 0,0 0 0,0 0-1,0 0 1,0-1 0,0 1 0,1 0 0,-1 0 0,0 0 0,0 0 0,0-1 0,0 1 0,0 0 0,1 0-1,-1 0 1,0 0 0,0 0 0,0 0 0,0-1 0,1 1 0,0-1 541,-3-8-86,10 149-633,-11-31-6175,-1-68 16,-1-1 0,-12 41 0,6-38 1448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4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73 816,'-5'3'3513,"4"-3"-2776,0 1-1,0 0 1,0-1-1,0 1 1,-1-1 0,1 1-1,0-1 1,0 0 0,0 1-1,0-1 1,0 0-1,-1 0 1,1 0 0,0 0-1,0 0 1,0 0 0,-1 0-1,1 0 1,0-1 0,0 1-1,0 0 1,0-1-1,-2 0 1,-13-11 5961,13 10-4318,38 8-1956,73 1 205,202-15-1,-122 7-628,11-1 0,-177 0 0,169-8 0,40-7 0,-161 9 0,95-1 0,-124 0 0,-39 9 0,-20 2-569,7-1-3418,1 0 1,0-1-1,-16-1 1,-28-6-6204,26 1 5264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5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90 980,'0'-5'2000,"-1"0"0,1 1 0,-1 0 0,0-1 0,0 1-1,-1-1 1,-1-3 0,-16-29 8525,15 30-8698,4 6-1779,-1 1 0,1 0 0,0-1 0,0 1 0,0 0 0,0 0 0,0-1 0,0 1 0,-1 0 0,1 0 0,0-1 0,0 1 0,0 0 0,-1 0 0,1 0 0,0-1 0,0 1 0,-1 0 0,1 0 0,0 0 1,0 0-1,-1 0 0,1 0 0,0 0 0,-1-1 0,1 1 0,0 0 0,0 0 0,-1 0 0,1 0 0,0 0 0,-1 0 0,-6 9 501,-3 18-501,8-23 130,-29 84 501,3-12-834,4 1 0,-15 82 1,29-116-1290,6-26-2023,-4 33 1,7-44 1392,1 1 0,0-1 0,1 0 0,0 0 0,1 8 0,2-6-2552,3-3 187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5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72 2464,'-4'0'728,"-5"-1"3315,-1 1 0,0 1 0,0 0 0,-19 4 0,29-5-3930,1 0-1,-1 0 1,0 0-1,0 0 1,0 0-1,1 0 1,-1 0-1,0 0 1,0 0-1,0 0 1,1 0-1,-1-1 1,0 1-1,0 0 1,0 0-1,0 0 1,0 0-1,1 0 1,-1-1-1,0 1 1,0 0-1,0 0 1,0 0-1,0 0 1,0-1-1,0 1 1,0 0-1,0 0 1,1 0-1,-1-1 1,0 1-1,0 0 1,0 0-1,0-1 1,0 1-1,0 0 1,0 0-1,-1 0 1,1-1-1,0 1 1,0 0-1,0 0 1,0 0-1,0-1 1,0 1-1,0 0 1,0 0-1,0 0 1,-1 0-1,1-1 1,0 1-1,0 0 1,0 0-1,0 0 1,0 0-1,-1 0 1,1 0-1,0-1 1,0 1-1,0 0 1,-1 0-1,1 0 1,0 0-1,0 0 1,0 0-1,-1 0 1,23-5-20,1 1 0,-1 1 0,38 0 0,-13 1-66,197-18 204,-114 9-1410,-1 1-4094,-90 6-927,-15-3-4531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5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49 307 1808,'-10'0'3110,"8"1"-1558,-1-1 1,1 0 0,0 0-1,0 0 1,0 0 0,0-1-1,0 1 1,0 0 0,0-1-1,0 0 1,0 1 0,-2-2 0,-5-8 4234,16 29-5421,-1 1 1,0 0 0,-2 0-1,3 28 1,-4-33-323,5 38-44,3-1 0,3 0 0,27 71 0,-40-121 0,0 0 0,-1 1 0,1-1 0,0 0 0,0 0 0,1 0 0,-1 0 0,0-1 0,3 4 0,3-7 0,3-11 0,12-28-14,-2-1 1,25-79-1,-5 13-17,-1 6 34,-20 49 20,2 1 0,49-87 0,-66 134-76,-1 1-1,1-1 1,0 1 0,0 0-1,0 0 1,0 0 0,1 0 0,0 1-1,-1 0 1,1 0 0,0 0-1,1 1 1,-1-1 0,10-2-1,-5 3-112,1-1-1,0 2 0,-1 0 0,1 0 0,0 1 0,-1 0 1,13 2-1,-21-2-584,1 1 1,0 0-1,-1 0 1,1 0 0,-1 0-1,1 1 1,-1-1-1,4 4 1,-3-3-489,-1-1 0,1 1 0,-1 1 0,0-1 0,0 0-1,1 0 1,-1 1 0,-1-1 0,1 1 0,0 0 0,-1 0 0,1-1 0,0 5 0,-1 5-2705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52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117 152 2636,'-8'-6'7202,"7"5"-6548,1 1 1,-1-1 0,1 0 0,-1 0-1,1 0 1,0 0 0,-1 1-1,1-1 1,-1-2 0,1 1 99,0 0 1,0-1 0,0 1-1,0-1 1,0 1 0,0 0 0,1-1-1,0-2 1,2-6 604,1 1 0,9-20 0,-8 21-204,-3 5-1070,1 0 1,-1 1-1,1-1 1,0 1 0,0 0-1,0 0 1,0 0-1,0 0 1,1 0-1,0 1 1,-1 0 0,1-1-1,0 1 1,0 1-1,0-1 1,0 0 0,0 1-1,5-1 1,-7 2-86,0-1-1,0 1 1,1-1 0,-1 1 0,0 0 0,0 0-1,0 0 1,0 0 0,0 1 0,1-1-1,-1 1 1,0-1 0,0 1 0,0 0 0,0-1-1,0 1 1,0 0 0,0 0 0,-1 1 0,1-1-1,0 0 1,0 1 0,-1-1 0,1 0 0,-1 1-1,1 0 1,-1-1 0,0 1 0,0 0 0,0 0-1,0 0 1,0 0 0,0 0 0,0 0 0,-1 0-1,1 0 1,-1 0 0,1 3 0,0 2 0,0 0 0,-1 0 0,0 0 0,0 0 0,-1 0 0,0 0 0,0-1 0,-1 1 0,0 0 1,0-1-1,-3 8 0,-6 9 24,-22 36-1,13-24-8,20-35-29,-1 1-1,1 0 1,0-1-1,0 1 1,0-1-1,0 1 0,0-1 1,0 1-1,0 0 1,0-1-1,1 1 1,-1-1-1,0 1 1,0-1-1,0 1 1,1-1-1,-1 1 1,0 0-1,0-1 1,1 0-1,-1 1 1,0-1-1,1 1 1,-1-1-1,1 1 1,-1-1-1,1 0 1,-1 1-1,1-1 1,-1 0-1,1 1 1,-1-1-1,1 0 1,0 1-1,30 13-226,-2 0 213,-27-13 33,-1 0-1,0-1 0,0 1 0,0 0 0,0-1 0,0 1 1,0 0-1,0 0 0,0 0 0,0 0 0,0 0 0,-1 0 1,1 0-1,0 0 0,-1 1 0,1-1 0,-1 0 1,1 0-1,-1 0 0,1 1 0,-1-1 0,0 0 0,0 1 1,0-1-1,0 0 0,0 0 0,0 1 0,0-1 0,0 0 1,0 1-1,0-1 0,-1 0 0,1 0 0,-1 1 0,1-1 1,-1 0-1,1 0 0,-1 0 0,0 0 0,1 0 1,-3 2-1,-3 5 50,-1 0 1,0-1 0,0 0-1,0-1 1,-1 0 0,0 0-1,0 0 1,-1-1 0,-14 6-1,-12 4 19,-40 11 0,70-24-73,0-1-85,0 1 0,0-1 0,-1 0 0,1-1 0,-8 1 0,13-1-39,-1 0 1,0 0 0,0 0-1,0 0 1,1 0-1,-1 0 1,0 0 0,0 0-1,1 0 1,-1 0 0,0-1-1,0 1 1,1 0 0,-1 0-1,0-1 1,0 1 0,1-1-1,-1 1 1,0 0 0,1-1-1,-1 1 1,1-1 0,-1 0-1,1 1 1,-1-1 0,1 1-1,-1-1 1,1 0 0,-1 1-1,1-1 1,0 0 0,-1 0-1,1 1 1,0-1 0,0 0-1,0 0 1,0 1 0,-1-1-1,1 0 1,0 0 0,0 1-1,0-1 1,1 0 0,-1 0-1,0 0 1,0-1 0,4-7-1551,0 1 1,0-1 0,1 1-1,0 0 1,1 0 0,0 1 0,0 0-1,10-10 1,-8 8 94,18-17-2796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5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28 804,'-2'0'1119,"-1"0"495,0 0-1,0 0 0,0 0 0,0 0 0,0 0 0,0 1 0,0 0 0,0-1 0,1 1 0,-1 0 1,0 0-1,0 1 0,-3 1 1474,30-4 972,15-8-3912,-11 2-52,2 0-207,31-5-649,-56 11 227,0 1 1,0 0-1,0 0 0,0 0 0,0 1 0,0-1 0,-1 1 1,1 0-1,8 4 0,-11-5 248,-1 1 0,0 0 0,0-1 0,0 1-1,0 0 1,0 0 0,0 0 0,-1-1 0,1 1 0,0 0 0,0 0 0,0 0 0,-1 1 0,1-1 0,-1 0 0,1 0 0,-1 0-1,1 0 1,-1 1 0,0-1 0,0 0 0,1 0 0,-1 1 0,0-1 0,0 0 0,0 0 0,0 1 0,0-1 0,-1 0 0,1 0-1,0 1 1,-1-1 0,1 0 0,0 0 0,-1 0 0,0 0 0,1 1 0,-2 1 0,-2 3-742,1 0 1,-1 0 0,0 0 0,-1 0-1,-6 6 1,-32 27-4055,27-25 3722</inkml:trace>
  <inkml:trace contextRef="#ctx0" brushRef="#br0" timeOffset="1">110 201 588,'-43'34'25878,"48"-32"-25610,1-1-1,-1 1 0,0-1 0,1 0 0,-1-1 0,1 1 1,-1-1-1,10-1 0,45-9-3172,22-15-8053,-42 12 3536,-19 6 3056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5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6 308 456,'-1'-4'1239,"-1"0"-1,1-1 1,0 1 0,1-1-1,-1 1 1,1-1 0,0 1-1,1-7 1,0 2 100,1 0-1,-1 1 0,7-16 0,0 4 964,2 1-1,18-31 0,-21 41-1617,0 0 0,0 0-1,1 0 1,0 0 0,16-12 0,-20 18-610,0 0 1,1 0-1,-1 0 1,1 0-1,-1 1 0,1 0 1,0 0-1,0 0 1,0 0-1,0 1 1,0 0-1,0 0 0,1 0 1,-1 1-1,6 0 1,-8 0-57,-1 1 1,1 0 0,-1 0 0,1 0 0,-1 0-1,0 0 1,0 0 0,1 1 0,-1-1 0,0 1-1,0 0 1,0-1 0,-1 1 0,1 0 0,0 0-1,-1 0 1,1 0 0,-1 0 0,1 1 0,-1-1-1,0 0 1,0 1 0,0-1 0,-1 1-1,1-1 1,0 1 0,-1 2 0,2 5 33,0-1 1,-1 1 0,-1 0-1,1-1 1,-2 1 0,-1 10-1,-2 4 17,-1 0-1,-1-1 1,-2 0-1,-15 34 1,-52 83 17,65-121-89,7-13-42,0 0 0,0-1-1,-1 1 1,0 0 0,0-1-1,-5 5 1,35-82-4963,2 24 1576,54-73-1,46-38 1628,-102 128 1838,33-50 5711,-63 83-4505,-6 7-103,-6 11-227,0 2 1,2-1 0,-18 37 0,26-45-820,1 1 0,0 0 1,1-1-1,1 1 0,0 1 1,1-1-1,0 0 0,1 16 0,2-11-165,0 0 0,1 0 0,6 21-1,-5-28-1064,1 1 1,9 22-1,-12-33 633,1 0 0,-1 1 1,1-1-1,-1 0 0,1 0 0,0-1 0,0 1 1,0 0-1,0 0 0,0-1 0,0 0 0,1 1 1,-1-1-1,0 0 0,1 0 0,-1 0 0,1 0 0,-1 0 1,1-1-1,4 1 0,4 0-2165,-1 0-1,1-1 1,18-2-1,-5-2-1089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4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198 112 1908,'5'-13'3022,"13"-42"7721,-14 14 1797,-6 39-11179,-2 7-849,-4 8-297,-10 39 244,-9 18-43,-93 207-1934,110-253 277,-9 25-2955,9-14-4318,5-18-303,4-12 4591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5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39 2548,'-31'0'4502,"14"-1"-1576,1 1 0,0 1 0,-29 4 0,-160 33 8857,302-30-10841,379-12-611,-412 1-321,703-35 54,140-6-54,-889 43-33,246 2-889,-263-2 872,0 1 1,0 0-1,0 0 1,-1 0 0,1 0-1,0 0 1,0 0-1,0 0 1,0 1-1,-1-1 1,1 0-1,0 0 1,0 1 0,0-1-1,-1 0 1,1 1-1,0-1 1,0 1-1,-1-1 1,1 1-1,0-1 1,0 2-1,-1-2-75,-1 1-1,1 0 0,-1-1 1,1 1-1,-1 0 0,1-1 0,-1 1 1,1-1-1,-1 1 0,0-1 1,1 1-1,-1-1 0,0 1 0,1-1 1,-1 0-1,0 1 0,-1-1 1,-42 16-5138,18-9-477,-1-2-1,-49 2 1,41-4 1445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5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208 173 1144,'-6'-9'3276,"3"6"-1934,0-1-1,0 0 1,1 0-1,-1 0 1,1 0-1,-3-7 1,-7-13 4960,11 23-5905,-1-1 0,1 0 0,0 0 1,0 0-1,0 0 0,0 0 0,0 0 0,0 0 0,1 0 0,-1-1 0,1 1 0,-1 0 0,1 0 0,0 0 1,0-1-1,0 1 0,0 0 0,1-3 0,-1 2-317,1 0 1,0 0-1,0 0 1,0-1-1,0 1 1,0 0-1,1 1 1,-1-1-1,1 0 1,0 0-1,0 1 1,0-1-1,0 1 1,1-1-1,-1 1 1,0 0-1,1 0 0,0 0 1,-1 0-1,1 1 1,0-1-1,0 1 1,0-1-1,0 1 1,0 0-1,0 0 1,1 1-1,-1-1 1,0 1-1,0-1 1,0 1-1,1 0 1,-1 0-1,0 1 1,1-1-1,-1 0 1,0 1-1,0 0 1,0 0-1,6 2 1,-5 0-61,0 0 1,-1 0 0,1 0 0,-1 1 0,0-1 0,0 1 0,0-1 0,0 1 0,-1 0 0,0 0 0,1 1 0,-1-1 0,-1 0 0,1 1 0,-1-1 0,1 1 0,-1-1 0,-1 1 0,1 0 0,-1-1 0,0 9 0,0 3 15,-1-1 0,0 1 0,-1-1 0,-1 1 0,-6 19 0,4-21-24,-1-1-1,0 1 1,-1-1 0,0-1-1,-1 1 1,0-1 0,-16 17-1,9-13-64,-1 0-1,-1-1 0,0 0 1,-24 14-1,32-24-111,0 0 0,0 0 0,0-1-1,-20 6 1,27-9 94,-1-1-1,1 1 1,-1-1-1,0 1 0,1-1 1,-1 0-1,0 0 1,1-1-1,-1 1 1,-5-2-1,7 2 36,0-1-1,0 1 1,0-1-1,0 1 1,0-1 0,0 0-1,0 0 1,0 0 0,0 1-1,0-1 1,0 0-1,0 0 1,0 0 0,1-1-1,-1 1 1,0 0 0,1 0-1,-1 0 1,1 0-1,0-1 1,-1 1 0,1 0-1,-1-2 1,1-1 16,0 1 0,1 0-1,-1-1 1,0 1 0,1 0 0,0 0 0,0-1 0,0 1 0,0 0-1,0 0 1,1 0 0,-1 0 0,1 0 0,3-4 0,1-1 63,0 0 1,1 0 0,11-10 0,-15 15 4,0 0 1,0 0 0,1 1 0,-1 0-1,1-1 1,0 1 0,-1 1 0,1-1-1,0 0 1,0 1 0,0 0 0,0 0-1,0 0 1,1 0 0,6 1 0,-8 0-25,1 0 1,-1 1-1,1 0 1,-1 0 0,1 0-1,-1 0 1,1 1-1,-1-1 1,0 1-1,0 0 1,0-1-1,0 2 1,0-1 0,0 0-1,0 1 1,-1-1-1,1 1 1,3 4-1,7 14-15,-1-1-1,0 2 0,-2-1 0,0 1 0,11 40 0,-11-33-333,-2 8-1073,-7-30 187,0 1 0,1-1-1,0 0 1,3 8 0,-1-11-2017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55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79 178 3112,'1'-6'2023,"-1"0"0,1 0 0,-1 0 1,0 0-1,-1 0 0,1 0 0,-1 0 0,-3-9 0,-9-25 6689,13 40-8680,0 0 0,0 0 0,0-1 0,0 1 0,0 0-1,0 0 1,0-1 0,0 1 0,0 0 0,0 0 0,0-1 0,0 1 0,-1 0 0,1 0 0,0-1-1,0 1 1,0 0 0,0 0 0,-1 0 0,1 0 0,0-1 0,0 1 0,-1 0 0,1 0-1,0 0 1,0 0 0,0 0 0,-1 0 0,1 0 0,0-1 0,-1 1 0,1 0 0,0 0 0,-6 7 268,-1 15-287,-5 35 65,-13 76 85,24-123-153,-2 10 19,1 30-1,2-44-28,0-1-1,1 1 0,0 0 1,0-1-1,0 1 1,1-1-1,-1 1 0,1-1 1,1 0-1,2 7 1,-3-11-3,-1 1 0,1-1 1,-1 1-1,1-1 0,-1 0 0,1 1 1,-1-1-1,1 0 0,0 0 1,0 0-1,0-1 0,0 1 1,0 0-1,0-1 0,0 1 1,0-1-1,0 1 0,0-1 1,0 0-1,0 0 0,0 0 1,0 0-1,0 0 0,0-1 0,0 1 1,0 0-1,0-1 0,0 0 1,2 0-1,2-1-13,1-1-1,-1 0 1,0 0-1,0 0 0,0-1 1,0 1-1,7-7 1,-3 0-29,-1 0 1,0 0-1,0-1 0,-1-1 1,0 1-1,-1-1 0,0 0 1,-1-1-1,-1 1 0,0-1 1,0-1-1,3-16 0,-5 13 27,-1-1-1,0 1 1,-1 0 0,-1-1-1,0 1 1,-1 0-1,-1-1 1,-1 1 0,-7-24-1,10 38 14,-1 0-1,0 0 0,0 1 1,-1-1-1,1 0 1,0 0-1,-1 1 0,0-1 1,0 0-1,1 1 1,-1 0-1,-1-1 0,1 1 1,0 0-1,0 0 1,-1 0-1,-3-1 0,4 2-8,-1 0 0,1 0-1,-1 1 1,0-1 0,1 1-1,-1 0 1,0-1 0,1 1-1,-1 0 1,0 1 0,1-1-1,-1 0 1,0 1 0,1 0-1,-1-1 1,1 1 0,-1 0-1,1 0 1,0 1-1,-4 1 1,-1 2-160,0 0 1,0 0-1,0 0 0,0 1 0,1 0 0,0 1 1,1-1-1,-1 1 0,1 0 0,0 1 0,-4 9 1,5-8-616,0-1 0,0 1 0,1 0 1,1 0-1,0 0 0,-2 10 0,4-14-52,0-1-1,0 1 0,0-1 0,1 0 1,0 1-1,0-1 0,0 0 0,0 0 0,1 0 1,-1 0-1,1 0 0,0 0 0,0 0 0,1 0 1,-1-1-1,1 1 0,4 4 0,11 9-3167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5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41 236 1940,'-19'-16'17285,"19"16"-16887,0-1 1,-1 1 0,1 0 0,0-1-1,0 1 1,0-1 0,0 1 0,0-1 0,0 1-1,0-1 1,0 1 0,0-1 0,1 1-1,-1-1 1,0 0 0,11-10 4468,9 0-5155,17 0 349,1 0-1,1 3 1,-1 1-1,42-2 1,-61 7-144,46 0-2158,-51 2-6,-14 0 2109,0 0 0,0 0 0,0 0 1,0 0-1,1 0 0,-1 0 0,0 0 1,0 0-1,0 0 0,0 0 0,1 0 1,-1 0-1,0 0 0,0 0 0,0 0 1,-3-15-9740,-15-1 967,7 13 5409</inkml:trace>
  <inkml:trace contextRef="#ctx0" brushRef="#br0" timeOffset="1">241 10 156,'-33'-10'31271,"26"21"-31554,-13 35 494,3 1 1,-17 71 0,-2 6-3708,-31 49-13374,55-143 13095,-2 5-907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5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18 250 456,'-3'-5'1375,"1"0"1,-1 0-1,1 0 0,1 0 0,-1 0 0,1-1 1,0 1-1,0-1 0,0 1 0,1-1 1,0 1-1,0-7 0,1 6-792,0 1 0,1-1 0,-1 1 0,1-1-1,0 1 1,0-1 0,1 1 0,0 0 0,0 0 0,0 0 0,0 0 0,1 1 0,0-1-1,0 1 1,0 0 0,0 0 0,10-6 0,-5 4-322,-4 2-130,0 0-1,1 0 1,0 1 0,-1-1-1,9-2 1,-13 6-121,0 0 1,0-1-1,0 1 1,0 0-1,0 0 1,0 0-1,0 0 0,0 0 1,0 0-1,0 0 1,0 0-1,0 0 1,0 0-1,0 0 1,0 1-1,0-1 0,0 0 1,0 1-1,0-1 1,0 1-1,0-1 1,0 1-1,-1-1 1,1 1-1,0 0 1,0-1-1,0 1 0,-1 0 1,1 0-1,0 0 1,-1-1-1,1 1 1,-1 0-1,1 0 1,-1 0-1,0 0 0,1 0 1,-1 0-1,1 2 1,2 9 29,0 0 0,-1 1-1,0-1 1,0 1 0,-2 0 0,1-1 0,-2 1 0,0 0 0,0-1 0,-1 1-1,-1-1 1,-4 14 0,-6 12-6,-2-1 0,-28 52 0,39-81-158,1-1-1,-1 0 0,-1 0 1,1-1-1,-1 1 0,-1-1 1,-8 8-1,14-14 59,0 0-1,-1 0 1,1 0-1,0-1 1,-1 1-1,1 0 1,0 0-1,-1 0 1,1-1-1,0 1 1,0 0-1,-1 0 1,1-1-1,0 1 1,0 0-1,0-1 1,-1 1-1,1 0 1,0-1-1,0 1 1,0 0-1,0-1 1,0 1-1,0 0 1,0-1-1,0 1 1,0-1-1,0 1 1,0 0-1,0-1 1,0 1 0,0 0-1,0-1 1,0 1-1,0 0 1,0-1-1,0 1 1,0 0-1,1-1 1,0-18-1737,4 4 774,1 0 0,0 0 0,1 1 0,1 0 0,0 0 0,20-24 1,-2 1-63,9-17 143,-5 11 1017,38-78 0,-37 63 4869,-54 90 172,-9 13-3860,18-17-860,0 0-1,2 1 1,-12 44-1,21-60-417,0 0 0,1 1 0,0-1 0,1 1 1,1-1-1,0 1 0,1-1 0,0 1 0,1-1 0,5 21 0,-4-26-159,-2-1-440,2-1 0,-1 1 0,1 0 0,0-1 0,7 12 0,-9-16 191,1 0-1,-1 0 0,1-1 1,0 1-1,0-1 1,0 1-1,0-1 0,0 0 1,0 1-1,0-1 1,0 0-1,0-1 0,1 1 1,-1 0-1,0-1 1,1 1-1,-1-1 0,0 0 1,1 1-1,-1-1 1,0 0-1,3-1 0,42-5-8202,-25 1 4537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5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41 408,'-61'14'9775,"26"-8"-2678,5 3 2700,44-14-6260,169-11-3033,26-2-516,-126 5-184,-45 6-656,0 2-1,0 1 0,76 3 1,-61 7-4530,-18 0-5269,-35-6 10479,1 0-1,-1 0 1,0 0-1,0 0 1,0 0-1,1 0 1,-1 0 0,0 0-1,0 0 1,0 0-1,1 0 1,-1 0-1,0 0 1,2 6-5001,-4-1 1681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2:5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118 405 2356,'-4'0'771,"-45"-2"9699,46 1-9446,-1 1 0,1-1-1,-1 0 1,1 0 0,-1-1-1,1 1 1,-1-1 0,1 1-1,0-1 1,0 0-1,-3-3 1,0 0 413,5 5-1176,0-1 0,0 1 0,0-1 0,0 0 0,0 0 0,0 0 0,0 1-1,0-1 1,0 0 0,1 0 0,-1 0 0,0 0 0,1 0 0,-1-1 0,1 1 0,-1 0 0,1 0 0,-1-2 0,1 3-84,3 3-151,0 0 1,0 0 0,0 1-1,0 0 1,0-1-1,-1 1 1,0 0-1,0 0 1,0 0-1,2 6 1,1 1-5,7 19-22,-1 0 0,-2 1 0,8 38 0,-9-31 0,20 54 0,-21-72 0,-2-7 0,-1-1 0,2-1 0,-1 1 0,11 14 0,-16-26 0,0 0 0,1 1 0,-1-1 0,0 0 0,1 0 0,-1 1 0,0-1 0,1 0 0,-1 0 0,1 0 0,-1 0 0,0 0 0,1 0 0,-1 0 0,1 0 0,-1 0 0,0 0 0,1 0 0,-1 0 0,1 0 0,-1 0 0,1 0 0,-1 0 0,0 0 0,1 0 0,-1 0 0,0-1 0,1 1 0,-1 0 0,1 0 0,-1-1 0,0 1 0,1 0 0,-1 0 0,0-1 0,0 1 0,1 0 0,-1-1 0,0 0 0,13-13 0,-1-5 0,0-1 0,-1 0 0,15-41 0,15-68 0,-2 7 0,4-1 0,18-47 0,-59 165 0,-1 0 0,1 0 0,1 0 0,-1 0 0,1 0 0,0 1 0,0-1 0,0 1 0,0 0 0,1 0 0,0 0 0,0 1 0,0-1 0,8-5 0,2 2-79,0 0 1,0 0-1,1 2 1,0-1-1,0 2 0,0 0 1,1 1-1,-1 0 0,1 2 1,-1 0-1,20 1 1,-30 0-276,-1 1 1,1 0 0,-1 0 0,0 1-1,8 3 1,-8-3-612,1 1 1,-1 0-1,1 0 1,-1 0-1,4 4 1,-6-4-47,1-1 1,-1 1 0,0 0-1,1-1 1,-1 1 0,0 0-1,-1 0 1,1 1-1,-1-1 1,1 0 0,-1 0-1,0 1 1,0-1 0,0 1-1,-1-1 1,1 1 0,-1-1-1,0 5 1,-2 9-2562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4:0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86 1904,'-16'-3'6206,"17"-5"-1771,3-5-1762,-14 15 1543,15-2-1728,4 4 3408,10-6-4721,18-6-1737,-35 8 785,92-21-22,53-14-185,-141 33 54,-7 4 3,-12 6 63,-18 13-45,0 13-83,-47 69 0,9-15 26,67-85-50,6-7 5,14-13-6,4-5-23,-16 19 32,-1 2 1,1-1-1,0 1 1,0 0 0,0 0-1,6 0 1,-9 1 6,3 0-5,1 0-1,-1 0 0,0 1 1,10 2-1,-14-3 6,0 1 1,0 0-1,-1-1 0,1 1 1,0 0-1,-1 0 0,1 0 1,-1 0-1,0 0 0,1 1 1,-1-1-1,0 0 1,1 1-1,-1-1 0,0 1 1,0-1-1,0 1 0,0-1 1,-1 1-1,2 2 0,2 6 10,-1-1 1,0 1-1,-1 0 0,0 1 0,-1-1 0,1 0 0,-2 0 0,0 1 0,-2 18 0,1-23-4,0 0 0,-1 0-1,0 0 1,0 0 0,-1-1 0,1 1 0,-1 0-1,0-1 1,-1 0 0,0 0 0,1 0-1,-1 0 1,-1 0 0,1-1 0,-1 0-1,0 0 1,-8 5 0,-1 0-2,0-1 0,-1 0 1,0-1-1,0-1 0,-1-1 0,0 0 1,1-1-1,-2 0 0,1-1 0,0-1 0,-30-1 1,43-1-67,1 0 1,0-1 0,-1 1-1,1-1 1,0 0-1,0 0 1,0 0 0,0 0-1,0 0 1,0 0 0,0 0-1,0-1 1,0 1 0,0-1-1,1 1 1,-1-1-1,0 0 1,1 0 0,0 0-1,-1 0 1,1 0 0,0 0-1,0 0 1,0 0 0,0 0-1,1 0 1,-2-3-1,1 0-589,0-1 0,0 1 0,0-1 0,1 1 0,0-1-1,0 1 1,0 0 0,1-1 0,-1 1 0,3-8 0,1 3-962,0-1 0,0 1 0,1 0 0,0 1 0,1-1 0,0 1 0,8-9 0,9-11-2805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04:5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118 929 1996,'-4'0'918,"0"-1"0,0 1-1,0-1 1,0 1 0,0-1-1,1-1 1,-1 1 0,0 0-1,1-1 1,-1 0 0,1 0-1,-1 0 1,1 0 0,0 0-1,-5-5 1,3 2 221,0-1 0,1 1 1,-1-1-1,1 0 0,0 0 0,1-1 0,-5-10 0,5 7 263,3 9-1185,0-1 0,-1 0 0,1 1 1,0-1-1,-1 1 0,1-1 0,-1 1 0,0 0 1,1-1-1,-1 1 0,0-1 0,0 1 1,0 0-1,0 0 0,0 0 0,0-1 0,-2 0 1,11 27 366,2 12-446,-7-21-20,1 1 0,1-1-1,1 0 1,0-1-1,0 0 1,2 1-1,13 19 1,-16-28-118,1 0 0,0-1 0,0 1 0,0-1 0,0-1 0,13 9 0,-14-11 0,-1-1 0,1 0 0,-1 0 0,1-1 0,0 1 0,0-1 0,-1 0 0,1 0 0,0-1 0,0 1 0,0-1 0,0 0 0,7-1 0,6-3 0,0 1 0,1-2 0,-2-1 0,1 0 0,-1-1 0,32-18 0,95-70 0,-120 78 0,114-87 0,162-157 0,97-147 0,-279 278 0,-117 129-40,0 0 0,0 0 0,0 0 0,-1 0 0,1 0 0,0 0-1,0 1 1,0-1 0,0 0 0,0 0 0,1 1 0,-1-1 0,0 1 0,2-1 0,-8 14-1454,-19 27-2312,-40 50-14247,53-71 13168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9:16.40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177 109 1848,'-5'-13'7483,"8"-15"-4245,-1 14-1884,3-37 2723,-5 51-4055,0 0 1,0-1-1,0 1 0,0 0 1,0 0-1,0 0 1,0 0-1,0 0 1,0 0-1,0 0 0,0 0 1,0 0-1,-1 0 1,1 0-1,0-1 1,0 1-1,0 0 0,0 0 1,0 0-1,0 0 1,0 0-1,0 0 1,0 0-1,0 0 0,0 0 1,-1 0-1,1 0 1,0 0-1,0 0 1,0 0-1,0 0 0,0 0 1,0 0-1,0 0 1,0 0-1,0 0 1,-1 0-1,1 0 0,0 0 1,0 0-1,0 0 1,0 0-1,0 0 1,0 0-1,0 0 0,0 0 1,0 0-1,0 0 1,-1 0-1,1 0 1,0 0-1,0 1 0,0-1 1,0 0-1,0 0 1,0 0-1,0 0 1,0 0-1,-9 7 475,-7 11-330,7-5-151,-1-1 1,0-1-1,0 1 0,-1-2 0,-1 1 0,0-2 0,-24 16 1,33-23-1,0 0 1,0 0 0,0-1-1,0 1 1,-1-1 0,1 0-1,-1 0 1,1 0 0,-1 0-1,-4 0 1,7-1 98,1-1-65,0 1 1,0 0 0,0-1 0,0 1 0,0 0 0,0 0 0,0-1 0,0 1 0,0 0-1,0-1 1,0 1 0,0 0 0,1-1 0,-1 1 0,0 0 0,0 0 0,0-1 0,1 1-1,-1 0 1,0 0 0,0-1 0,1 1 0,-1 0 0,0 0 0,0 0 0,1 0-1,-1-1 1,0 1 0,0 0 0,1 0 0,-1 0 0,0 0 0,1 0 0,0 0 0,15 2 526,-12 0-569,0-1 0,0 1 0,0 0 0,0 0 0,6 4 0,-1 3 30,0 0 0,-1 1-1,0 0 1,-1 0-1,11 19 1,22 59-1309,-36-78 794,6 3-2056,-10-13 2324,1 0-1,-1 0 1,1 0-1,-1 0 0,0 0 1,1 0-1,-1 0 1,1 0-1,-1 0 1,0 0-1,1 0 1,-1 0-1,1 0 0,-1 0 1,0 0-1,1 0 1,-1 0-1,1 0 1,-1 0-1,0-1 1,1 1-1,-1 0 0,1-1 1,1 0-697,-1-1 0,1 1 1,-1-1-1,0 0 0,1 0 0,-1 0 1,0 1-1,0-1 0,0 0 0,1-4 1,1-5-2361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4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50 2268,'-8'2'1768,"-7"0"3805,3 4 3503,24-11-2374,13 2-5083,-11 1-815,95-12-268,165-1 0,-205 14-943,-10 0-993,58-4-5892,-40-7-6930,-68 10 10533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9:17.09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44 197 388,'-2'0'895,"0"-1"-1,0 1 1,0 0 0,0-1-1,0 0 1,0 1 0,0-1-1,0 0 1,-3-2 0,4 2 18,-1 0 1,0 0 0,1 1-1,-1-1 1,0 0-1,1 1 1,-1-1 0,0 1-1,-3-1 665,5 1-1463,1-1-1,0 1 1,-1-1 0,1 0-1,-1 1 1,1-1-1,0 1 1,-1 0 0,1-1-1,0 1 1,0 0 0,-1-1-1,1 1 1,0 0 0,0 0-1,-1-1 1,1 1-1,0 0 1,0 0 0,1 0-1,22-2-213,-21 1 281,380-2 492,-190 7-663,-169-4-11,368-4-99,-1-24-1175,-74 0-761,-299 27 1808,-1 2 0,22 1-1,-34-1 166,0 0 0,1 0 0,-1 0 0,0 1 0,0-1 0,0 1-1,0 0 1,0 1 0,0-1 0,-1 1 0,7 5 0,-6-5-93,-3-5-63,-5-12-217,1 5 307,0 2 29,1 0 0,-1 1 0,-1-1 0,1 0 1,-1 1-1,0-1 0,-5-7 0,6 11 75,0 1-1,0 0 1,0 0 0,0 0 0,0 0-1,-1 0 1,1 1 0,-1-1-1,1 1 1,-1-1 0,1 1 0,-1 0-1,0 0 1,0 0 0,1 0-1,-1 0 1,0 1 0,0 0 0,0-1-1,-5 1 1,4 0 201,-1 0 1,1-1-1,0 0 0,-1 0 1,1 0-1,0 0 1,0-1-1,0 1 0,0-1 1,0 0-1,0 0 0,1-1 1,-6-3-1,-1-2 4867,20 10-3762,-3-1-963,-1 1 1,1 0-1,-1 1 1,0-1-1,0 1 1,0 0 0,0 1-1,0 0 1,8 6-1,-12-8-266,0 1-1,1-1 1,-1 0 0,0 1-1,0 0 1,0-1-1,-1 1 1,1 0 0,-1 0-1,1 0 1,-1 0 0,0 0-1,0 1 1,0-1 0,-1 0-1,1 0 1,-1 1-1,0-1 1,0 0 0,0 1-1,-1 4 1,-1 3-339,-1-1 0,0 0-1,0 0 1,-1-1 0,0 1 0,-1-1 0,0 0 0,-1 0-1,-9 12 1,-26 24-6219,-5-7-4405,27-25 6467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9:17.6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120 195 1120,'-19'-20'7292,"9"-6"-3565,4 10-2275,5 14-1183,0-1 1,0 1-1,0-1 0,1 1 0,-1-1 0,1 1 0,-1-1 0,1 1 1,0-1-1,0 0 0,0 1 0,0-1 0,0 0 0,1 1 0,-1-1 0,1 1 1,1-5-1,1-1 643,1 0 0,0-1 0,0 1 0,1 1 0,0-1 0,9-10 1,-13 16-841,1 0 0,0 1 0,0 0 0,-1-1 0,1 1 0,0 0 0,0 0 0,0 0 0,0 0 0,0 0 0,0 1 0,1-1 0,-1 0 0,0 1 0,0 0 0,0-1 0,1 1 0,-1 0 0,0 0 0,0 1 0,1-1 0,-1 0 0,0 1 0,0-1 0,0 1 0,0 0 0,0-1 0,0 1 0,0 0 0,0 1 0,0-1 0,3 3 0,2 0-26,-1 0 0,0 1-1,-1 0 1,1 0 0,-1 0 0,0 1-1,0-1 1,-1 2 0,1-1 0,5 11-1,-8-12-27,0 0-1,0 0 0,-1 0 0,0 0 0,1 0 0,-2 0 0,1 0 0,0 1 0,-1-1 0,0 0 0,-1 0 0,1 1 0,-1-1 0,0 0 0,0 0 1,-2 6-1,-3 4 8,0-1 0,-1-1 1,0 1-1,-1-1 1,-1-1-1,-17 21 1,-70 62-4,38-41-18,21-22 28,42-31 26,2-2-32,56-23 57,-53 19-145,0 0 0,0 1-1,1 1 1,-1-1 0,1 1 0,0 1 0,-1 0-1,1 1 1,0 0 0,15 1 0,-23 0-213,-1 1 0,0 0 0,1 0 0,-1 0 0,0 0 0,0 0 0,0 0 0,0 0 0,0 1 0,0-1 0,0 1 0,-1-1 0,3 4 0,19 24-9911,-23-29 9711,1 1-1,-1 0 1,1 0 0,-1 0 0,1 0 0,-1 0-1,0 0 1,1-1 0,-1 1 0,0 0 0,0 0-1,0 0 1,0 0 0,0 0 0,0 0-1,0 0 1,0 0 0,0 0 0,0 0 0,-1 1-1,-2 4-2610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9:18.1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64 49 2636,'-2'-6'2360,"-1"1"-1,1 0 1,-1 0-1,0 0 1,0 1-1,0-1 1,-1 1-1,-5-6 1,8 20 1657,-9 53-2993,2 0-695,-4 48-72,12-97-257,0 0 0,0 0 0,2 0 1,0 0-1,6 24 0,-7-36 2,-1 0 0,0-1 1,1 1-1,-1-1 0,1 0 0,0 1 0,-1-1 1,1 1-1,0-1 0,0 0 0,0 0 0,0 1 1,0-1-1,0 0 0,0 0 0,1 0 0,-1 0 1,0 0-1,1 0 0,-1-1 0,0 1 0,1 0 1,-1-1-1,1 1 0,-1-1 0,1 1 0,-1-1 1,1 0-1,2 1 0,-1-2 2,0 1 0,0-1 0,0 0 0,0 0 0,0 0 0,0 0 0,0 0 0,-1 0 0,1-1 0,0 0 0,-1 1-1,1-1 1,-1 0 0,4-4 0,4-4 7,-1 0 0,0-1 0,-1 1 0,0-2 0,0 1 0,10-23 0,-16 27 40,1 0 0,-1 0 0,0 0 0,-1 0 0,0 0 0,0 0 0,0-1 0,-1 1 0,0 0 0,0-1 0,-1 1 0,0 0 0,0 0 0,-4-11 0,2 10 24,0-1 1,-1 1 0,0 0 0,0 0-1,-8-11 1,9 16-106,0-1-1,0 1 1,0-1 0,0 1-1,0 0 1,-1 0 0,1 1 0,-1-1-1,0 1 1,0 0 0,0 0-1,0 0 1,-5-1 0,7 2-85,0 1 0,0-1 0,0 1 1,0 0-1,0 0 0,0 0 0,0 0 0,0 0 1,0 0-1,0 1 0,0-1 0,0 1 0,-3 0 1,2 0-474,1 1 1,0-1 0,-1 0 0,1 1 0,0 0 0,0-1-1,0 1 1,0 0 0,-2 3 0,1-1-683,1 0-1,-1-1 1,1 1 0,0 0 0,0 0 0,1 0-1,-1 1 1,1-1 0,0 0 0,0 1 0,1-1-1,-1 7 1,1 8-3167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9:19.3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73 14 1496,'-5'-2'9962,"-14"-4"-5949,5 2 2166,10 15-2328,1 2-4044,-3 14 1127,1 1-1,-1 45 1,4-55-822,0 16 19,-4 86 16,7-111-102,3-17-45,1-15-58,-1-18-71,-3 16 80,1 1 1,2 0 0,7-27-1,-10 46 45,1 0 0,0 1 0,0-1 0,0 0 0,1 1 0,-1 0 0,5-6 0,-6 10 4,-1-1 0,1 0 0,0 0 0,0 1-1,0-1 1,0 0 0,0 1 0,0-1 0,0 0-1,0 1 1,0 0 0,0-1 0,0 1 0,0 0 0,0-1-1,0 1 1,0 0 0,0 0 0,0 0 0,1 0-1,-1 0 1,0 0 0,0 0 0,0 0 0,0 1-1,0-1 1,0 0 0,0 1 0,0-1 0,0 0 0,0 1-1,0-1 1,0 1 0,0 0 0,0-1 0,0 1-1,0 0 1,0 0 0,1 1 0,2 2 22,0 0 0,0 1-1,0-1 1,-1 1 0,0 0 0,0-1 0,0 2 0,0-1 0,-1 0 0,0 0-1,0 1 1,2 10 0,-1 2 48,-1 0 0,-1 33-1,-1-42-72,0-9 0,3-24-157,9-27-25,-8 35 175,-1 0-1,2 0 1,0 0 0,1 0-1,1 1 1,0 0 0,10-16-1,-13 25 31,0 1 0,0 0 0,1-1 0,-1 2 0,1-1 0,1 0 0,8-5 0,-13 9-7,0 0 0,0 1 0,1-1 0,-1 1 0,0-1 0,0 1 1,1 0-1,-1-1 0,0 1 0,0 0 0,1 0 0,-1 0 0,0 0 0,1 0 0,-1 0 0,0 0 0,1 1 0,0-1 0,0 1 2,0 0 0,-1 0 0,1 0 0,-1 0-1,1 1 1,-1-1 0,0 0 0,0 1-1,1-1 1,-1 1 0,0-1 0,0 1 0,0-1-1,0 1 1,-1 0 0,2 3 0,2 5-19,-1 1 0,0 0 0,-1 0 0,0 0 0,-1 0-1,0 1 1,-1-1 0,0 0 0,-2 13 0,-8 38-2608,-4-1-4200,-15 13-6472,21-52 8818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8:1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208 129 1908,'0'-4'1509,"0"-28"5764,0 15-3503,-1 1 0,-5-26 1,3 30-574,2 6 345,-2 16-2266,1-1-1710,-4 30 688,5-27-173,-2 1-1,-6 24 0,-33 100 154,24-75-1545,-39 93 0,38-104-2650,6-14-2309,-3-3-4417,8-26 6432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8:1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49 336,'-7'0'2137,"-30"1"6876,36-1-8427,-1 1-1,1-1 1,-1 0-1,0 1 1,1-1-1,-1 1 1,1-1-1,-1 1 1,1-1-1,0 1 0,-1 0 1,1 0-1,0 0 1,-1 0-1,1 0 1,0 0-1,0 0 1,-1 2-1,2-3-448,0 1 0,0-1 0,0 0 0,1 1 0,-1-1 0,0 0 0,0 1 0,1-1 0,-1 0 0,0 0-1,1 1 1,-1-1 0,0 0 0,0 0 0,1 1 0,-1-1 0,1 0 0,-1 0 0,0 0 0,1 0 0,-1 0 0,0 1 0,1-1 0,-1 0 0,1 0 0,-1 0 0,0 0 0,1 0-1,-1 0 1,1 0 0,13 1 389,78 1 122,172-18 0,-135 4-570,558-7-226,-573 19-3847,-113 0 3750,0 0-1,-1 0 1,1 0-1,-1 0 1,1 0 0,0 0-1,-1 0 1,1 0-1,-1 0 1,1-1-1,0 1 1,-1 0-1,1 0 1,-1-1-1,1 1 1,-1 0 0,1-1-1,-1 1 1,1 0-1,-1-1 1,1 1-1,-1-1 1,1 1-1,-1-1 1,1 0-1,-1 0-5,0 1 0,0-1 0,0 1 0,0 0 0,0-1 0,0 1 0,0-1 0,0 1 0,0-1 0,-1 1 0,1 0 0,0-1 0,0 1 0,0-1 0,-1 1 0,1 0 0,0-1 0,0 1 0,-1 0 0,1-1 0,0 1-1,-1 0 1,1-1 0,0 1 0,-1 0 0,1 0 0,0 0 0,-1-1 0,1 1 0,-1 0 0,1 0 0,0 0 0,-1 0 0,1 0 0,-1-1 0,-13-2-3606,-3-1 173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8:18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26 509 2632,'-10'-31'7787,"10"28"-6697,-1-1-1,0 1 1,0 0-1,0 0 1,0-1-1,0 1 1,-1 0-1,-6-9 8593,10 21-8894,64 322 1333,-62-305-2090,-2-13-24,-1 0 0,2 0 0,0-1 0,0 1 1,2-1-1,7 17 0,-12-29-6,0 0-1,0 1 1,0-1 0,0 0-1,0 0 1,0 1 0,0-1-1,0 0 1,1 0-1,-1 1 1,0-1 0,0 0-1,0 0 1,0 0 0,1 1-1,-1-1 1,0 0 0,0 0-1,0 0 1,1 0 0,-1 0-1,0 1 1,0-1 0,1 0-1,-1 0 1,0 0 0,0 0-1,1 0 1,-1 0 0,0 0-1,0 0 1,1 0 0,-1 0-1,0 0 1,1 0 0,-1 0-1,0 0 1,0 0 0,1 0-1,-1 0 1,0 0 0,1-1-1,7-12 17,3-26-3,-10 34-12,90-402 21,-35 187-38,-52 209 19,1 0 0,0 0 0,1 1 0,0 0 0,1 0 0,0 1 1,0 0-1,1 0 0,0 1 0,1-1 0,0 2 0,0-1 0,1 2 1,-1-1-1,2 1 0,10-5 0,9-3 3,2 1 1,-1 1-1,2 2 0,43-8 0,-53 14-72,40-3-1,-54 6-172,0 1 0,0 0 1,0 1-1,0 0 0,0 1 1,0 0-1,13 4 0,-21-5-38,1-1-1,-1 1 0,1-1 1,-1 1-1,0 0 0,1-1 0,-1 1 1,0 0-1,0 0 0,1 0 0,-1 0 1,0 0-1,0 0 0,0 1 1,0-1-1,0 0 0,-1 1 0,1-1 1,0 0-1,-1 1 0,1-1 0,0 1 1,-1-1-1,0 1 0,1-1 1,-1 1-1,0-1 0,0 1 0,0-1 1,0 1-1,0-1 0,0 1 1,0-1-1,-1 1 0,1-1 0,0 1 1,-1-1-1,1 1 0,-2 1 0,-2 5-1867,0 1-1,-1-1 0,-1 0 0,1 0 0,-8 7 0,9-9 1282,-14 15-3041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8:1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99 2900,'-6'0'2215,"0"0"-1,1 0 1,-1-1-1,1 0 1,-1 0 0,-8-4-1,13 5-1888,1 0 0,-1-1 0,0 1 0,0 0-1,0-1 1,1 1 0,-1-1 0,0 0 0,1 1 0,-1-1 0,0 1-1,1-1 1,-1 0 0,1 0 0,-1 1 0,1-1 0,-1 0 0,1 0 0,-1-1-1,1 1-157,0 0-1,0 0 1,0-1-1,1 1 0,-1 0 1,0 0-1,0 0 1,1 0-1,-1-1 0,1 1 1,-1 0-1,1 0 1,-1 0-1,1 0 0,0 0 1,-1 0-1,1 0 0,0 0 1,1 0-1,4-5-104,0 1 0,0 0-1,0 0 1,1 0 0,0 1-1,0 0 1,0 1 0,0 0-1,1 0 1,13-4 0,-17 6-57,0 0-1,0 0 1,0 0-1,1 0 1,-1 1 0,0 0-1,0 0 1,0 0 0,0 0-1,0 1 1,1-1 0,-1 1-1,0 0 1,0 0 0,0 1-1,-1-1 1,1 1-1,0 0 1,0 0 0,-1 0-1,0 1 1,5 3 0,-6-4-2,0 0 1,-1 0-1,1 1 1,-1-1-1,0 0 1,0 1 0,0-1-1,0 1 1,0-1-1,-1 1 1,1-1-1,-1 1 1,1-1-1,-1 1 1,0 0-1,0-1 1,0 1 0,-1 0-1,1-1 1,-1 1-1,1-1 1,-1 1-1,0-1 1,0 1-1,0-1 1,-2 5 0,-4 5 15,0 0 0,-1 0 0,-16 18 0,16-21-14,-10 11 7,-1-1 0,-22 17 1,11-10-32,30-25 16,0-1-1,-1 0 1,1 0 0,0 0-1,0 0 1,-1 0 0,1 1 0,0-1-1,0 0 1,0 0 0,-1 0-1,1 1 1,0-1 0,0 0-1,0 0 1,0 0 0,0 1 0,0-1-1,-1 0 1,1 0 0,0 1-1,0-1 1,0 0 0,0 0-1,0 1 1,0-1 0,0 0-1,0 1 1,0-1 0,0 0 0,0 0-1,0 1 1,0-1 0,0 0-1,1 1 1,8 2-56,18-5 5,-26 2 51,6-1-1,-1 1 0,1 0 0,-1 0 0,1 1-1,-1 0 1,1 0 0,-1 0 0,0 1 0,1-1 0,-1 2 0,0-1 0,0 1 0,11 6-1,-14-6 7,0-1-1,0 1 0,0 0 0,-1-1 0,1 1 0,-1 1 1,1-1-1,-1 0 0,0 0 0,0 1 0,-1 0 0,1-1 1,-1 1-1,0 0 0,1-1 0,-2 1 0,1 0 0,0 0 1,-1 0-1,0 0 0,0 0 0,0 0 0,0 0 0,-2 5 1,0 0 32,0-1 0,0 1 1,-1-1-1,-1 0 1,1 0-1,-1 0 0,-1 0 1,1-1-1,-1 1 1,-1-1-1,1-1 0,-13 12 1,7-7 35,-1-1 1,-1 0 0,0-1 0,0-1 0,-1 0 0,-20 9-1,27-15-99,0 1-1,0-1 0,0-1 0,0 1 0,-1-1 1,1-1-1,-1 1 0,1-1 0,-1-1 0,1 1 1,-12-3-1,15 2-198,1 0 1,0 0-1,0 0 1,-1-1-1,1 1 0,0-1 1,0 1-1,0-1 1,1 0-1,-1-1 1,-4-3-1,5 4-164,0 0 0,1-1 0,-1 1 0,1-1 0,0 1 0,0-1 0,0 1 0,0-1 0,0 1 0,0-1 0,1 0 0,-1 0 0,1 1 0,0-1 0,0 0 0,0-4 1,1-4-1752,1 1 0,0-1 0,0 0 0,1 1 0,7-16 0,1 0-2183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8:1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74 2048,'-7'-7'5657,"7"6"-5259,0 1 0,-1-1 0,1 0 1,-1 0-1,1 1 0,-1-1 0,1 0 0,-1 1 0,0-1 1,1 0-1,-1 1 0,0-1 0,0 1 0,1-1 0,-1 1 1,0 0-1,0-1 0,0 1 0,1 0 0,-1 0 0,0-1 1,0 1-1,0 0 0,0 0 0,0 0 0,0 0 1,1 0-1,-1 0 0,0 0 0,0 0 0,0 1 0,0-1 1,0 0-1,1 0 0,-8 6 6290,30-14-4944,0 0-1929,19-6 1,50-10 1,-75 21-1011,0 1 0,20 0 0,-25 2-584,0 1 0,0 0-1,0 0 1,13 4 0,-23-4 1358,1-1 1,-1 0 0,0 1-1,1 0 1,-1-1 0,0 1-1,1 0 1,-1-1 0,0 1 0,0 0-1,0 0 1,0 0 0,0 0-1,0 0 1,0 1 0,0-1-1,0 0 1,0 0 0,0 1-1,-1-1 1,1 0 0,-1 1 0,1-1-1,-1 0 1,1 1 0,-1-1-1,0 1 1,0-1 0,0 2-1,0 9-2616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8:1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1396,'-17'27'22864,"30"-27"-21843,87-17 2099,1-8-7684,-38 9-2482,-1 2-3376,-40 9 6157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4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15 326 108,'-15'-18'30586,"19"34"-30561,3 23 226,5 35 76,18 141-110,-29-206-210,1 2-1,0 1 1,1-1-1,0 0 1,1 0 0,5 11-1,-9-22-2,1 0 0,0 0 0,-1 0 1,1-1-1,-1 1 0,1 0 0,0 0 0,-1-1 0,1 1 0,-1 0 0,1 0 0,-1-1 0,1 1 0,-1-1 0,1 1 0,-1-1 1,1 1-1,-1-1 0,0 1 0,1-1 0,-1 1 0,0-1 0,1 1 0,-1-1 0,0 1 0,0-1 0,1 0 0,12-20 25,53-128 28,-55 121-55,0 1 0,101-224 18,-89 208 58,-10 18 77,1 0 0,17-23 0,-26 41-127,1 0-1,0 0 1,1 1 0,-1-1 0,1 1 0,0 1 0,1 0 0,-1 0 0,1 0 0,12-5 0,5 1-363,0 1 0,0 1 0,1 1 0,0 2 0,0 0 0,0 2 0,48 1 0,-37 8-3956,-13 0-5742,-23 8-2069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8:3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38 194 1480,'-7'-21'8373,"5"0"-4095,2 19-4138,0 0-1,0 0 0,1 0 1,-1 0-1,1 0 0,-1 0 1,1 0-1,0 0 0,-1 0 0,1 0 1,0 1-1,0-1 0,1 0 1,-1 1-1,0-1 0,0 1 1,1-1-1,-1 1 0,3-2 1,-1 0 9,1 0 0,0 0 0,0 0 0,-1 1 0,2 0-1,-1 0 1,0 0 0,0 0 0,1 0 0,-1 1 0,1 0 0,-1 0 0,1 0 0,-1 1 0,1-1 0,0 1 0,-1 0 0,1 0 0,0 1 0,-1 0 0,1-1 0,-1 2 0,1-1 0,-1 0 0,1 1 0,-1 0 0,6 3 0,-7-3 2,0 0-1,0 0 1,0 0-1,-1 0 1,1 1-1,-1-1 1,1 1-1,-1 0 1,0 0-1,0-1 1,0 2-1,0-1 0,0 0 1,-1 0-1,2 4 1,-1-1 12,-1 0 1,1 1-1,-1-1 0,-1 1 1,1-1-1,-1 0 1,-2 13-1,0-3-15,-1-1 0,-1 1 0,0-1 0,-1 0 0,-1-1 0,-9 18 0,-2-5-107,-1 0 1,-1-1 0,-2-1-1,0-1 1,-48 41 0,55-56-131,17-19-266,18-23-374,-20 31 696,33-44-998,54-56 0,-27 33 807,137-151 181,-156 175 46,-36 37-6,-11 10-10,-12 11 2,-7 7 81,0 1 1,2 1 0,1 1 0,0 1 0,-18 28-1,30-39 61,2 0 0,-1 0 0,1 1 0,1 0 0,1 0-1,0 0 1,0 1 0,1-1 0,1 1 0,1 0 0,0 0-1,1 24 1,1-31-141,2 1 1,-1-1-1,1 0 0,0 0 0,0 0 1,1 0-1,0 0 0,1 0 0,8 13 0,-10-17-219,1-1 0,-1 0 0,1 1 0,0-1 0,0 0 0,0-1 0,0 1-1,0 0 1,0-1 0,1 0 0,-1 0 0,1 0 0,0 0 0,0 0-1,-1-1 1,1 0 0,0 1 0,0-2 0,0 1 0,1 0 0,-1-1 0,4 0-1,8-1-1988,-1-2-1,0 0 0,0-1 1,-1-1-1,23-9 1,-10 2-1391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8:3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86 103 504,'-30'-14'5779,"22"11"-4042,0-1 0,0 0 1,0-1-1,0 1 0,-8-8 0,22 11 2685,12 4-3234,21 5-908,9 2 199,1-2 1,0-3-1,82 0 0,-120-5-446,766-15 250,-465 5-286,1263-53 35,-1529 61-45,33-3-110,156 12 1,-175 2-3122,-101-18-11966,18 9 11604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8:3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236 104 1388,'-3'-4'1198,"0"0"1,0 0-1,0 0 1,1 0-1,-1-1 0,1 1 1,0-1-1,0 1 0,1-1 1,-1 0-1,1 0 1,0 0-1,1 1 0,-1-1 1,1 0-1,0 0 0,0-5 1,0 9-1085,0 1 1,0-1-1,0 0 0,0 1 1,0-1-1,0 1 0,0-1 1,0 0-1,1 1 0,-1-1 1,0 1-1,0-1 1,1 1-1,-1-1 0,0 1 1,1-1-1,-1 1 0,0-1 1,1 1-1,-1-1 1,1 1-1,-1-1 0,1 1 1,-1 0-1,1-1 0,-1 1 1,1 0-1,-1 0 0,1-1 1,0 1-1,1-1-18,0 1-1,0 0 0,0 0 1,0 0-1,0 0 1,0 0-1,0 0 0,0 1 1,3 0-1,1 1-51,1 0 1,-1 1-1,1-1 0,-1 1 1,6 4-1,-9-3-2,1-1 0,-1 0 0,0 1 0,0 0 0,0 0 0,0 0 0,-1 0 0,0 0 0,0 0 0,0 1 0,0-1 0,-1 1 0,2 8 0,0 1 28,0 1-1,-2-1 0,1 20 0,-3-21-53,0 1 0,-1-1 0,-1 1 0,0-1 0,-1 0 0,0 0 0,-1 0 0,0-1 0,-1 0-1,0 0 1,-1 0 0,-17 21 0,10-16-45,0-1 1,-1 0-1,-1-2 0,0 1 0,-1-2 1,-1 0-1,-27 14 0,41-24-46,-1-1 0,1 0 0,-1 0 0,0-1 0,0 1 0,0-1 0,0 0 0,0-1 0,0 1 0,0-1 0,-9 0 0,12 0 30,0-1 0,1 1 0,-1-1 0,0 1 0,1-1 1,-1 0-1,1 1 0,-1-1 0,0 0 0,1 0 0,0 0 0,-1 0 1,1 0-1,0-1 0,-1 1 0,1 0 0,0-1 0,0 1 0,0 0 1,0-1-1,0 0 0,1 1 0,-1-1 0,0 1 0,1-1 0,-1 0 1,1 1-1,-1-1 0,1 0 0,0 0 0,0 1 0,0-1 0,0 0 1,0 0-1,0 1 0,0-1 0,1-2 0,1-13-28,1 1-1,0-1 1,2 1-1,-1 0 1,11-21-1,-15 36 89,0 1 0,0-1-1,1 1 1,-1-1 0,0 0-1,1 1 1,-1-1 0,0 1-1,1-1 1,-1 1 0,1-1-1,-1 1 1,1-1 0,-1 1-1,1-1 1,-1 1 0,1 0-1,-1-1 1,1 1 0,0 0-1,-1-1 1,1 1 0,0 0-1,-1 0 1,1 0 0,0 0-1,-1 0 1,1-1 0,0 1-1,-1 0 1,2 1 0,0-1 45,0 1 0,0 0 0,-1-1 1,1 1-1,0 0 0,0 0 0,-1 1 1,1-1-1,0 0 0,2 3 0,3 4 202,0 0-1,0 1 1,7 12 0,4 9-46,-2 0 0,14 35 1,-25-49-722,1-1 0,-2 1 0,0 0 0,-1 1 0,-1-1 1,1 23-1,-3-36-126,0-1 0,0 0 0,1 1 0,-1-1 0,0 0 0,1 0 0,0 0 0,-1 1 0,2 1 0,-1-2-273,0-1 0,0 0 0,0 0-1,0 0 1,0 0 0,0 0-1,0 0 1,0 0 0,0 0-1,0 0 1,0 0 0,1 0 0,-1-1-1,0 1 1,2 0 0,5 0-2832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8:3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134 105 2344,'-9'-14'4076,"-20"-28"7842,26 39-10991,1 0-1,-1 1 0,1-1 0,-1 1 0,0-1 0,0 1 0,0 0 1,-1 0-1,1 1 0,-7-4 0,9 6-874,-1 1 1,1-1-1,-1 0 0,1 1 0,0-1 1,-1 0-1,1 1 0,0 0 1,0-1-1,0 1 0,0 0 0,0-1 1,-1 5-1,-5 12 16,1 1-1,0 0 1,2 0 0,0 0-1,-1 22 1,-1 99 15,6-127-81,1 0-1,0 0 0,4 19 1,-5-29-6,1-1 0,-1 1-1,1-1 1,0 1 0,0-1 0,0 1 0,0-1 0,0 1 0,1-1 0,-1 0 0,1 0 0,-1 0 0,1 0 0,0 0-1,0 0 1,0 0 0,0 0 0,0-1 0,0 1 0,1-1 0,-1 1 0,0-1 0,5 1 0,-4-1-2,-1-1-1,1 0 1,-1 0 0,1 0 0,0-1 0,-1 1 0,1-1 0,-1 0 0,1 1-1,-1-1 1,1 0 0,-1 0 0,0 0 0,1-1 0,1-1 0,3-1-11,-1-1 1,0 0 0,10-10-1,-8 6 13,-1 0 0,0-1 0,-1 1 0,0-1 1,-1-1-1,0 1 0,-1-1 0,0 0 0,0 0 0,-1 0 0,-1 0 0,0 0 0,0-1 0,-1 1 0,0-1 0,-1 1 0,-2-13 0,1 12 13,-1 1 0,0-1 1,0 0-1,-2 1 0,1 0 0,-1 0 0,-1 0 1,0 0-1,0 1 0,-1 0 0,-1 0 1,0 0-1,0 1 0,-1 0 0,0 0 0,-16-13 1,23 22-18,0-1 0,0 0 1,0 0-1,0 1 1,0-1-1,0 1 0,0-1 1,0 1-1,0-1 1,-1 1-1,1 0 0,0 0 1,0-1-1,-1 1 0,1 0 1,0 0-1,0 0 1,0 0-1,-1 1 0,1-1 1,0 0-1,0 0 0,0 1 1,-2 0-1,1 0-65,0 0-1,-1 1 0,1-1 1,0 1-1,1-1 0,-1 1 1,0 0-1,0 0 0,1 0 1,-1 0-1,-1 4 0,1-4-264,0 1-1,1 0 1,-1 0-1,1 0 1,0 0-1,0 0 1,0 0-1,0 0 1,1 0-1,-1 0 1,1 0-1,0 0 1,0 0-1,0 0 1,0 1-1,0-1 1,1 0-1,-1 0 0,3 6 1,4-1-1761,0 0 0,0 0 0,0-1 0,1 0 0,0 0 0,15 9 0,-17-12 1049,22 15-2875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8:3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74 1508,'-6'0'1595,"-20"-6"4319,25 5-5393,0 1 1,0 0-1,0-1 1,-1 1-1,1-1 0,0 0 1,0 1-1,0-1 1,0 0-1,0 0 0,0 0 1,0 0-1,0 1 1,1-1-1,-1 0 1,0-1-1,-1 0 0,2 1-367,0 0 0,0 0 0,0 1 0,0-1 0,0 0 0,1 1 0,-1-1 0,0 0 0,0 1 0,0-1 0,0 1-1,1-1 1,-1 0 0,0 1 0,1-1 0,-1 1 0,0-1 0,1 1 0,-1-1 0,1 1 0,-1-1 0,1 1 0,-1-1 0,1 1-1,-1-1 1,1 1 0,0 0 0,-1 0 0,1-1 0,-1 1 0,1 0 0,0-1 0,24-7 1315,-24 8-1385,20-5 209,0 1 0,0 1 0,1 0 0,-1 2 0,34 2 0,107 20-3730,-149-19 2694,-11-1 370,0-1-1,1 0 0,-1 0 0,0 0 1,0 0-1,1 0 0,-1 0 0,0 0 1,0-1-1,1 1 0,-1-1 0,0 0 1,0 0-1,3-1 0,-1-1-1460,0 0-1,0 0 0,-1 0 1,1 0-1,4-7 0,-2 5-1524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8:34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15 284,'-12'-14'18075,"0"19"-13514,8-1-3993,1 0-1,-1 0 1,1 1-1,0-1 1,0 1-1,1 0 1,-1 0-1,-1 6 1,-1 0-23,-23 45-190,2 2-1,-35 118 1,53-149-932,4-13-625,0 0 0,0 1 0,-1 21 1,5-32 334,0 0-1,0 0 1,1 0 0,-1 0-1,1 1 1,0-1 0,1 4 0,-1-5-48,0-1 1,0 0-1,1 1 1,-1-1-1,1 0 1,-1 0-1,1 0 1,0 0-1,-1 0 1,1 0-1,0 0 1,3 1 0,8 5-3429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8:34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14 194 1736,'-3'-7'1251,"1"4"-587,1 0-1,-1-1 1,1 0-1,0 1 1,0-1 0,0 0-1,0 0 1,1 0-1,0 1 1,0-1-1,0 0 1,0 0-1,0 0 1,1 0-1,-1 1 1,3-8-1,-2 7-77,1 1 0,-1-1 0,1 0 0,0 0 0,0 1 0,0 0 0,0-1 0,1 1 0,-1 0 0,1 0 0,0 0-1,5-4 1,-7 6-431,1 0-1,0 0 1,0 0-1,0 0 0,0 1 1,0-1-1,0 1 1,0-1-1,0 1 1,0 0-1,0-1 0,0 1 1,0 1-1,0-1 1,0 0-1,1 0 1,-1 1-1,0-1 0,0 1 1,0-1-1,-1 1 1,1 0-1,0 0 0,0 0 1,0 0-1,2 2 1,0 0-70,0 1 0,0-1 0,0 1 1,-1-1-1,1 1 0,-1 1 0,0-1 0,0 0 1,-1 1-1,1-1 0,-1 1 0,0 0 1,0-1-1,0 1 0,-1 0 0,0 0 0,0 1 1,0-1-1,0 10 0,-1 0-17,-1-1 0,0 1 0,0-1 0,-2 0 0,-7 27 0,1-16-38,-2 0 0,-2-1 0,0 0 0,-32 43 1,20-31-94,145-197-7533,-43 59 5958,-59 74 1556,-2 1 1,25-58-1,-26 50 107,-5 11 73,-9 23-67,-1 0 0,0 0 1,1 0-1,-1 0 1,1 0-1,-1 0 1,0 0-1,0 0 1,0 0-1,0 0 0,0 0 1,0 0-1,0 0 1,0 0-1,0 0 1,0 0-1,0 0 1,0 0-1,-1-2 0,0 3-3,0 1-1,0-1 1,0 0 0,0 1-1,0-1 1,0 0-1,0 1 1,0 0-1,0-1 1,0 1-1,0-1 1,1 1-1,-1 0 1,0 0-1,0-1 1,1 1-1,-1 0 1,1 0-1,-1 0 1,1 0-1,-1 0 1,0 1-1,-3 4 46,-18 22 26,0 2 0,-29 53-1,44-69-28,0 0 0,1 1 0,1 0 0,0 0 0,1 0 0,1 1 0,0-1 0,-1 29 0,4-37-33,1 1 0,0-1 0,0 0 0,0 0 1,1 1-1,0-1 0,1 0 0,0 0 0,0-1 0,7 13 0,-8-16-293,1 1-1,-1-1 1,0 0-1,1 0 1,0 0-1,0 0 1,0 0-1,0-1 1,0 0-1,1 1 0,-1-1 1,0 0-1,1 0 1,0-1-1,0 1 1,-1-1-1,1 0 1,0 0-1,0 0 1,0-1-1,4 1 1,7-2-1816,-1 0 0,0-1 0,0 0 0,17-6 0,1-1-1583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8:3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78 1708,'-157'-8'16316,"135"1"-11450,18 2-1138,15 1-1987,-1 3-1583,1 1 1,0 1-1,-1-1 1,12 3-1,10 1-85,283-6 90,-172-3-149,12 2-159,102-3-506,-87 5-4703,-161 1 4282,-1-1 0,0 0 0,0 0 0,10-3-1,-15 4 401,-1-1-1,1 0 0,0 0 1,-1 0-1,1 0 0,-1-1 0,1 1 1,-1-1-1,0 1 0,1-1 0,-1 0 1,0 0-1,0 0 0,0 0 0,2-3 1,-4 0-2951,-2 0 227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8:3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73 374 2204,'-57'2'15779,"42"-2"-9772,19 19-2185,-3-16-3519,12 47 532,6 24-131,16 129 1,-32-169-639,-1 5-32,3-1 1,15 66-1,-19-101-35,5 13 33,-2-12 1,1-11 5,106-371 64,-33 95-90,15 15 390,-92 266-390,0 0 0,0 1 0,0-1 0,0 0 0,1 1 0,-1-1 0,0 1 0,1 0 0,-1-1 0,1 1 0,0 0 0,-1 0 0,1 0 0,0 0 0,0 0 0,-1 1 0,1-1 0,0 0 0,0 1 0,0 0 0,0-1 0,4 1 0,6-1-5,0 0 0,20 2-1,-13 0 15,21-1-45,-8-2-373,-1 2-1,1 2 1,0 1 0,40 9 0,-21 7-3170,-26-4-488,-8 3-3617,-17-17 7298,1 0 0,-1 0 0,0 0 0,1 0-1,-1 0 1,0 0 0,0 0 0,0 0 0,0 1 0,0-1 0,0 0 0,0 0 0,0 0 0,0 0 0,-1 0 0,1 0 0,0 0 0,-1 0 0,1 0 0,-2 2 0,2-3 160,-8 17-3536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8:3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75 141 1572,'-2'1'993,"-1"0"-1,1 0 1,-1-1 0,1 1-1,-1-1 1,0 1 0,1-1-1,-1 0 1,0 0 0,1 0-1,-1 0 1,1 0-1,-1 0 1,-4-2 0,6 2-667,1-1-1,-1 1 1,0 0 0,1-1 0,-1 1 0,0 0-1,1-1 1,-1 1 0,1-1 0,-1 1-1,1-1 1,-1 1 0,1-1 0,-1 1 0,1-1-1,0 0 1,-1 1 0,1-1 0,0 0 0,-1 1-1,1-2 1,0 1-195,0-1 1,0 1-1,0-1 0,0 1 0,0-1 0,0 1 0,1 0 0,-1-1 1,1 1-1,-1 0 0,1-1 0,-1 1 0,1 0 0,0 0 1,0-2-1,6-8 87,1 1 0,0-1 1,0 2-1,1-1 0,0 1 0,1 0 1,0 1-1,0 0 0,17-9 1,-26 16-209,1 0 1,-1 1-1,0-1 0,1 0 1,-1 1-1,1-1 1,-1 1-1,1 0 1,-1-1-1,1 1 1,-1 0-1,1 0 1,-1 0-1,1 0 1,-1 0-1,1 0 1,-1 1-1,3-1 1,-3 1 0,0 0 0,0-1 0,0 1 1,0 0-1,0 0 0,0-1 0,-1 1 1,1 0-1,0 0 0,0 0 1,-1 0-1,1 0 0,-1 0 0,1 0 1,-1 0-1,1 0 0,-1 0 0,1 3 1,0 1 20,-1 0 1,1 0 0,-1 1-1,0-1 1,-1 0-1,1 1 1,-1-1 0,-2 10-1,-3-1-5,0 0 0,-1 0-1,0-1 1,-1 1 0,0-2-1,-14 17 1,6-9-12,-14 27 0,30-46-23,0-1 0,0 1 1,0 0-1,0-1 0,0 1 1,1 0-1,-1 0 0,0-1 0,1 1 1,-1 0-1,0-1 0,1 1 0,-1-1 1,0 1-1,1 0 0,-1-1 0,1 1 1,-1-1-1,1 1 0,0-1 0,-1 0 1,1 1-1,-1-1 0,1 1 0,0-1 1,29 20-30,-3-2 47,-23-14 6,0 0 0,0 0 1,0 1-1,-1 0 0,0 0 0,0 0 0,0 0 1,0 0-1,-1 1 0,0-1 0,0 1 0,-1 0 1,1-1-1,-1 1 0,0 0 0,-1 0 0,1 0 1,-1 0-1,-1 0 0,1 0 0,-1-1 0,0 1 1,0 0-1,-3 7 0,2-7-1,0 1-1,0-1 1,-1 0-1,0-1 0,0 1 1,0 0-1,-1-1 1,0 0-1,0 0 1,0 0-1,-1 0 1,0-1-1,0 0 1,0 0-1,0 0 1,0 0-1,-1-1 1,0 0-1,0 0 1,0-1-1,0 1 1,-6 0-1,10-2-120,0 0 1,1-1-1,-1 1 0,0-1 0,0 0 1,0 0-1,1 1 0,-1-1 0,0 0 1,0 0-1,0-1 0,0 1 0,1 0 1,-1-1-1,0 1 0,0-1 0,1 1 1,-1-1-1,0 0 0,1 0 0,-1 0 1,1 0-1,-1 0 0,1 0 0,-1 0 1,1 0-1,0-1 0,-1 1 0,1-1 1,0 1-1,0-1 0,0 1 1,-1-3-1,1 0-536,0 0 1,0 0-1,0 0 0,1 0 1,0 0-1,-1-1 0,1 1 1,1 0-1,-1 0 1,1 0-1,-1-1 0,1 1 1,2-5-1,21-52-8329,-11 32 4468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4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65 3008,'-1'1'855,"0"-1"0,0 1 0,-1-1 0,1 0 0,0 1-1,0-1 1,0 0 0,0 0 0,0 0 0,0 0 0,-1 0-1,1 0 1,0 0 0,0 0 0,0 0 0,-2-1 0,3 1-541,0-1 1,0 1 0,0-1-1,0 1 1,0-1-1,0 1 1,0-1 0,0 1-1,1-1 1,-1 1-1,0 0 1,0-1 0,0 1-1,1-1 1,-1 1 0,0-1-1,2 0 1259,-2 0-1258,0 1-1,2-1 1,31-25 2958,-24 21-3233,-1 1 0,1 0 0,0 1 0,0 0 0,0 0 0,0 1 0,0 0 0,1 0 0,-1 1 0,1 0 0,-1 1 0,10 1 0,-17-1-43,0 1 1,-1-1 0,1 1 0,0 0-1,-1 0 1,1-1 0,-1 1-1,1 0 1,-1 0 0,0 0 0,1 1-1,-1-1 1,0 0 0,0 0 0,0 1-1,0-1 1,0 1 0,0-1-1,0 1 1,0-1 0,-1 1 0,1 0-1,0-1 1,-1 1 0,1 0 0,-1-1-1,0 1 1,0 0 0,0 0-1,0-1 1,0 1 0,0 0 0,0 0-1,-1 2 1,1 1 7,-1 0 0,1 0 0,-1 0 0,-1 0-1,1 0 1,-1 0 0,0 0 0,0 0 0,0 0 0,-5 5 0,3-4-3,-1-1 0,-1 0 1,1-1-1,-1 1 0,-9 5 1,-15 11-87,19-11-158,21-8 201,-1 0 0,0 1 0,0 0 0,0 0 1,-1 1-1,10 5 0,-15-7 37,4 1 20,-1 1 1,1 0-1,-1 0 0,0 1 0,-1-1 0,1 1 0,7 10 0,-11-14-7,-1 1-1,0 0 1,1-1 0,-1 1-1,0 0 1,0 0-1,0 0 1,-1-1-1,1 1 1,0 0-1,-1 0 1,1 0-1,-1 1 1,0-1-1,0 0 1,1 0-1,-1 0 1,-1 0 0,1 0-1,0 0 1,0 0-1,-1 0 1,1 0-1,-1 0 1,0 0-1,0 0 1,0 0-1,1 0 1,-2-1-1,1 1 1,0 0-1,-2 1 1,-5 6 18,0-1 1,-1-1-1,0 1 1,0-1-1,0-1 1,-1 0-1,-15 7 1,3-3-278,0-1 1,-37 9-1,51-16-338,0-1 0,1 1-1,-1-1 1,0-1 0,0 0-1,-13-1 1,20 1 244,-1 0 0,1 0 0,-1 0 0,1-1 0,-1 1 0,1 0 0,-1-1 0,1 1 0,0-1 0,-1 0 0,1 1 0,0-1-1,-1 0 1,1 0 0,0 0 0,0 0 0,0 0 0,0 0 0,0 0 0,0 0 0,0-1 0,0 1 0,0 0 0,1-1 0,-1 1 0,0 0 0,1-1 0,-1 1 0,1-1 0,0 1-1,-1-1 1,1 1 0,0 0 0,0-1 0,0 0 0,0 1 0,0-1 0,0 1 0,0-1 0,1 1 0,0-3 0,7-15-4173,6-2 173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8:4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172 267 416,'-15'-20'11258,"7"-5"-7810,4-28-974,5 42-1859,1 0 0,1 0 1,0 0-1,0 0 0,1 1 0,1 0 0,-1-1 0,2 2 0,-1-1 0,12-14 0,-15 21-579,0 0-1,0 0 0,0 0 0,1 1 1,-1-1-1,1 1 0,-1 0 1,1 0-1,0 0 0,0 0 1,0 0-1,0 0 0,0 1 1,1-1-1,-1 1 0,0 0 1,0 0-1,1 0 0,-1 1 0,1-1 1,-1 1-1,1 0 0,-1 0 1,1 0-1,-1 0 0,1 1 1,-1-1-1,1 1 0,-1 0 1,0 0-1,1 0 0,-1 0 1,0 1-1,0 0 0,0-1 0,0 1 1,0 0-1,0 0 0,-1 0 1,1 1-1,-1-1 0,1 1 1,-1 0-1,0-1 0,0 1 1,0 0-1,0 0 0,0 0 0,-1 0 1,0 1-1,2 3 0,0 5 13,0 1-1,0-1 1,-1 0-1,-1 1 1,0-1-1,-1 1 0,0-1 1,-1 1-1,-1-1 1,1 1-1,-2-1 1,-7 23-1,-1-4-9,-2 0-1,0-1 1,-31 48 0,-29 30-11,62-94-30,0-2 0,-1 1 0,0-1 0,0-1 0,-24 16 0,34-25 1,0-1 0,0 0-1,-1 0 1,1 1 0,0-1 0,0 0-1,-1-1 1,1 1 0,0 0 0,-1-1-1,1 1 1,-1-1 0,1 0 0,0 0-1,-1 0 1,1 0 0,-1 0 0,1-1-1,-1 1 1,1 0 0,0-1 0,-1 0 0,1 0-1,0 0 1,0 0 0,-1 0 0,1 0-1,0 0 1,0-1 0,0 1 0,0-1-1,1 0 1,-1 1 0,0-1 0,1 0-1,-1 0 1,1 0 0,-1 0 0,1 0-1,0 0 1,0-1 0,0 1 0,0 0-1,1-1 1,-1 1 0,1 0 0,-1-1-1,1 1 1,0-1 0,0 1 0,0-5-1,0-1 3,0 0 0,0-1 0,1 1 0,0 0-1,0 0 1,1 1 0,0-1 0,0 0 0,1 0-1,0 1 1,0 0 0,1 0 0,0 0 0,0 0-1,1 0 1,0 1 0,0-1 0,1 2 0,7-9-1,-10 13 4,0-1 0,-1 1 0,1-1 0,0 1 0,0 0 0,0 0 0,0 0 0,0 0 0,0 1 0,0-1 0,0 1 0,0 0 0,0 0 0,0 0 0,0 0 0,0 1 0,0-1 0,0 1 0,0-1 0,0 1 0,0 0 0,0 0 0,0 1 0,0-1 0,-1 1-1,1-1 1,-1 1 0,1 0 0,2 2 0,2 2 18,0-1-1,0 2 0,-1-1 1,0 1-1,0 0 0,-1 0 1,0 0-1,8 16 0,-5-4-149,-1 0 0,-1 0-1,-1 0 1,-1 0-1,0 1 1,-1 0-1,-2 0 1,0 0-1,-3 32 1,-2-33-1074,-1 12-2341,5-29 3051,0-1 0,0 0 0,0 0 0,0 1 1,0-1-1,1 0 0,-1 0 0,1 1 0,-1-1 0,1 0 0,-1 0 0,1 0 0,-1 0 1,1 0-1,0 0 0,0 0 0,0 0 0,0 0 0,-1 0 0,1 0 0,2 1 1,1 1-3377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8:4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105 111 1300,'-4'-38'8429,"4"32"-6962,-1 0 0,1-1 0,-1 1 0,-8-17 6970,9 23-8146,-1 0-1,1 0 1,0 0-1,-1 0 1,1 0-1,0 0 0,-1-1 1,1 1-1,0 0 1,-1 1-1,-11 7 1822,-5 20-2638,6-3 562,1 0 1,1 0 0,2 1 0,-8 45 0,13-53-20,0 0 0,1-1 1,1 1-1,1 0 0,0 0 1,2 0-1,0-1 0,6 21 1,-7-34-23,-1 1 1,1-1 0,0 0-1,0 0 1,0 0 0,0 0-1,1-1 1,0 1 0,-1 0-1,1-1 1,1 0 0,4 4-1,-6-5 3,0-1-1,0 0 1,0 0-1,0 0 1,0 0-1,0 0 0,1-1 1,-1 1-1,0 0 1,1-1-1,-1 0 0,0 0 1,1 1-1,-1-2 1,0 1-1,1 0 1,-1 0-1,0-1 0,1 1 1,-1-1-1,0 0 1,1 1-1,-1-1 0,0 0 1,2-2-1,3-1-5,-1 0-1,0-1 0,0 0 0,0 0 0,-1-1 0,1 1 1,-1-1-1,-1 0 0,1 0 0,-1-1 0,0 0 1,0 1-1,-1-1 0,0-1 0,-1 1 0,1 0 1,-1-1-1,2-12 0,-2 2 15,0 0 0,-1 0 1,0 0-1,-2 0 0,0 0 0,-8-35 0,3 33 13,0 0 0,-2 1 0,0 0 0,-1 0 0,-20-30 0,28 47-22,-1-1 0,1 1 1,-1-1-1,0 1 0,0 0 0,0 0 0,0 0 0,0 0 0,0 0 0,-1 0 0,1 1 0,0-1 0,-1 1 0,-4-2 0,6 3-30,-1 0 1,1 0-1,-1 0 0,1 0 1,-1 0-1,1 1 0,-1-1 1,1 0-1,0 1 0,-1-1 0,1 1 1,0 0-1,-1 0 0,1-1 1,0 1-1,0 0 0,-1 0 0,1 0 1,0 0-1,0 0 0,0 0 1,0 1-1,1-1 0,-1 0 0,0 0 1,0 1-1,1-1 0,-2 3 1,0-1-338,1 0 1,-1 0 0,1 0 0,0 0-1,0 0 1,0 0 0,0 1-1,1-1 1,-1 0 0,1 1 0,0-1-1,-1 0 1,2 1 0,-1-1 0,0 0-1,1 1 1,-1-1 0,1 0 0,0 0-1,0 1 1,3 4 0,0-1-1308,1 0 0,0-1 0,0 1 0,0-1 0,1 0 0,0 0 0,13 9 0,4 2-2184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1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40 638 1448,'-8'-7'6287,"-8"-10"-2945,14 15-3063,1 0-1,-1 0 1,1 0 0,-1 0 0,1 0 0,0 0-1,0 0 1,0 0 0,0-1 0,0 1 0,-1-4 0,2 6-151,0-1 0,1 0 0,-1 1 0,0-1 0,0 1 0,0-1 0,1 0 0,-1 1 0,0-1 0,1 1 0,-1-1 0,0 1 0,1-1 0,-1 1 0,1-1 0,-1 1 1,1-1-1,-1 1 0,1 0 0,-1-1 0,1 1 0,-1 0 0,2-1 0,-2 1-53,0 0-1,0 0 1,1 0-1,-1 0 1,0 0 0,1 0-1,-1 0 1,1 0 0,-1 0-1,0 0 1,1 0-1,-1 0 1,0 0 0,0 0-1,1 0 1,-1 0 0,0 1-1,1-1 1,-1 0-1,0 0 1,1 0 0,-1 1-1,0-1 1,0 0 0,1 0-1,-1 1 1,0-1 0,0 0-1,0 0 1,1 1-1,-1-1 1,0 0 0,0 1-1,0-1 1,0 0 0,0 0-1,0 1 1,0-1-1,0 0 1,0 1 0,1-1-1,-1 0 1,0 1 0,-1-1-1,1 0 1,0 1-1,0-1 1,0 0 0,0 1-1,0 0 1,3 106 5004,16 54-3459,-19-159-1597,1 0 0,-1 0-1,1 0 1,0 1 0,0-1-1,0 0 1,0 0 0,0 0 0,3 3-1,-4-5-11,0 0-1,0 1 1,0-1 0,1 0-1,-1 0 1,0 0 0,0 1-1,0-1 1,1 0 0,-1 0-1,0 0 1,0 0-1,1 0 1,-1 1 0,0-1-1,0 0 1,1 0 0,-1 0-1,0 0 1,1 0-1,-1 0 1,0 0 0,0 0-1,1 0 1,-1 0 0,0 0-1,0 0 1,1 0-1,-1 0 1,6-13 284,24-119-17,-2 17-273,0-6 1,6-39-14,-10 42 73,-12 66 168,-11 47-190,0-1 0,0 1 0,0-1 0,1 1 0,0 0 0,0-1 0,0 1 0,1 0 0,-1 0 1,1 1-1,0-1 0,1 1 0,-1-1 0,1 1 0,5-5 0,5 0-87,7-6 78,2 1 1,30-15-1,-47 26-93,0 1 0,1-1 0,-1 1 1,1 0-1,-1 1 0,1 0 0,0 0 0,0 0 0,-1 1 0,1 0 1,0 0-1,0 1 0,0-1 0,7 3 0,-12-2-80,-1-1 0,0 0-1,1 1 1,-1-1 0,0 1 0,0 0-1,1-1 1,-1 1 0,0 0 0,0 0 0,0 0-1,0 0 1,0 0 0,0 0 0,0 0-1,0 0 1,-1 0 0,1 0 0,0 0-1,-1 0 1,2 3 0,-2-1-321,1-1-1,-1 0 1,0 1-1,0-1 1,0 1-1,0-1 1,0 0-1,-1 1 1,1-1-1,-1 0 1,-1 5 0,-2 4-2848,-2 0 0,1 0 0,-15 19 0,17-24 1725,-9 12-2016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16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51 115 508,'-3'0'1192,"0"-1"-1,1 0 1,-1 0-1,0 0 1,0 0-1,1-1 1,-1 1-1,-2-3 1,4 3-871,0 0 0,0 0 0,1 0 1,-1-1-1,0 1 0,1 0 0,-1-1 1,1 1-1,-1-1 0,1 1 0,0-1 1,-1 1-1,1-1 0,0 1 0,0-1 1,0 1-1,0-2 0,0-3 498,0 0-1,1 0 1,-1 0-1,1 0 1,0 0-1,3-5 1,-4 9-694,1 0-1,0 1 1,0-1-1,0 0 1,0 0-1,0 1 1,0-1-1,0 1 1,1-1-1,-1 1 1,0 0-1,1-1 1,-1 1-1,1 0 1,0 0-1,-1 0 1,1 0-1,0 0 1,0 1-1,-1-1 1,1 0-1,2 0 1,-2 1-113,-1 1 0,0-1 0,0 0 0,0 0 0,1 0 0,-1 1 0,0-1 0,0 0 0,0 1 0,0-1 0,0 1 0,0-1 0,0 1 0,0 0 0,0 0 0,0-1 1,0 1-1,0 0 0,0 0 0,0 0 0,-1 0 0,1 0 0,0 0 0,-1 0 0,1 0 0,-1 0 0,1 1 0,12 32 181,-11-25-164,0 0 1,-2 0-1,1-1 0,-1 1 0,0 0 0,-1 0 0,0 0 0,0 0 0,-1-1 0,0 1 1,-4 9-1,-4 8-2,-1 0 0,-18 28 0,29-54-30,0 1 0,-1-1 0,1 1 0,0-1 0,0 1 0,-1-1 0,1 1 0,0-1 0,0 1 0,0-1 0,0 1 0,0 0 0,0-1 0,0 1 0,0-1 0,0 1 0,0-1 0,0 1 0,0 0 0,0-1 0,0 1 0,0-1 0,1 1 0,-1-1 0,0 1 0,0-1 0,1 2 0,0-1-1,1 0 0,-1 0 1,0-1-1,0 1 1,0 0-1,1 0 0,-1-1 1,0 1-1,1-1 1,-1 1-1,2 0 0,47 5-8,-38-6 17,-7 0-2,-1 1 1,0-1-1,0 1 1,0 0-1,0 0 1,0 1-1,0-1 1,0 1-1,0 0 1,-1 0-1,1 0 1,0 0-1,-1 1 1,0-1-1,0 1 1,4 3 0,-6-3 16,1-1 0,-1 0 0,0 0 1,0 1-1,0-1 0,0 1 0,0-1 1,-1 1-1,1-1 0,-1 1 0,1 0 1,-1-1-1,0 1 0,0-1 0,0 1 1,-1 0-1,1-1 0,-1 1 0,1-1 1,-1 1-1,0-1 0,0 1 0,0-1 1,0 0-1,0 1 0,-3 2 0,-1 4 62,-2 0-1,1-1 0,-1 1 1,0-1-1,-1-1 0,-10 9 1,-1-1 1,-34 20 1,52-34-73,-4 2-144,-1 0 0,1 0 0,0-1 0,-8 3 0,12-4-2,0-1-1,1 0 0,-1 0 1,0 0-1,1 0 1,-1 0-1,0 0 0,0 0 1,1 0-1,-1 0 0,0 0 1,1 0-1,-1 0 1,0 0-1,1-1 0,-1 1 1,0 0-1,1 0 0,-2-1 1,2 0-141,-1 0 1,1 1 0,0-1-1,-1 0 1,1 0-1,0 1 1,-1-1-1,1 0 1,0 0-1,0 0 1,-1 1-1,1-1 1,0 0 0,0 0-1,0 0 1,0 0-1,0 1 1,1-1-1,-1 0 1,0-1-1,3-8-2250,-1 1-1,1 0 1,1 0-1,8-16 1,1 1-1736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1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32 2380,'-38'-6'9364,"19"0"5191,404-6-12848,-379 13-2529,-10 1-1668,-15 0-3686,-36-12-7446,37 8 10214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1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40 556,'-6'-10'4766,"4"8"-3778,1 0 0,-1-1 0,1 1 0,-9-18 16476,6 29-15851,-5 80-582,1-6-765,-8 37-919,7-40-2761,1-7-3188,-2-1-4461,5-43 6567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1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53 196 328,'-2'-2'1096,"-1"-1"0,1 1 0,0-1 0,0 1 0,1-1 0,-1 0-1,-2-5 1,-5-26 3252,8 27-3821,0-1-1,1 0 1,0 1-1,1-1 1,0 0-1,3-13 1,-2 16-361,0 1 0,0-1 0,0 1 0,1-1 1,-1 1-1,1 0 0,0 0 0,0 0 0,1 1 0,-1-1 0,1 1 0,0 0 1,0-1-1,5-1 0,-8 4-112,0 0 1,1 0 0,-1 0-1,1 0 1,-1 1-1,1-1 1,0 1 0,-1-1-1,1 1 1,0-1 0,-1 1-1,1 0 1,0 0-1,-1 0 1,1 0 0,0 0-1,0 0 1,-1 1 0,1-1-1,0 1 1,-1-1-1,1 1 1,-1-1 0,1 1-1,-1 0 1,1 0 0,-1-1-1,1 1 1,-1 0-1,0 1 1,1-1 0,-1 0-1,0 0 1,0 0-1,0 1 1,0-1 0,0 1-1,0-1 1,0 1 0,0-1-1,-1 1 1,1-1-1,0 4 1,3 6 269,0 1 0,-1 0 0,-1 0-1,0 0 1,-1 0 0,0 1 0,0-1 0,-2 0 0,1 0 0,-2 1-1,0-1 1,0 0 0,-1 0 0,-5 15 0,-8 14-116,-2 0 1,-37 60-1,37-68-102,-15 24-154,81-151-223,17-32-259,55-54-489,-67 110 1016,-51 66 32,-7 6-15,-7 8 8,-4 14 0,0 0-1,2 1 1,0 0 0,2 2-1,1-1 1,-10 36-1,17-48-6,1-1-1,0 1 1,1 0-1,1 0 1,-1 16-1,2-23 15,1 0 0,-1 0 0,1 0 1,0 0-1,1 0 0,0-1 0,0 1 0,0 0 0,1-1 0,0 0 0,0 1 0,5 5 0,-6-10-9,-1-1-1,1 1 0,0-1 1,0 1-1,-1-1 1,1 0-1,0 0 1,0 0-1,0 0 0,0 0 1,1-1-1,-1 1 1,0-1-1,0 1 1,0-1-1,0 0 0,1 1 1,-1-1-1,0-1 1,0 1-1,1 0 1,-1 0-1,0-1 0,0 1 1,3-2-1,1 1 59,-1-1-1,1 0 1,-1 0-1,0-1 0,1 0 1,-1 1-1,0-2 1,6-4-1,-1-8-5677,-9 14 4181,0 0 1,0 0-1,0 0 1,0 1-1,1-1 1,-1 0-1,0 0 1,9-6-4257,-5 4 1869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1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 1716,'-7'-2'4359,"-6"-4"2789,12 6-7010,1 0 1,0 0 0,0-1-1,0 1 1,0 0 0,-1 0-1,1 0 1,0-1 0,0 1-1,0 0 1,0 0 0,0-1-1,0 1 1,-1 0-1,1 0 1,0-1 0,0 1-1,0 0 1,0 0 0,0-1-1,0 1 1,0 0 0,0-1-1,0 1 1,0 0 0,1 0-1,-1-1 1,0 1 0,0 0-1,0 0 1,0-1-1,0 1 1,0 0 0,0 0-1,1 0 1,-1-1 0,0 1-1,0 0 1,0 0 0,1 0-1,-1-1 1,0 1 0,0 0-1,0 0 1,1 0 0,-1 0-1,2-1 123,0 1 1,-1-1-1,1 1 0,0 0 0,0 0 1,0 0-1,-1 0 0,1 0 0,0 0 1,0 1-1,-1-1 0,1 0 0,0 1 1,2 0-1,5 2 145,54-1 166,-3-1-2022,-21 6-3729,-25-6 1700,-12-1 2524,0 0 0,0 1 0,-1-1 0,1 0-1,0 0 1,0 1 0,0-1 0,0 1-1,0 0 1,3 1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1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41 168,'-4'4'2127,"-1"-1"-1,0 0 1,0 1 0,-10 8 10895,55-7-11812,-25-5-1660,-1-1-1,1-1 0,14-3 0,75-28-8820,-42 12 2336,-32 11 3225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1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148 178 2128,'-2'-8'1686,"0"0"-1,1 0 1,1 0-1,0-13 1,0 16-1314,1-1 1,0 1 0,0-1 0,0 1 0,1 0 0,0-1 0,0 1 0,1 0 0,-1 0 0,1 1 0,0-1 0,4-5-1,-3 5-40,0 0 0,1 0-1,-1 1 1,1 0-1,0-1 1,0 1-1,0 1 1,1-1-1,-1 1 1,12-5 0,-15 7-235,0 1 1,1-1 0,-1 1-1,0-1 1,1 1 0,-1 0 0,1 0-1,-1 0 1,0 0 0,1 1 0,-1-1-1,1 0 1,-1 1 0,0 0 0,1-1-1,-1 1 1,0 0 0,0 0-1,0 1 1,0-1 0,0 0 0,0 1-1,0-1 1,0 1 0,0-1 0,-1 1-1,1 0 1,-1 0 0,1 0 0,-1 0-1,3 4 1,-2-1 50,0 0 1,0 0-1,0 1 0,0-1 0,-1 0 1,0 1-1,0-1 0,0 1 1,-1-1-1,0 1 0,0-1 0,0 1 1,-1 0-1,0-1 0,-2 9 1,-2 3 36,0-1 0,-1 0 0,-13 26 0,11-29-162,0 0 1,-1-1-1,-1 0 1,1-1-1,-2 0 1,0 0-1,0-1 1,-1-1-1,0 0 1,-18 10-1,29-18-11,3-3-24,10-6-56,-8 5 41,1 0 0,0 0 1,0 1-1,11-4 1,-13 5 25,0 1-1,1-1 1,-1 1 0,0 0 0,1 0 0,-1 0 0,0 1 0,1-1-1,-1 1 1,0-1 0,1 1 0,-1 0 0,0 1 0,0-1 0,0 0 0,0 1-1,0 0 1,0 0 0,0 0 0,-1 0 0,1 0 0,-1 0 0,1 1 0,-1-1-1,0 1 1,0-1 0,3 7 0,-3-6 8,0 1 0,0-1 0,-1 1 0,1 0 0,-1 0 0,0 0 0,0 0 0,-1-1 0,1 1 0,-1 1 0,0-1 0,0 0 0,0 0 0,0 0 0,-1 0 0,1 0 0,-1 0 0,0-1 0,-1 1 0,1 0 0,0 0 0,-1-1 0,-2 5 0,-4 2 38,1-1-1,-1 0 1,0 0 0,-1-1 0,0 0 0,0-1 0,-1 0-1,0 0 1,-21 10 0,22-12-45,-1-1 0,1 0 0,-1-1 0,0 0 0,0 0 0,0-1-1,-1-1 1,1 1 0,0-2 0,-1 1 0,-18-3 0,28 2-143,-1 0 0,1-1 0,-1 1 0,1 0 1,-1-1-1,1 1 0,-1-1 0,1 0 0,0 1 0,-1-1 0,1 0 0,0 0 0,-1 0 0,1 0 1,0 0-1,0 0 0,0 0 0,0-1 0,0 1 0,0 0 0,0 0 0,1-1 0,-1 1 0,0-1 1,1 1-1,-1-1 0,1 1 0,-1-1 0,1 1 0,0-1 0,0 1 0,-1-1 0,1 1 1,0-1-1,0 1 0,1-1 0,-1 0 0,0 1 0,1-1 0,0-2 0,1-4-1481,1-1-1,0 1 1,0-1-1,1 1 1,9-14 0,5-4-2417,-2 2 136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2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21 113 2236,'-2'0'1189,"0"-1"0,0 0-1,0 0 1,1 0 0,-1 0-1,0 0 1,1 0 0,-1-1-1,-1-1 1,1-7 2872,11-1-3649,1 2-426,1 2-1,0-1 0,0 1 0,1 1 1,-1 0-1,2 1 0,-1 0 0,0 1 1,1 1-1,16-3 0,7 0-2687,0 2 0,54 1 0,-47 6-2405,-24 1 2430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4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5 1328,'-14'-2'1262,"0"1"0,0 0-1,-1 1 1,1 0 0,-24 5-1,-69 19 1538,25-3-291,59-14-2153,11-4 8826,18 0-5326,15 2-2966,-6-1-567,31 11-67,0-3 0,0-1 0,54 6 0,39-9-44,199-13-1,-238 1-188,217-8-4,511-11 41,130 34-55,-383-1 16,-33-24 109,-437 9-108,-16 0-26,53-2-78,-165 8-1914,9 0-1557,0-1-1,-24-2 1,-12-6-5570,24 4 4543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1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60 104 2548,'-1'-7'1407,"0"1"-1,1-1 0,0 0 0,0 0 1,1 0-1,0 0 0,0 1 0,1-1 1,3-10-1,-3 10-248,-1 4 7,5-11 4630,-5 14-5742,0-1 0,0 1 0,-1 0 0,1 0 0,0 0 0,0 0 0,0 0 0,0 0 0,0 0 0,0 0 0,0 0 0,-1 0 0,1 0 0,0 0 0,0 1 0,0-1 0,0 0 0,1 1 0,1 1-25,1 0 0,0 0 0,-1 0 1,0 0-1,1 0 0,-1 1 0,0-1 0,0 1 1,0 0-1,-1 0 0,1 0 0,-1 0 0,1 0 1,-1 1-1,0-1 0,0 1 0,-1-1 0,1 1 1,-1 0-1,0 0 0,0 0 0,0 0 1,0-1-1,-1 1 0,1 0 0,-1 0 0,-1 6 1,1 4 16,-1-1 1,-1 0-1,0 0 1,-1 0 0,0 0-1,-1-1 1,-6 15-1,-4 1 4,-1-1-1,-2-1 1,-34 45-1,22-33-65,50-71-121,27-38-207,170-185-1187,-197 232 1534,-17 17 23,-15 16 13,-7 9 5,-22 29 1,18-21-4,5-5 189,1 1 1,1 0-1,1 1 1,1 0 0,1 1-1,1 0 1,1 1-1,-7 28 1,16-47-164,-1 1 0,1-1-1,0 1 1,1 0 0,0 0 0,0-1 0,0 1 0,1 0-1,-1-1 1,2 1 0,-1 0 0,1-1 0,0 0 0,4 9 0,-4-11-126,0-1 0,0 0 1,1 0-1,-1 1 1,1-2-1,-1 1 1,1 0-1,0 0 1,0-1-1,1 0 0,-1 1 1,0-1-1,1 0 1,-1-1-1,1 1 1,0-1-1,-1 1 1,1-1-1,0 0 0,0-1 1,0 1-1,0-1 1,0 1-1,0-1 1,6-1-1,-1 0-823,0 0 0,0-1 0,0-1 0,0 1 0,0-1 0,-1-1 0,1 0 0,14-9 0,3-4-5262,31-25-1,-33 23 1875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2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234 276 696,'-4'-9'2168,"0"0"0,0 0 0,1 0 0,-5-20 0,6 17-887,0 0-1,1-1 0,1 1 0,1-15 0,-1 20-791,0 0 1,1 0-1,0 0 0,1 0 1,0 0-1,0 1 0,0-1 1,1 1-1,0-1 0,0 1 1,0 0-1,1 0 0,0 0 1,0 0-1,1 1 0,-1 0 1,1-1-1,9-5 0,-13 10-461,1 0-1,-1 0 0,1 0 1,-1 0-1,1 0 0,0 0 1,-1 1-1,1-1 0,0 0 1,-1 1-1,1 0 0,0-1 1,0 1-1,0 0 0,-1 0 1,1 0-1,0 0 0,0 0 1,0 1-1,-1-1 0,1 0 1,0 1-1,2 1 0,-1-1 0,0 1 1,-1 0-1,1 1 0,0-1 0,-1 0 0,0 1 1,0-1-1,0 1 0,0 0 0,0-1 0,3 7 1,1 5 40,-1 0 1,0 0 0,0 1 0,3 23 0,-6-19-30,0 1 1,-2 0-1,0-1 1,-1 1 0,-1 0-1,0-1 1,-10 34-1,0-16 7,0 0 0,-36 68 0,36-82-37,-2 0-1,0-1 1,-2 0-1,0-2 1,-1 1-1,-1-2 1,-1-1-1,-31 24 1,47-40-17,0 1 0,-1-1 0,1 0-1,-1 0 1,0-1 0,1 1 0,-1-1 0,0 1 0,0-1 0,0-1-1,0 1 1,0 0 0,-9-1 0,11 0 0,0-1 0,0 1 0,0-1 0,0 0-1,0 1 1,0-1 0,0 0 0,0 0 0,0 0 0,0-1 0,0 1 0,1 0 0,-1-1 0,0 1-1,1-1 1,-1 0 0,1 1 0,0-1 0,0 0 0,-1 0 0,1 0 0,0 0 0,0 0 0,1 0-1,-1 0 1,-1-4 0,0-5 8,0 0 0,1 1-1,0-1 1,0 0 0,1 0 0,1 0-1,-1 0 1,2 0 0,0 1-1,0-1 1,1 0 0,0 1 0,1 0-1,0 0 1,1 0 0,0 0-1,0 1 1,1-1 0,0 1 0,12-13-1,-16 20 5,0 1 0,0-1 0,0 1 0,0-1 0,0 1 0,0-1 0,0 1 0,0 0 0,1 0 0,-1 0 0,1 0 0,-1 1 0,0-1 0,1 1 0,-1-1 0,1 1 0,-1 0-1,1 0 1,-1 0 0,1 0 0,-1 1 0,1-1 0,-1 0 0,1 1 0,-1 0 0,1 0 0,-1 0 0,0 0 0,3 1 0,2 2 11,-1 0-1,-1-1 1,1 2 0,0-1 0,-1 1-1,0 0 1,0 0 0,-1 0 0,6 8-1,0 4 37,-1-1 0,-1 1-1,12 34 1,11 57-17,-22-73-118,0 14-849,-4-16-909,1-12-2323,1-3-2142,2-2-3339,-4-11 5483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2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24 171 2148,'-18'-41'8477,"17"35"-7658,-1 0 0,1 0 0,0 0-1,1 0 1,-1-7 0,1 9-551,0 1 0,1-1-1,-1 1 1,1-1 0,0 1 0,0 0 0,0-1-1,0 1 1,0 0 0,1 0 0,-1 0 0,1 0 0,0 0-1,0 0 1,0 0 0,0 1 0,1-1 0,-1 1-1,1-1 1,0 1 0,-1 0 0,1 0 0,3-2-1,-2 2-75,0 0-1,-1 0 0,1 1 1,0-1-1,0 1 1,0 0-1,0 0 0,0 0 1,0 0-1,0 1 0,0 0 1,0 0-1,4 0 0,-5 1-137,0-1-1,0 1 1,0 0-1,-1 0 1,1 0-1,0 1 1,-1-1-1,1 1 1,-1-1-1,1 1 1,-1 0-1,0 0 1,0 0-1,0 0 1,0 0-1,0 1 1,0-1-1,0 1 1,1 2-1,1 4 31,0-1-1,-1 1 0,0 1 0,0-1 0,-1 0 1,0 1-1,-1-1 0,0 1 0,0 0 0,-1-1 1,0 1-1,-1-1 0,0 1 0,-4 13 0,-1 5 53,-2 0-1,-1 0 0,-18 40 0,18-50-117,0 0-1,0 0 0,-2-1 1,0-1-1,-1 0 1,-25 26-1,37-43-22,0 1 0,0 0 1,-1 0-1,1-1 0,0 1 0,0 0 0,-1 0 0,1-1 1,0 1-1,0 0 0,0-1 0,0 1 0,0 0 0,-1-1 0,1 1 1,0-1-1,0 1 0,0 0 0,0-1 0,0 1 0,0 0 0,0-1 1,0 1-1,0 0 0,0-1 0,0 1 0,1 0 0,-1-1 0,0 1 1,0 0-1,0-1 0,0 1 0,1-1 0,3-20-247,13-20-542,1 0 0,30-46 0,-12 23 46,47-78-11,-72 128 762,-9 12 7,0 0 1,-1 1-1,1-1 0,-1 0 0,1 0 1,-1 0-1,0 0 0,0 0 0,0-1 1,0 1-1,0 0 0,0 0 0,0-4 0,-1 6 21,-8 13 331,-12 22 301,2 2 1,1 0 0,-18 60 0,32-85-606,1 0-1,0-1 1,1 2-1,0-1 0,1 0 1,0 0-1,4 24 1,-3-28-232,1-1 0,0 1 0,1 0 0,0-1 0,0 1 0,0-1 0,1 0 0,0 0 0,0 0 0,1-1 0,0 1 0,0-1 0,7 6 0,-9-10-314,0 1 0,0-1-1,1 0 1,-1 0 0,1 0 0,0-1 0,0 1 0,-1-1 0,1 0-1,0 0 1,0 0 0,0 0 0,0-1 0,0 0 0,8 0 0,4-1-3067,0-1 1,27-8 0,-36 8 2540,24-6-2824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2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45 1400,'-17'9'8169,"5"-6"2020,23-6-6015,10-5-3074,-3 0-841,58-11-1184,1 7-5433,-33 5-422,-17 7 127,-19 4 3510</inkml:trace>
  <inkml:trace contextRef="#ctx0" brushRef="#br0" timeOffset="1">102 218 1012,'-11'6'4358,"-10"7"11943,41-15-12495,-4 1-3336,34-6-425,-15 3-4142,39-11 0,17-11-7980,-57 18 8064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2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197 110 1652,'0'-6'837,"0"1"-1,1-1 0,-1 1 1,1-1-1,1 1 1,-1-1-1,1 1 1,0 0-1,0 0 0,0 0 1,1 0-1,-1 0 1,1 0-1,0 0 1,5-4-1,-6 7-542,0 0 0,1 0 0,-1 0 0,1 0 0,-1 1 0,1-1 0,0 1 0,0-1 0,-1 1 0,1 0 0,0 0 0,0 0 1,0 1-1,0-1 0,0 1 0,1-1 0,-1 1 0,0 0 0,0 0 0,0 1 0,0-1 0,0 1 0,0-1 0,0 1 0,0 0 0,0 0 0,5 3 0,-4-2-143,-1 0-1,1 1 1,-1-1 0,0 1-1,0-1 1,0 1 0,0 0-1,0 0 1,-1 1 0,0-1-1,1 1 1,-1-1 0,0 1-1,-1-1 1,1 1 0,-1 0-1,1 0 1,-1 0 0,0 0-1,-1 0 1,1 4 0,1 6 72,-1 0 0,-1 0 1,0 1-1,-4 25 0,0-22-149,0 0 0,-1 0 0,-1 0 0,-1 0 0,-1-1 0,0 0 0,-17 25 0,6-14-37,-2-1-1,0-2 1,-35 33 0,47-48-42,-1-1 0,0 0-1,0-1 1,-1 0 0,0-1 0,-1 0-1,1 0 1,-1-2 0,-1 1 0,-16 4 0,28-10 2,0 1 0,-1-1 0,1 0 0,0 0 0,-1 1 0,1-1 0,0 0 0,-1 0 0,1-1 0,0 1 0,-1 0 0,1 0 0,0-1 0,0 1 0,-1-1 0,1 1 0,0-1 0,0 1 0,0-1 0,-1 0 0,1 1 0,-1-3 0,0 2 0,1-1 0,0 0 0,0 1 0,1-1 0,-1 0 1,0 0-1,1 1 0,-1-1 0,1 0 0,-1 0 0,1 0 0,0 0 1,0-3-1,0-3 2,0 1 1,1-1 0,0 1 0,1-1-1,0 1 1,4-13 0,-2 13 10,0-1 0,0 0 1,1 1-1,0 0 0,0 0 0,1 0 0,0 1 0,0 0 1,0 0-1,10-7 0,-13 11 1,-1 1 0,1-1 0,0 0 0,-1 1 0,1-1 0,0 1 0,0 0 0,0 0 0,0 0 0,0 0 0,0 1 0,0-1 0,1 1 0,-1 0 0,0 0 1,0 0-1,0 0 0,0 1 0,1-1 0,-1 1 0,0 0 0,0 0 0,0 0 0,0 0 0,-1 0 0,1 1 0,0-1 0,0 1 0,-1 0 0,6 4 0,-1 2 18,0 0 0,0 0-1,0 1 1,-1 0 0,-1 0 0,1 1 0,-1 0-1,-1 0 1,6 19 0,-5-10-207,0-1 0,-1 1 0,-1 0 0,0 34 1,-6-5-1867,0-2-3517,5-15-4193,0-26 5757,1 0 194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2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115 120 576,'-8'-24'5316,"-19"-45"13008,14 42-13126,9 27-4787,0 7-315,-1 8-94,-8 49 48,-1-6-28,4 0 0,-6 112 0,16-156-26,2 43-21,-2-53 12,1 0-1,0 0 1,0 0 0,0 0 0,0 0-1,1 0 1,-1 0 0,1 0-1,0-1 1,0 1 0,4 4 0,-5-7 5,0 0 1,0-1 0,0 1-1,1 0 1,-1 0-1,0-1 1,0 1 0,1 0-1,-1-1 1,0 1-1,1-1 1,-1 0 0,1 1-1,-1-1 1,1 0-1,-1 0 1,0 0 0,1 0-1,-1 0 1,1 0-1,-1-1 1,1 1 0,-1 0-1,0-1 1,1 1-1,-1-1 1,0 1 0,1-1-1,1-1 1,2-1-9,0 0 1,0 0-1,-1-1 0,0 1 1,1-1-1,4-6 0,2-4 15,-1-2-1,0 1 1,-1-1-1,0-1 1,-2 0-1,0 0 1,-1 0-1,0-1 1,-2 0-1,0 0 0,-1 0 1,1-20-1,-4 25 23,1 1-1,-2 0 0,0 0 0,0 0 0,-4-14 0,3 18 9,0 0-1,0 0 0,-1 0 0,0 1 0,-1-1 1,0 1-1,0 0 0,-7-11 0,9 17-25,1-1 1,0 1-1,-1-1 0,1 1 0,-1 0 1,0-1-1,1 1 0,-1 0 1,0 0-1,0 0 0,0 0 0,1 1 1,-1-1-1,0 0 0,0 1 1,0-1-1,0 1 0,0 0 0,0 0 1,-1 0-1,-2 0 0,2 1-50,0-1 0,-1 1 0,1 0 0,0 1 0,0-1 0,0 1 0,0-1 0,0 1 0,0 0 0,0 0 0,0 0-1,-2 3 1,0 0-402,0 1-1,-1 0 0,2 0 1,-1 0-1,-3 8 0,5-9-433,0 0-1,1 0 0,-1 1 1,2-1-1,-1 1 0,-1 6 1,3-6-540,0 0 0,0 0 0,0 0 1,1 0-1,0 0 0,0 0 0,1 0 1,4 9-1,3 9-2879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2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64 682 236,'-32'-41'9354,"5"-4"2855,22 36-7330,9 16-3066,9 14-1685,-1 14-31,-1 0 1,-1 1-1,-2 0 0,5 51 0,-2-11-53,-10-71-33,-1-1 3,1 0 0,0 0 0,-1 0-1,1 0 1,1-1 0,-1 1 0,0 0 0,1-1 0,0 1 0,2 3 0,-3-6-3,-1-1 0,0 0 0,1 0-1,-1 0 1,0 0 0,1 0 0,-1 0 0,0 0 0,1 0 0,-1 0 0,0 0 0,1-1 0,-1 1 0,0 0 0,1 0 0,-1 0 0,0 0 0,1 0 0,-1-1 0,0 1 0,1 0 0,-1 0-1,0 0 1,0-1 0,1 1 0,-1 0 0,0 0 0,0-1 0,0 1 0,1 0 0,-1-1 0,0 1 0,0 0 0,0-1 0,0 1 0,0 0 0,1-1 0,-1 1 0,0 0 0,0-1 0,0 1-1,0 0 1,0-1 0,0 0 0,5-21 218,-4 19-181,32-165 794,26-104-44,11 9 95,-48 175-741,-21 83-152,1-1 0,-1 0 0,1 1 0,1-1 0,-1 1 0,1 0 0,0 0 0,0 0 0,1 0 0,-1 0 0,1 1 0,0-1 0,0 1 0,10-7 0,-4 4 0,-1 1 0,0 0 0,1 0 0,-1 1 0,1 0 0,0 1 0,0 0 0,1 1 0,15-3 0,-1 1-259,-14 3-251,0 0 0,0 1 0,21 0-1,-29 1 405,-1 1-1,1-1 1,-1 0-1,1 1 0,0-1 1,-1 1-1,0 0 0,1 0 1,-1 0-1,1 0 1,-1 1-1,0-1 0,0 1 1,0-1-1,0 1 1,0 0-1,0-1 0,0 1 1,0 0-1,-1 0 1,3 5-1,5 13-4196,-8-16 2763,0-1-1,-1 1 0,1 0 1,-1 0-1,0 0 1,0 0-1,0-1 0,0 1 1,-1 0-1,0 0 0,-1 5 1,-3 5-2520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2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168 113 80,'-3'1'1144,"1"-1"-1,0 1 1,-1-1 0,1 0-1,-1 1 1,1-1 0,-1 0-1,1-1 1,-1 1 0,1 0-1,-3-1 1,3 0-444,1 1 0,-1-1 0,0 0 0,1 0 0,-1 1 0,1-1 0,-1 0 0,1 0 0,-1-1 0,1 1 0,0 0 0,-1 0 0,0-2 0,1 1-332,0 1 0,0 0 1,1-1-1,-1 1 0,0-1 1,1 1-1,-1-1 1,1 1-1,0-1 0,-1 0 1,1 1-1,0-1 0,0 0 1,0-2-1,0 2-336,1 0-1,-1-1 1,1 1-1,0-1 1,-1 1-1,1 0 1,0 0-1,0-1 1,1 1-1,-1 0 1,3-3-1,0 1-17,0 0-1,0 0 0,0 1 0,0-1 0,1 1 1,-1 0-1,1 0 0,0 1 0,0 0 0,0-1 1,0 2-1,1-1 0,-1 0 0,0 1 0,7-1 1,-10 2-15,-1 0 1,1 0 0,0 0 0,0 1 0,-1-1-1,1 0 1,0 1 0,-1-1 0,1 1-1,0-1 1,-1 1 0,1 0 0,-1 0-1,1-1 1,-1 1 0,1 0 0,-1 1 0,0-1-1,1 0 1,-1 0 0,0 0 0,0 1-1,0-1 1,0 1 0,0-1 0,0 1-1,1 1 1,-1 0 3,0 0 0,1 0 0,-1 1 0,0-1 0,-1 0 0,1 0 0,0 1 0,-1-1 0,0 0 0,0 1 0,0-1 0,0 1 0,-1 3 0,-8 22 24,-1-1 0,-1 0 0,-1-1 1,-2 0-1,-20 30 0,2-2-71,33-54 24,-1 0 1,1 0-1,-1 0 1,1-1 0,0 1-1,0-1 1,-1 1-1,1 0 1,0-1-1,0 1 1,0-1-1,0 1 1,-1-1 0,1 0-1,0 1 1,0-1-1,2 0 1,18 7-81,-15-5 96,0-1 1,0 1 0,0 0 0,0 0 0,0 1-1,-1 0 1,1 0 0,-1 0 0,0 1 0,0 0-1,0 0 1,8 8 0,-11-9 16,0-1 1,0 1-1,-1 0 1,1-1-1,-1 1 1,0 0-1,0 0 1,0 0-1,0 0 1,0 0-1,-1 0 1,1 0-1,-1 0 0,0 0 1,0 0-1,0 0 1,0 0-1,-1 1 1,1-1-1,-1 0 1,0 0-1,0 0 1,0-1-1,0 1 1,0 0-1,-1 0 0,1 0 1,-3 2-1,-5 7-74,0 1 0,-1-2 0,-1 1 0,0-1 0,0-1 0,-1 0 0,0-1 0,-1 0 0,0-1 0,0 0 0,-1-1 0,-18 7 0,29-13-308,1 0 0,-1-1 0,1 1 0,-1-1 0,1 1-1,-1-1 1,0 0 0,1 0 0,-1 0 0,1-1 0,-1 1 0,0 0 0,1-1 0,-4-1 0,4 2-246,0-1 0,0 0 0,0 0 1,0 0-1,0 0 0,0-1 1,1 1-1,-1 0 0,0-1 0,1 1 1,-1-1-1,1 0 0,0 1 0,-1-1 1,1 0-1,0 0 0,0 0 1,0 0-1,0 0 0,0 0 0,1 0 1,-1 0-1,1 0 0,-1 0 0,1-1 1,0-3-1,1-13-4001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2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87 254 740,'-7'-4'1208,"0"-1"0,1 0 0,-1 0 0,1-1 0,0 0 0,1 0 0,-1 0 0,1-1 0,1 0 0,-1 0 0,1 0-1,-6-15 1,8 18-812,1-1 0,-1 1 0,1-1-1,0 0 1,0 1 0,1-1-1,-1 0 1,1 1 0,0-1 0,1 0-1,-1 1 1,1-1 0,0 0-1,0 1 1,0-1 0,1 1 0,-1-1-1,1 1 1,0 0 0,0 0 0,1-1-1,-1 2 1,1-1 0,4-4-1,-3 3-249,0 1-1,0 0 0,0 0 1,1 1-1,0-1 0,-1 1 0,1 0 1,1 0-1,-1 0 0,0 1 1,1 0-1,-1 0 0,8-1 0,-10 2-127,0 1-1,0 0 0,0 0 0,-1 0 0,1 1 0,0-1 0,0 1 0,0-1 0,0 1 0,0 0 0,0 0 0,-1 0 0,1 1 0,-1-1 0,1 1 0,-1-1 0,1 1 0,-1 0 0,0 0 1,1 0-1,-1 0 0,0 0 0,-1 1 0,1-1 0,0 0 0,-1 1 0,3 4 0,1 4 21,-1-1-1,0 1 1,0-1 0,-1 1-1,-1 0 1,0 1-1,-1-1 1,0 0 0,0 0-1,-1 1 1,-1 11 0,-3 8 19,-1 0 0,-15 53 0,4-36-17,-3 0 0,-35 64 0,19-40-37,31-62-41,8-12-115,8-14-171,69-117-1981,-17 26 644,-33 58 1302,-3 0 1,34-81-1,-61 129 406,-1 1 1,0-1 0,1 1-1,-1-1 1,0 1-1,0-1 1,0 0 0,1 1-1,-1-1 1,0 1-1,0-1 1,0 0-1,0 1 1,0-1 0,0 1-1,0-1 1,0 0-1,0 1 1,0-1 0,0 0-1,-1 0 1,-8 7 847,-12 18-4,2 3-391,2 0-1,1 1 1,-25 59-1,37-78-482,1 0-1,0 1 1,1 0 0,0-1-1,1 1 1,0 0 0,0 0 0,1 0-1,1-1 1,-1 1 0,2 0-1,-1 0 1,1 0 0,1-1 0,0 1-1,0-1 1,6 13 0,-6-17-345,-1 0 1,1 0 0,0-1-1,1 1 1,-1-1 0,1 1-1,0-1 1,0 0-1,0 0 1,0-1 0,9 6-1,-8-7-509,-1 0 0,1 0-1,0-1 1,0 1 0,0-1 0,1 0-1,-1-1 1,0 1 0,0-1-1,0 0 1,1 0 0,7-2-1,47-8-7874,-26 3 4601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2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29 988,'-19'3'8090,"18"-3"-7684,1 0-1,-1 0 1,1 0-1,-1 0 1,0 0-1,1 0 1,-1 0-1,1 0 1,-1 0-1,1 0 1,-1 0-1,1 0 1,-1 0-1,0 0 1,-5-4 4865,6 3-4865,5-4 3004,10 3-2708,-10 1-294,19-2-342,44 0 1,-17 2-3836,-1-6-4183,-20 3 338,-17 6 3950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4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126 204 472,'19'-53'11195,"-12"39"-9396,0 0 1,1 0 0,11-13 0,37-50 8113,-56 77-9896,0 0 1,0 0-1,0-1 1,0 1-1,0 0 1,0 0-1,0 0 1,0 0-1,0 0 1,-1 0-1,1 0 1,0 0-1,0 0 1,0 0-1,0 0 1,0 0-1,0 0 1,0 0-1,0 0 1,0 0-1,0 0 1,0-1-1,0 1 1,0 0-1,0 0 1,-1 0-1,1 0 1,0 0-1,0 0 1,0 0-1,0 0 1,0 0-1,0 0 1,0-1-1,0 1 1,0 0-1,0 0 1,0 0-1,0 0 1,0 0-1,0 0 1,0 0-1,0 0 1,1-1-1,-1 1 1,0 0-1,0 0 1,0 0-1,0 0 1,0 0-1,0 0 1,0 0-1,0 0 1,0 0-1,0 0 1,0 0-1,0 0 1,0-1-1,0 1 1,1 0-1,-1 0 1,0 0-1,0 0 1,0 0-1,0 0 1,0 0-1,0 0 1,0 0-1,-7 9 333,-30 79 316,-33 119-1,49-141-556,1 4-179,12-38-1258,-1-2 1,-23 53 0,15-43-3274,7-16-1761,0-2-5441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2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46 445 2420,'-15'7'3844,"-4"2"2490,8-1 1107,11-8-7291,0 1 1,0-1 0,1 0 0,-1 1 0,0-1 0,0 0-1,1 0 1,-1 1 0,0-1 0,0 0 0,1 0 0,-1 0-1,0 1 1,1-1 0,-1 0 0,0 0 0,1 0 0,-1 0-1,0 0 1,1 0 0,-1 0 0,1 0 0,-1 0 0,0 0-1,1 0 1,-1 0 0,0 0 0,1 0 0,-1 0 0,0 0 0,1 0-1,15 0 522,62-4-1194,36-18-10260,-44 6 2374,-36 8 4243</inkml:trace>
  <inkml:trace contextRef="#ctx0" brushRef="#br0" timeOffset="1">923 94 2160,'-5'-8'2019,"1"-1"-1,0-1 1,0 1-1,1 0 1,0-1-1,-1-11 0,4 20-1550,0 0 0,0 0 0,0 0-1,-1 0 1,1 0 0,0 0 0,0 0-1,-1 1 1,1-1 0,0 0 0,-1 0-1,1 0 1,-1 1 0,1-1 0,-1 0-1,1 0 1,-1 1 0,0-1 0,0 0-1,-3 7 4327,3 5-5695,-1 19 1325,-1-1 0,-2 0 0,-15 53 0,5-22-187,-7 32-87,-24 113-640,42-187-554,-11 30 1,5-22-2364,0-1-3512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2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98 111 3080,'-5'-81'27688,"5"81"-27675,-1 0 0,1 0 0,0 0 0,0 0 0,0-1 0,0 1 1,0 0-1,0 0 0,0 0 0,-1 0 0,1 0 0,0 0 0,0 0 0,0 0 0,0 0 0,0 0 0,0 0 0,-1 0 0,1 0 0,0 0 0,0 0 0,0 0 0,0 0 0,0 0 0,0 0 1,-1 0-1,1 0 0,0 0 0,0 0 0,0 0 0,0 0 0,0 1 0,0-1 0,0 0 0,0 0 0,-1 0 0,1 0 0,0 0 0,0 0 0,0 0 0,0 0 0,0 1 0,0-1 0,0 0 1,0 0-1,0 0 0,0 0 0,0 0 0,0 0 0,0 0 0,0 1 0,0-1 0,0 0 0,0 0 0,0 0 0,0 0 0,0 0 0,0 1 0,-6 8 95,-16 56 67,-24 88-24,41-133-152,2-1 0,0 1 0,1 0 0,1 0 0,3 36 0,-1-49-16,0-1 1,0 0 0,0 0 0,1 0 0,0 0-1,1 0 1,-1 0 0,1 0 0,0-1 0,5 7-1,-7-10 3,1 0-1,0 0 0,-1-1 0,1 1 0,0 0 0,0-1 0,0 1 0,0-1 0,0 0 0,1 1 0,-1-1 0,0 0 1,1-1-1,-1 1 0,0 0 0,1-1 0,-1 1 0,1-1 0,-1 0 0,1 1 0,-1-1 0,1-1 0,0 1 0,-1 0 1,1-1-1,-1 1 0,0-1 0,3 0 0,6-3-18,-1 0-1,0-1 1,-1 0 0,1 0 0,-1-1 0,0-1-1,0 1 1,-1-1 0,0-1 0,0 0 0,10-13-1,-9 9 26,0-1-1,-1 0 1,-1 0-1,0 0 0,-1-1 1,-1 0-1,0 0 0,4-19 1,-6 19 24,-1 1 0,0-1 0,-1 0 0,-1 0 0,0 1 1,-1-1-1,0 0 0,-1 1 0,-5-16 0,5 19 7,-2 1-1,1-1 1,-1 1 0,-1 0 0,0 0-1,0 1 1,0-1 0,-1 1 0,-1 0-1,1 1 1,-1 0 0,0 0-1,-10-7 1,16 13-49,-1 0-1,1 1 0,-1-1 1,0 0-1,1 1 0,-1-1 1,1 1-1,-1 0 1,0-1-1,1 1 0,-1 0 1,0 0-1,1 0 0,-1 0 1,0 0-1,1 1 1,-1-1-1,0 0 0,1 1 1,-1 0-1,1-1 0,-1 1 1,1 0-1,-1-1 0,1 1 1,-1 0-1,1 0 1,0 0-1,-1 0 0,1 1 1,-1 0-1,-4 4-447,1-1-1,0 1 1,0 0 0,1 0-1,-6 9 1,8-11-260,0 0 0,0 0 0,0 0-1,1 0 1,0 1 0,0-1 0,0 0 0,0 1 0,0-1 0,1 0 0,0 1-1,0-1 1,1 6 0,0-2-1042,1-1 0,0 1-1,1-1 1,0 1-1,0-1 1,6 11 0,5 5-2312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2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37 648 1292,'-13'-16'8074,"12"14"-7167,0 1-1,1-1 1,-1 1 0,0-1-1,-1 1 1,1-1 0,0 1-1,0 0 1,0 0-1,-1 0 1,1 0 0,-1 0-1,1 0 1,-1 0 0,1 0-1,-4-1 1,18 24 1751,-5-9-2400,-1 1 1,0 0-1,-1 0 1,-1 0 0,4 16-1,12 75 299,-4-12-399,-16-89-187,7 21 218,-1-21 64,2-14 77,-2-3-202,-1-1 0,0 0 0,-1-1 0,5-25 0,6-66 71,-6 35-34,30-221 660,-33 247-758,15-73 200,-17 100-235,0-1-1,1 1 1,1 0-1,11-19 1,-14 32-32,-1-1 0,2 1 0,-1 0 0,0 0 0,1 0 0,0 0 0,0 1 0,1 0 0,-1 0 0,11-5 0,6-2 0,37-12 0,-45 18 0,-2 1-160,0 0-1,1 1 1,0 1-1,-1 0 1,1 0-1,26 2 1,-34 0 59,0 0 1,1 0-1,-1 1 0,1 0 0,-1 0 1,0 0-1,0 1 0,0 0 0,0 0 1,0 0-1,0 1 0,0-1 0,-1 1 1,1 0-1,-1 1 0,0-1 1,0 1-1,7 8 0,-9-9-622,0 1 0,0 0 1,0 0-1,-1 0 0,1 0 0,-1 0 0,0 0 0,0 0 1,0 0-1,-1 1 0,1-1 0,-1 0 0,0 5 0,-1 0-1505,0-1-1,-1 0 0,0 1 1,0-1-1,-6 13 1,-2 3-1751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2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84 3016,'-1'1'928,"0"-1"0,0 1 0,0-1-1,-1 1 1,1-1 0,0 0 0,0 1-1,0-1 1,-1 0 0,1 0 0,0 0-1,-1 0 1,1 0 0,0 0 0,-3-1-1,4 1-550,-1-1-1,0 1 1,1 0-1,-1-1 1,1 1-1,-1 0 1,1-1-1,-1 1 1,1-1-1,0 1 1,-1-1-1,1 1 1,-1-1-1,1 1 1,0-1-1,-1 0 1,1 1-1,0-1 1,0 1-1,0-1 1,-1 0-1,1 0 1,3-19 3397,10 1-3649,-9 15-105,1 0 0,0 0 0,-1 1 0,1 0 0,0 0 0,1 0-1,-1 0 1,0 1 0,10-3 0,-13 4-21,0 1 1,0 0-1,0 0 1,0 0-1,0 0 1,1 0-1,-1 0 1,0 1-1,0-1 1,0 1-1,0-1 1,0 1-1,0 0 1,0 0-1,0 0 1,0 0-1,-1 0 0,1 0 1,0 0-1,-1 1 1,1-1-1,0 0 1,-1 1-1,0 0 1,1-1-1,-1 1 1,0 0-1,0 0 1,2 3-1,-1 0 1,1-1 0,-1 1 0,0 0 0,-1-1 0,1 1 0,-1 0 0,0 0 0,0 0 0,-1 0 0,1 0 0,-1 0 0,0 0 0,-1 0 0,1 0 0,-1 0 0,0 0 0,0 0 0,-4 9 0,-1 1 8,-2 0 1,0-1-1,-1 0 0,-15 18 0,-2 5-6,25-36-3,1 0-1,-1 0 0,0 0 0,1 0 0,0 0 0,-1 0 0,1 0 0,0 0 0,-1 0 0,1 0 0,0 0 0,0 1 0,0-1 0,0 0 1,0 0-1,0 0 0,0 0 0,1 0 0,-1 0 0,0 0 0,1 1 0,-1-1 0,1 0 0,-1 0 0,1 0 0,-1 0 0,1 0 0,0 0 0,-1-1 1,3 3-1,2 2-17,0 0 0,1 0 1,0-1-1,6 4 0,8 7-6,-18-14 27,-1 0-1,1 1 1,-1-1 0,0 1 0,0-1 0,0 1-1,0-1 1,0 1 0,0 0 0,0 0 0,0-1-1,-1 1 1,1 0 0,-1 0 0,1 0 0,-1 0-1,0 0 1,0 0 0,0-1 0,0 4 0,0-2 6,-1 1 0,0 0 1,0 0-1,-1 0 1,1 0-1,-1-1 1,1 1-1,-1-1 1,-3 5-1,-5 4 19,1 0 1,-1-1-1,-1 0 0,-13 10 0,12-10-215,-39 29 423,48-38-624,-1 1 0,0-1 0,0 0 0,0 0 0,0 0 0,-1 0 0,1-1 0,0 1 0,-1-1 0,-8 1 0,13-2 228,-1 0 0,1 0 0,0 0 0,-1 0 0,1 0 0,-1 0 0,1 0-1,0 0 1,-1-1 0,1 1 0,0 0 0,-1 0 0,1 0 0,0 0 0,-1 0 0,1-1 0,0 1 0,-1 0 0,1 0 0,0-1-1,0 1 1,-1 0 0,1 0 0,0-1 0,0 1 0,-1 0 0,1-1 0,0 1 0,0 0 0,0-1 0,-1 0 0,3-14-4212,12-13-2067,3 6 1819,10-4 160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9:2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220 490 2264,'-18'-2'1707,"0"0"0,0-1-1,0-1 1,1 0-1,-1-1 1,1-2 0,-20-9-1,9 7 2208,-2 6 3278,162 14-4256,341-28-2320,-295 6-548,299-16 15,1132-54 91,1036-118 1693,-2294 158-1867,-347 40-22,16-2-1132,-18 0 80,-12-2-206,-56-11-10211,46 12 7720,1-1 0,-28-9 0,3-5-1178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9:3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0:38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94 104 148,'0'-1'208,"0"1"1,0 0-1,0-1 1,0 1-1,0 0 0,0-1 1,0 1-1,0 0 1,-1 0-1,1-1 0,0 1 1,-2-2 1875,2 1-1876,0 1 0,0 0 1,-1 0-1,1 0 1,-1-1-1,1 1-109,-1 0 0,1 0 0,0 0 0,-1-1 0,1 1 0,0 0 0,-1 0 0,1-1 0,0 1 0,-1 0 0,1 0 0,0-1 0,0 1 0,0-1 0,-1 1 0,1 0 0,0-1 0,0 1 0,0 0 0,0-1 0,-1 1 0,1-1 0,0 1 0,0 0 0,0-1 0,0 1 0,0-1 0,0 0 0,0-43 101,-24 10 168,8 27-454,8 7 3458,9 0-3364,0 1 0,0-1 1,-1 1-1,1 0 0,0-1 0,-1 1 1,1 0-1,-1-1 0,1 1 0,0 0 1,-1 0-1,0 0 0,1 0 1,-1-1-1,1 1 0,-1 0 0,0 0 1,0 0-1,0 0 0,1 0 0,-1 0 1,0 0-1,0 0 0,0 0 0,0-1 1,-1 1-1,1 0 0,0 1 0,-9 31 831,5-19-627,-6 32 55,-4 30 423,6 156 2268,9-182-2643,0-25 412,2 0 0,8 40 0,0-10-583,-8-26 19,-1 0-1,-3 37 1,0-32 105,4 41 0,5-15-229,-2-9-26,1 54 0,4 75-14,-9-150 11,-2 0-1,-2 1 1,0-1-1,-8 38 1,9-63-8,-1 11 7,2 0-1,0 0 1,0 0 0,6 26-1,0 30 0,-9 259 3093,9-230-2086,-7-78-1006,2 1 0,1-1 1,6 27-1,-7-39-12,0 1 0,0-1 1,-3 22-1,1-2 6,-1 2-2,1-26 4,0 1 0,0 0 0,1 0 0,0-1 0,1 1 0,1 9-1,4 14 14,0 0 0,-3 0 0,0 64 0,1-34 360,-3-42-313,0 0-1,0 0 1,-5 30-1,1-5-16,-2 9-12,3-39-34,1 0-1,1 27 1,0-22 6,0 269 51,-2-53-18,4-35 724,-2-188-771,1 0 16,-2 0-1,-2 19 0,0-10-6,-6 24 3,8-39-7,0-1 0,0 1 0,1-1 0,-1 1 0,1 0 0,2 10 0,-1 5-4,-1 192 33,-5-115 36,0-26 164,3-57-207,1 0 0,-2 1 0,0-1 0,-5 15 1,5-22-12,-9 81-3,11-71 7,2-16-11,-1 0 0,0 0-1,0-1 1,0 1-1,0 0 1,-1 0-1,1 0 1,0 0 0,-1 0-1,0 0 1,1 0-1,-2 2 1,3 25-6,0-12-2,-1-10 34,0 0 0,1 0 0,0 0-1,0 0 1,3 11 0,-3-14-27,0 1 0,0 0 0,-1-1 0,0 1 0,0 0 0,-1 7 0,0 5 16,4 31 557,-3-48-557,2 14 9,-2-12-23,0-1 24,0 0-122,1-1 0,-1 1 1,0 0-1,0-1 0,0 1 1,0 0-1,0-1 0,0 1 1,0 0-1,0-1 0,0 1 1,-1 0-1,1-1 1,0 1-1,0 0 0,0-1 1,-1 1-1,1-1 0,0 1 1,-1 0-1,1-1 0,-1 1 1,0 0-1,1-1-170,0-1-1,-1 1 1,1-1 0,0 1 0,0 0-1,-1-1 1,1 1 0,0-1 0,0 1-1,0-1 1,0 1 0,0 0-1,0-1 1,0 1 0,0-1 0,0 1-1,0-1 1,0 1 0,0-1-1,0 1 1,0-1 0,0 1 0,0 0-1,0-1 1,1 0 0,13-40-12575,-4 23 8514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1:3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100 123 564,'-10'-8'5295,"8"7"-5042,0 0 0,1 0 0,-1 0 0,1-1 0,0 1 0,-1 0 0,1-1 0,0 1 0,0-1 0,0 1 0,0-1 0,0 0 0,0 1 0,-1-4 0,-6-11 1294,7 16-1458,1-1 1,-1 1-1,1 0 1,-1 0-1,1-1 1,-1 1-1,1 0 0,-1 0 1,1 0-1,-1-1 1,1 1-1,-1 0 1,1 0-1,-1 0 1,1 0-1,-1 0 0,0 0 1,1 0-1,-1 0 1,1 0-1,-1 1 1,1-1-1,-1 0 0,1 0 1,-1 0-1,1 0 1,-2 1-1,-16 5 605,15-6-685,1 1 1,-1-1 0,1 1-1,-1 0 1,1 0 0,0 0-1,0 0 1,-1 0 0,-2 3-1,11-17 610,1 0-1,4-15 0,-11 27-560,0 1 0,0 0 1,0 0-1,0-1 0,0 1 0,0 0 0,0 0 0,1-1 0,-1 1 1,0 0-1,0-1 0,0 1 0,0 0 0,0 0 0,0-1 0,0 1 1,0 0-1,-1-1 0,1 1 0,0 0 0,0 0 0,0-1 0,0 1 1,0 0-1,0 0 0,-1-1 0,1 1 0,0 0 0,0 0 0,0-1 1,0 1-1,-1 0 0,1 0 0,0 0 0,0 0 0,-1-1 0,1 1 1,0 0-1,0 0 0,-1 0 0,1 0 0,0 0 0,-1 0 0,1 0 1,0 0-1,0 0 0,-1-1 0,1 1 0,0 0 0,-1 1 0,0-1 1113,2 4 586,81 6-1706,-30-7-26,24-2 224,15-8 330,-34 2 65,1 2 1,69 5-1,-44 5 3,1-4 0,89-8-1,12-1-354,-60-9-38,-75 8-70,66-2 1,-102 10-180,-1 1 1,1 0 0,-1 1 0,0 0 0,16 6 0,-16-4 3,1-1 1,-1 0 0,1-1-1,0-1 1,17 1-1,-19-3 82,167 8 306,-48 1-345,-109-5-43,0 0-1,0 1 1,27 11-1,-34-12 4,0-1 0,0-1-1,-1 0 1,1-1-1,29-1 1,-24 0 82,98 0 194,-27-5-294,35-2 34,-91 15-33,-13-2 10,9-1-1,1-1 0,-1-2 0,1-1 1,45-4-1,-67 2-5,-8 0 0,1 1 1,-1 0-1,0-1 0,1 1 0,-1 0 1,0 0-1,1 0 0,-1 0 0,0 1 0,0-1 1,1 1-1,-1-1 0,0 1 0,0 0 0,3 1 1,2 1-2,-1 0 1,2-1 0,-1 0 0,0 0-1,0-1 1,14 1 0,3 1 11,-5 0 1,-1-2 0,1-1 1,0 0-1,23-3 0,26-2-6,-46 7-23,45 7 0,-44-5 25,45 3-1,77-9 19,-81-3-48,-35 3 31,0-1 0,42-9-1,-8 0 1,-37 7-9,-18 3 1,-1 1-1,1-1 1,0 1 0,0 1 0,-1-1-1,1 2 1,0-1 0,0 1 0,0 0 0,12 3-1,-12-2 4,-1-1 0,0 0 0,1 0 0,-1-1 0,0 0 0,1 0 0,-1-1 0,11-2 0,20 0-22,263 3-5,-201 9 32,-5-16 33,2 0-62,-43 5 14,57-10 0,-93 10 5,39 1 5,-31 1-2,-21 1 0,0-1 1,1 1-1,-1 0 0,9 3 1,-8-2-1,-1 0 1,0-1 0,1 0-1,9 1 1,15-3-3,-14 0 0,0 1-1,1 1 0,24 4 1,-26-3 9,0 0 1,0-1-1,29-2 1,-5 0-1,-3 4-34,-30-2 29,0 0-1,0 0 1,0-1 0,0 0-1,1 0 1,-1 0-1,0-1 1,7-1 0,5 4 2,-6 0-46,0 0 34,-12-1 9,1-1 0,0 1 0,0-1 0,0 0 0,0 0 0,0 0 0,0 0 0,0 1-1,0-1 1,0 0 0,0-1 0,0 1 0,0 0 0,0 0 0,0 0 0,0 0 0,0-1 0,3 0-2,0 1 0,0-1 0,0 1 0,0 0 0,0 0 1,0 1-1,0-1 0,6 3 0,10-1-5,-13-2 6,1 0 0,-1 1-1,1 0 1,-1 0 0,12 3-1,16 1 0,-5-6 16,-23 1-15,0-1-1,0 1 0,0 0 1,0 1-1,0-1 1,0 2-1,0-1 0,10 4 1,-11-4 2,0 0 0,1 0 1,-1-1-1,0 1 1,8-2-1,-5 1-1,30 5-29,9 2 52,43 0-21,-13 0-8,-74-6 4,0-1 1,0 1-1,0 0 0,0 1 0,0-1 0,4 3 0,15 3 1,28-2 9,13 19-18,-53-21 9,-9-2 1,1 0-1,-1 0 1,0 0 0,1-1 0,-1 1 0,0-1-1,1 0 1,-1 0 0,1 1 0,-1-2 0,0 1 0,1 0-1,-1 0 1,1-1 0,-1 1 0,3-2 0,21 16-30,-15-10 43,-1-2 1,1 0-1,0 0 1,16 0-1,29 5-60,8-2 57,-47-5 8,-10 1-17,0-1 0,0 0 0,1 0 0,-1-1 0,0 0-1,0 0 1,11-4 0,3 2-14,-21 3 5,1 0-4,2-2 3,17 3 31,-12 0-16,3 0 15,-10-1-23,0 0-1,0 0 0,0 0 0,0 0 0,0 0 0,-1 0 0,1 0 0,0 0 0,0 0 0,0 0 0,0-1 0,-1 1 0,1 0 0,0 0 0,0-1 0,-1 1 0,1-1 0,0 1 1,0-1-1,-1 1 0,2-1 0,38 3 109,5-7 167,-5 8-307,-40-3 29,24 4-1,13-4 24,-20 5-24,-16-5 29,-1 1 0,1-1 0,0 0 0,0 0 0,0 0 0,-1 0 0,1 0 0,0 0 0,0 0 0,0-1 0,-1 1 0,1 0 0,0 0 0,0-1 0,-1 1 0,1 0 0,0-1 0,0 1 0,-1-1 0,1 1 0,-1-1 0,1 1 0,0-1 0,-1 1 0,1-1 0,-1 0 0,1 1 0,0-2 0,-1 2-122,-10-1-7162,7 0 5538,0 0 0,0 0 0,1 0 0,-1 0 0,0 0 0,-5-3 1,-3-2-3465,3 3 1616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1:5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35 700,'2'-7'14586,"6"-17"-7500,-8 23-6843,-1 1-1,0 0 1,0-1-1,1 1 1,-1 0-1,0-1 1,0 1-1,1 0 1,-1 0-1,0 0 1,0 0 0,0 0-1,0 0 1,1 0-1,-1 0 1,0 0-1,0 0 1,0 0-1,0 1 1,0-1-168,1 1 0,-1-1 0,1 0 0,0 1 0,-1-1 0,1 1 1,0-1-1,-1 1 0,1-1 0,0 1 0,0-1 0,-1 1 0,1-1 0,0 1 0,0 0 0,0-1 0,0 1 1,0-1-1,0 1 0,0-1 0,0 2 0,1 5-239,0-1 0,0 1 0,5 13 1,-2-5 694,0 2-464,1 0-1,0-1 0,1 0 0,1 0 1,1 0-1,0-1 0,20 28 1,-14-24-48,1-1 0,0-1 0,2 0 1,0-1-1,27 19 0,-26-24-10,0 0-1,0-2 0,1 0 0,1-1 1,0-1-1,0 0 0,0-2 0,25 4 1,27 0-2,74 0-1,-100-7-4,30 2-2,174 12-24,-203-10 19,1 2 0,-2 2 0,58 21 0,-81-24 3,0 2 1,-1 0 0,0 2 0,-1 0 0,0 1-1,37 29 1,-49-34 1,-7-6 74,-5-4-46,3 3-29,0 0-1,0 0 1,0 0-1,0 0 1,-1 0-1,1-1 1,0 1-1,0 0 1,0 0-1,0 0 1,0 0-1,0 0 1,0 0-1,0 0 1,0 0-1,0-1 1,0 1-1,0 0 1,0 0-1,0 0 1,0 0-1,0 0 1,0 0-1,0 0 1,0-1-1,0 1 1,0 0-1,0 0 1,0 0 0,1 0-1,-1 0 1,0 0-1,0 0 1,0 0-1,0 0 1,0-1-1,0 1 1,0 0-1,0 0 1,0 0-1,0 0 1,0 0-1,1 0 1,-1 0-1,0 0 1,0 0-1,0 0 1,0 0-1,0 0 1,0 0-1,0 0 1,0 0-1,1 0 1,-1 0-1,0 0 1,0 0-1,0 0 1,0 0-1,0 0 1,0 0 0,0 0-1,0 0 1,1 0-1,-1 0 1,0 0-1,0 0 1,0 0-1,-2-13-448,1 8 34,0-4 88,-1 0 1,0 0-1,0 0 0,-1 0 0,-5-11 0,3 7 242,4 11 86,0 1-1,0-1 0,-1 1 0,1-1 1,0 1-1,-1-1 0,1 1 0,-1 0 1,-2-3-1,3 4 30,-1-1 1,1 0-1,0 1 1,0-1-1,0 0 1,0 0 0,0 0-1,0 0 1,0 0-1,0 0 1,0 0-1,1-1 1,-1 1-1,0 0 1,1 0-1,-1-1 1,0-1-1,-1-1 447,0 0 229,9 3-277,-6 2-400,1 0-1,-1 0 0,1 0 1,-1 0-1,0 1 0,1-1 0,-1 0 1,0 1-1,0-1 0,0 0 1,0 1-1,0 0 0,0-1 1,-1 1-1,1-1 0,-1 1 1,1 0-1,0 2 0,11 39 12,-10-36-193,-1 1 0,0-1 0,-1 1 0,1-1 0,-1 1-1,-2 7 1,1-3-1080,-2-1 0,0 1-1,-5 14 1,-2-2-4117,-1 0 0,-25 38 0,20-34 933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1:5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21 234 344,'-6'-5'8224,"-3"-15"-3258,8 17-4347,0-1-1,0 1 1,0-1 0,0 1 0,1-1 0,-1 0 0,1-7 0,4-4 778,0-1 1,1 0-1,1 1 0,14-27 0,-17 37-1339,0 0-1,-1 1 0,1-1 0,1 1 1,-1 0-1,1 0 0,-1 0 1,1 0-1,0 1 0,1-1 1,-1 1-1,1 0 0,-1 1 0,1-1 1,0 1-1,0 0 0,0 0 1,0 0-1,5-1 0,-8 3-53,0 0 1,0 0-1,0 0 0,0 0 0,0 0 1,0 0-1,0 1 0,0-1 0,0 0 0,-1 1 1,1 0-1,0-1 0,0 1 0,0 0 1,-1 0-1,1 0 0,0 0 0,-1 0 1,1 0-1,1 2 0,-1 0 37,1 1-1,-1-1 1,0 0 0,0 0 0,0 1-1,0-1 1,-1 1 0,1 0-1,0 6 1,1 1 107,-1 1 0,-1 0 0,0 0 0,-1 0 0,-1 21 0,-2-13-59,-1 0 0,-1-1 0,0 0-1,-2 0 1,-10 22 0,-51 84-118,31-61-239,104-193-3450,-51 101 3349,100-184-866,-115 212 1233,11-27 289,-10 26 228,-9 16-76,-16 40 494,3 1 0,-19 78-1,38-128-996,0 0-1,1 0 1,0 1-1,0-1 1,0 0-1,1 0 0,0 0 1,0 0-1,0 0 1,4 8-1,-4-11-166,0-1-1,0 1 1,0-1 0,0 1-1,0-1 1,1 0 0,-1 0-1,1 0 1,-1 0 0,1 0-1,0 0 1,0 0 0,0 0-1,0-1 1,0 1 0,0-1-1,1 1 1,-1-1 0,0 0-1,1 0 1,-1 0 0,1 0-1,-1-1 1,1 1-1,-1-1 1,5 1 0,3-2-1211,0 0 0,0-1-1,-1-1 1,1 1 0,-1-2 0,0 1 0,1-1 0,-1 0-1,10-7 1,-15 8 862,25-13-3190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4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13 202 588,'-12'8'23572,"21"-9"-23191,93-17 4103,14-1-3858,-101 17-775,1 1 0,-1 1 0,0 1 1,0 0-1,21 4 0,-22 3-1861,-6 4-4419,-34-28-12434</inkml:trace>
  <inkml:trace contextRef="#ctx0" brushRef="#br0" timeOffset="1">248 0 2888,'-9'1'20789,"2"13"-12941,-6 33-10476,6-19 4116,-38 95-1070,-5 14-5378,42-105 737,-3 18-6638,9-43 8993,-1 12-2807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0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133 217 152,'10'-28'6659,"-5"-19"-1571,-1 1-1755,-3 40-2824,5-35 2061,-6 38-2174,0 0 1,0 1-1,0-1 1,0 0-1,-1 1 1,1-1 0,-1 0-1,0 1 1,1-1-1,-1 1 1,0-1 0,-1 1-1,-1-3 1,2 3 151,-7-6 2837,7 9-3337,1-1-1,-1 1 1,0-1 0,1 1 0,0-1-1,-1 1 1,1 0 0,-1-1-1,1 1 1,0 0 0,-1 0 0,1-1-1,0 1 1,0 0 0,0 0-1,-1-1 1,1 1 0,0 1 0,-69 299 1765,58-251-2080,-25 126 1149,24-87-2486,8-2-3664,5-78 4525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0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65 228,'0'-3'897,"0"-1"0,-1 1 0,0-1-1,0 1 1,0-1 0,0 1 0,0-1 0,0 1 0,-1 0 0,0 0-1,0 0 1,0 0 0,0 0 0,-3-3 0,4 5-715,0 0 0,0 0 0,0 0 0,0 0 0,0 0 0,0 0 0,0 0 0,0 0 0,-1 1 0,1-1 0,0 1 0,-1-1 0,1 1 0,0-1 0,-1 1 0,1 0 0,-1-1 0,1 1 0,0 0 0,-1 0 0,1 0 0,-1 0 0,1 1 0,-1-1 0,1 0 0,0 0 0,-1 1 0,1-1 0,0 1 0,-1-1 0,1 1 0,0 0 0,0-1 0,-1 1 0,1 0 0,0 0 0,-1 1 0,-77 78 5843,-1 0-3836,76-76-2137,-1 0-3,1-1-1,0 1 1,0 0-1,0 0 1,1 0 0,-5 8-1,8-12 120,27 3 504,-9 5-686,-1 0-1,0 1 1,-1 1-1,0 0 1,0 1-1,14 13 1,-26-20-52,-1-2-105,-1 0 1,0 1-1,0-1 1,0 1-1,-1-1 0,1 1 1,0 0-1,-1-1 1,2 5-1,3 7-2879,3-3-4338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0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82 106 2716,'-5'-28'7502,"5"23"-6404,0 1 0,-1-1 1,0 0-1,0 1 0,-1-1 0,1 1 1,-3-6-1,-1 0 1099,5 9-1754,-1-1 0,1 0 0,-1 1 0,0-1 0,1 1 0,-1-1 0,0 1 0,0-1 0,0 1 0,0 0 0,0-1 0,0 1 0,-1 0 0,1 0 0,0 0 0,0 0 0,-3-2 0,3 3-418,1 1-1,-1-1 0,1 0 1,0 0-1,-1 1 0,1-1 1,0 0-1,-1 1 0,1-1 0,0 1 1,-1-1-1,1 0 0,0 1 1,0-1-1,-1 1 0,1-1 1,0 0-1,0 1 0,0-1 1,0 1-1,0-1 0,0 1 1,0-1-1,-1 1 0,2 0 0,-3 18-51,2-13 72,-30 244 196,26-226-802,8-39-727,20-88 245,-17 77 1010,12-34 68,-8 27 203,-10 27-57,1 0 0,0-1 0,0 1 0,1 0 0,0 0 0,6-9 0,-9 15-163,0 0 0,0-1 0,0 1 0,1-1-1,-1 1 1,0-1 0,0 1 0,1 0 0,-1-1-1,0 1 1,1 0 0,-1-1 0,1 1 0,-1 0-1,0 0 1,1-1 0,-1 1 0,1 0 0,-1 0-1,1 0 1,-1-1 0,0 1 0,1 0 0,-1 0-1,2 0 1,5 11 69,-3-4-95,3 9 20,0 1-1,-2-1 0,1 1 1,-2 0-1,0 0 0,-2 0 1,2 19-1,8 43 19,-9-72-71,-1-15-60,1-20-129,-3 24 184,6-42-136,2 1 0,15-49 1,-23 92 181,1 0 0,-1 0 1,1 0-1,0 1 1,0-1-1,0 0 0,0 1 1,0-1-1,0 0 0,0 1 1,0 0-1,1-1 1,1-1-1,-2 3 3,0-1 0,-1 1-1,1 0 1,0 0 0,-1 0 0,1-1 0,0 1 0,-1 0-1,1 0 1,0 0 0,-1 0 0,1 0 0,0 0-1,-1 0 1,1 1 0,-1-1 0,1 0 0,0 0-1,-1 0 1,1 1 0,0-1 0,-1 0 0,1 1-1,-1-1 1,1 0 0,-1 1 0,1-1 0,-1 1 0,1-1-1,-1 1 1,1-1 0,-1 1 0,1-1 0,-1 1-1,0-1 1,0 1 0,1 0 0,-1-1 0,0 1-1,1 0 1,6 12 83,1 0 0,-2 1-1,0-1 1,-1 1-1,0 1 1,5 22 0,-6-11-205,-2 1 0,0-1 0,-2 0 0,-3 30 0,-5-3-3086,-5-2-3986,10-44 5213,0-1-1,0 1 1,0-1-1,-5 7 1,2-4-1260,0 1-986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0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243 172 1792,'2'-7'1629,"-1"0"1,0 0-1,-1 0 0,0-7 0,0 8-911,0 1-1,0-1 0,1 1 0,-1-1 0,1 0 0,3-9 0,-1 9 92,-1-1 0,0 1-1,0-1 1,1-9 0,-3 14-386,0 0-1,0 0 1,1 0 0,-1 0 0,-1 0 0,1 0-1,0 0 1,0 0 0,-1 0 0,1 0-1,-1 1 1,1-1 0,-1 0 0,0 0-1,0 0 1,0 1 0,0-1 0,0 0-1,-2-1 1,3 3-390,0 0 1,-1 0-1,1 0 0,0 0 0,0 0 0,-1 0 1,1 0-1,0 0 0,-1 0 0,1 0 0,0 1 1,0-1-1,-1 0 0,1 0 0,0 0 1,0 0-1,-1 0 0,1 1 0,0-1 0,0 0 1,0 0-1,-1 0 0,1 1 0,0-1 0,0 0 1,0 0-1,0 1 0,0-1 0,-1 0 0,1 0 1,0 1-1,0-1 0,0 0 0,0 1 1,0-1-1,0 0 0,0 0 0,0 1 0,-4 12 254,-99 370 2246,69-278-2651,4 3 1,-17 129 0,34-139-4107,5 1-3902,1-57-5674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0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8 571 32,'-8'-7'13003,"8"6"-12609,2-18 3030,10-16-3107,23-19 1048,-15 26 106,-2-2 1,21-45-1,-27 44-694,0 0 0,-2 0-1,-2-1 1,-1 0 0,-1 0 0,-2-1 0,1-37 0,-5 68-731,0 0-1,0 1 1,0-1 0,0 0 0,0 1-1,0-1 1,-1 0 0,1 1-1,-1-1 1,1 1 0,-1-1 0,0 0-1,1 1 1,-1-1 0,-1-1 0,1 3-37,0-1 1,1 1-1,-1 0 1,0 0 0,0 0-1,1 0 1,-1-1 0,0 1-1,1 0 1,-1 0-1,0 0 1,0 1 0,1-1-1,-1 0 1,0 0 0,1 0-1,-1 0 1,0 1-1,0-1 1,1 0 0,-1 1-1,1-1 1,-1 0 0,0 1-1,1-1 1,-1 1-1,1-1 1,-1 1 0,1-1-1,-1 1 1,1 0 0,-1-1-1,0 2 1,-5 6-12,-1 0 0,1 1 1,1 0-1,-1 0 0,2 0 1,-1 0-1,1 1 0,-3 10 1,-18 85-5,20-80 10,-45 330 86,39-260-95,6-3-71,7-105-151,1 1 1,0 0-1,1 0 1,7-17-1,1-1 76,-7 14 130,1 1-1,1 0 1,1 0-1,0 0 1,0 1-1,2 1 1,0-1-1,20-20 1,-30 33 21,1 0 1,-1 1-1,1-1 0,0 1 1,-1-1-1,1 1 0,-1-1 1,1 1-1,0 0 0,-1-1 1,1 1-1,0 0 0,0-1 1,-1 1-1,1 0 0,0 0 1,-1 0-1,1 0 0,0 0 1,0 0-1,0 0 0,-1 0 1,1 0-1,0 0 0,0 0 1,-1 0-1,1 0 0,0 1 1,0-1-1,-1 0 0,2 1 1,-1 0 7,1 1 1,-1-1-1,0 1 1,1-1-1,-1 1 1,0 0 0,0-1-1,0 1 1,0 0-1,-1 0 1,2 3-1,1 5 51,0 1 0,-1 0 0,1 15 0,-2 33 130,-1-33-101,4 43 1,-3-62-86,0-1-1,1 0 0,-1 1 0,1-1 1,1 0-1,-1 0 0,1 0 1,0 0-1,0-1 0,1 1 0,6 8 1,-9-13-28,1 0 0,-1 0 1,0 0-1,0 0 0,0 0 1,1 0-1,-1 0 1,1-1-1,-1 1 0,1 0 1,-1-1-1,1 1 0,-1-1 1,1 0-1,-1 1 0,1-1 1,-1 0-1,1 0 0,1 0 1,0 0-193,1-1 1,-1 0-1,0 1 1,0-1 0,0 0-1,0-1 1,0 1-1,5-4 1,1 0-1050,-1-1 0,0-1 1,0 0-1,12-14 0,-7 4-1956,-1 0 0,-1-1 0,-1-1 0,16-37 0,-24 52 2761,14-32-3503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10.7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18 177 1936,'-1'-1'701,"1"0"-1,0 0 1,0-1-1,0 1 1,-1 0-1,1 0 1,-1 0-1,1 0 1,-1 0-1,1 0 1,-1 0-1,0 0 1,1 0 0,-1 0-1,0 0 1,-1 0-1,2 0-522,-1 1-1,1-1 1,-1 1 0,0-1-1,1 0 1,-1 1 0,1-1-1,0 0 1,-1 1 0,1-1-1,-1 0 1,1 1 0,0-1-1,0 0 1,-1 0-1,1 1 1,0-1 0,0 0-1,0 0 1,0 1 0,0-1-1,0 0 1,0 0 0,0 0-1,0 1 1,0-1 0,0 0-1,1 0 1,-1 1 0,0-1-1,0 0 1,1 0-1,0 0 1,4-13 3109,3-4-1105,-1 10-1909,0 0 0,1 0 0,0 1 0,17-12 0,-22 17-272,-1 1 0,1-1 0,-1 0-1,1 1 1,0 0 0,0 0-1,-1 0 1,1 0 0,0 0-1,0 0 1,0 1 0,0 0-1,0-1 1,0 1 0,0 0-1,0 1 1,0-1 0,0 0-1,0 1 1,0-1 0,0 1-1,4 2 1,-5-2 26,0 1 1,0-1-1,0 1 0,0 0 0,-1-1 0,1 1 0,-1 0 1,1 0-1,-1 0 0,0 0 0,0 0 0,0 0 1,0 0-1,0 1 0,0-1 0,0 0 0,-1 1 1,1-1-1,-1 0 0,0 1 0,0-1 0,0 0 1,0 4-1,-1 6 135,0 0-1,0 0 1,-5 14 0,5-20-114,-7 18 29,-1 1 1,0-2 0,-2 1-1,-23 35 1,16-27-60,8-18-18,8-11-7,0 0 0,0 0 0,0 0 0,0 0 0,0 0 0,1 0 1,-1 1-1,1-1 0,-2 7 0,5-16-309,0 0 1,0 0-1,1 1 1,-1-1-1,6-7 0,0 0-77,146-239-1218,-96 168 1625,-52 73 329,-13 18 67,-16 19 246,-8 26 305,21-38-799,0 2 0,2 0-1,-1 0 1,2 0 0,0 1-1,-8 33 1,12-37-405,2 0 0,0 0 0,0 0 0,1 0-1,1 0 1,0 0 0,0 0 0,2 0 0,5 18 0,-8-30 17,0 0-1,1 1 1,-1-1 0,0 0-1,1 0 1,-1 0 0,1 0-1,0 0 1,-1 0-1,1 0 1,0 0 0,-1 0-1,1 0 1,0 0 0,0-1-1,0 1 1,0 0 0,0-1-1,0 1 1,0 0 0,0-1-1,0 1 1,0-1-1,0 0 1,0 1 0,1-1-1,-1 0 1,0 0 0,0 1-1,0-1 1,0 0 0,1 0-1,-1 0 1,0-1 0,0 1-1,0 0 1,1 0-1,-1-1 1,1 1 0,5-3-1895,1 0-1,-1 0 1,0-1 0,12-8 0,-11 7-126,10-7-1369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11.59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158 140 444,'4'-4'1412,"-1"-1"-1,0 0 1,0 0-1,4-10 1,-5 8-755,-1 0 0,1 1 0,-1-1 0,-1 0 0,1 0 1,-1-9-1,1 2 337,-1 10-192,0 0-1,0 0 0,0 0 1,0 0-1,0 1 1,-2-5-1,2 8-723,0-1 1,0 1-1,0 0 0,0 0 1,0 0-1,0-1 0,0 1 1,0 0-1,0 0 0,-1 0 1,1 0-1,0-1 0,0 1 1,0 0-1,0 0 0,-1 0 1,1 0-1,0 0 0,0 0 1,0 0-1,-1-1 0,1 1 1,0 0-1,0 0 0,0 0 1,-1 0-1,1 0 0,0 0 1,0 0-1,0 0 0,-1 0 1,1 0-1,0 0 0,0 0 1,0 0-1,-1 0 0,1 0 1,0 0-1,-1 1 0,-13 12 2302,2 4-1659,2-1 1,0 2-1,1 0 1,-10 25-1,13-28-438,-14 35-27,3 0 0,2 0 0,2 2 0,2 0 0,2 0 0,3 1 0,1 53 0,5-56-857,3 0-1,2-1 1,2 0 0,18 67-1,-20-102-589,0 1-1,1-1 0,0 0 1,2 0-1,12 19 0,3-2-6803,27 28 0,-34-41 4257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12.18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94 106 1696,'16'-51'7638,"-8"6"-2947,-6 38-2974,-2 4-122,-2 8-604,-12 42 4090,-13 70 0,20-87-4808,-10 67 91,-8 32-4794,22-118 3532,-2 7-5500,4-16 5280,0-1 1,1 1 0,-1-1-1,0 0 1,-1 1 0,-6 5-4470,3-4 1937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12.6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27 117 196,'3'-11'2601,"-1"0"0,0-1 0,-1 1 0,0 0 0,-1-15 0,-1 19-1023,1 7-1447,0-1-1,0 1 1,0 0 0,0 0-1,-1-1 1,1 1-1,0 0 1,0 0-1,-1 0 1,1-1 0,0 1-1,-1 0 1,1 0-1,0 0 1,-1 0 0,1 0-1,0 0 1,0 0-1,-1-1 1,1 1-1,0 0 1,-1 0 0,1 0-1,0 0 1,-1 0-1,1 0 1,0 0-1,-1 1 1,1-1 0,0 0-1,-1 0 1,1 0-1,0 0 1,-1 0-1,1 1 1,-1-1-19,0 0 0,0 0 1,1 1-1,-1-1 0,0 0 0,1 1 0,-1-1 1,0 0-1,1 1 0,-1-1 0,0 1 0,1-1 1,-1 1-1,1-1 0,-1 1 0,1-1 0,-1 1 1,1 0-1,-1 0 0,-2 15 725,0 1 0,1-1 1,1 1-1,1 17 0,-2 25-501,1-39-287,4 39 1,0-4-46,-3-52-5,0 1 0,0-1 0,1 1-1,-1-1 1,1 1 0,0-1 0,0 1 0,0-1 0,2 5-1,-2-8 3,-1 1-1,1 0 1,-1 0-1,1-1 1,-1 1-1,1 0 1,0-1-1,0 1 1,-1 0-1,1-1 1,0 1-1,0-1 0,0 1 1,-1-1-1,1 0 1,0 1-1,0-1 1,0 0-1,0 0 1,0 0-1,0 1 1,0-1-1,0 0 0,0 0 1,0 0-1,0 0 1,-1-1-1,1 1 1,0 0-1,0 0 1,0-1-1,0 1 1,0 0-1,0-1 1,0 1-1,-1-1 0,3 0 1,5-4 3,0-1 0,0 1 0,-1-1 0,0-1 0,0 1 0,0-1 0,0 0 1,-1-1-1,9-15 0,-7 10 0,0-1 1,-2 1 0,0-1-1,0-1 1,5-23 0,-9 30-3,-1 0 0,1 1 0,-2-1 0,1 0 0,-1 0 0,0 0 0,-1 0 0,1 0 0,-2 0 0,1 0 0,-1 1 0,0-1 0,-1 0 1,0 1-1,0 0 0,0-1 0,-1 2 0,0-1 0,-1 0 0,0 1 0,-9-11 0,13 16-27,0 0 0,0 0 0,0 0 0,0 0 0,0 1 0,-1-1-1,1 0 1,0 1 0,-1-1 0,1 1 0,0-1 0,-1 1 0,1-1 0,0 1 0,-1 0 0,1 0 0,-1 0 0,1 0 0,-1 0-1,1 0 1,0 0 0,-3 0 0,2 1-97,0 0 0,-1 0 0,1 1 0,0-1 0,0 0-1,0 1 1,0-1 0,1 1 0,-1-1 0,0 1 0,1 0 0,-3 2-1,-1 4-1229,0 1-1,0-1 1,1 1-1,0 0 0,-5 14 1,7-12-1501,-1 0 0,1 0 0,-1 15 1,3-1-1035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13.2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81 43 424,'-8'0'2129,"1"-1"0,-1-1 0,1 1-1,-1-1 1,1 0 0,-14-7 0,19 9-1725,1-1-1,0 1 1,0-1-1,0 1 1,1-1-1,-1 1 0,0-1 1,0 1-1,0-1 1,0 0-1,0 0 1,1 1-1,-1-1 1,0-1-1,1 2-258,0-1 1,0 1-1,0-1 0,0 1 0,1-1 0,-1 1 0,0-1 0,1 1 0,-1 0 1,0-1-1,1 1 0,-1-1 0,0 1 0,1 0 0,-1-1 0,0 1 0,1 0 1,-1 0-1,1-1 0,-1 1 0,1 0 0,-1 0 0,1 0 0,-1-1 0,1 1 0,-1 0 1,1 0-1,-1 0 0,1 0 0,0 0 0,11-2 137,1 0 1,0 1-1,0 0 1,24 2-1,-8-1-17,295 11 140,-140-3-397,-120-9-295,73-10 0,-71 5-596,-46 5 35,-16 3-449,-12 3-166,-1-2 135,0-1-1,0-1 0,0 0 1,0 0-1,0 0 1,-1-1-1,-10-2 1,6 2-1265,0-1 1,-16 3-1,4 3-651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4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166 102 560,'5'-9'1994,"0"1"1,-1-2-1,0 1 1,-1 0-1,1-1 1,-2 0-1,3-13 1,-2 16 165,-1 0 1776,-7 11 682,-6 8-4166,2 0 0,-1 1-1,2 0 1,0 1-1,0 0 1,-10 28-1,-15 38 256,-25 99-1,46-137-554,-7 70 0,16-87-350,2-1 0,1 0 0,1 0 0,6 36 0,-4-36-318,-2-17-264,-1 0-1,2 0 1,-1 0-1,1 0 1,0 0-1,3 8 1,-4-14 349,0 0 0,0 1 0,0-1 0,0 1 0,0-1 0,0 0 0,1 0 0,-1 0 0,0 0 0,1 0 0,-1 0 0,0 0 0,1 0 1,-1 0-1,1-1 0,0 1 0,-1-1 0,1 1 0,0-1 0,-1 1 0,1-1 0,0 0 0,-1 0 0,1 0 0,0 0 0,-1 0 0,1 0 1,0 0-1,-1-1 0,4 0 0,12-4-3756,1-2 194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13.8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139 100 1232,'-2'0'493,"1"0"0,0 0-1,0 0 1,0 0 0,0 0 0,0 0-1,0-1 1,-1 1 0,1 0 0,0 0-1,0-1 1,0 1 0,0-1 0,0 1-1,0-1 1,0 1 0,0-1 0,0 0-1,0 1 1,1-1 0,-1 0 0,0 0 0,0 0-1,0-1 1,0 1-132,1 0 0,0-1 0,-1 1 0,1-1 0,0 1 0,0 0 0,0-1 0,0 1 0,0-1 0,0 1 0,0-1 0,1 1 0,-1-1 0,0 1 0,1 0 0,0-2 0,1-2-35,0 0-1,1 0 1,-1 1 0,1-1-1,0 1 1,0 0-1,1 0 1,-1 0 0,8-6-1,-10 9-286,1-1 0,0 1 0,0 0-1,-1 0 1,1 0 0,0 0 0,0 0 0,0 0-1,0 0 1,0 1 0,1-1 0,-1 1 0,0 0 0,0-1-1,0 1 1,0 0 0,1 0 0,-1 0 0,0 1 0,0-1-1,0 0 1,0 1 0,0-1 0,0 1 0,1 0-1,-1 0 1,-1 0 0,1 0 0,0 0 0,0 0 0,0 0-1,0 1 1,-1-1 0,1 1 0,-1-1 0,1 1 0,-1 0-1,0 0 1,1-1 0,-1 1 0,0 0 0,0 0-1,0 0 1,-1 0 0,1 0 0,0 0 0,0 4 0,0 0 51,-1 0 0,1 0 0,-1 0 0,0 0 0,0 0 0,-1 0 0,0 0 0,0 0 0,0-1 0,-4 9-1,-24 59 454,27-66-523,-2 0-7,1-1 1,-1 1-1,-1 0 0,1-1 1,-1 0-1,0 0 1,-10 9-1,9-9-3,6-5-13,34-27-203,-33 25 204,0 0 0,-1 0 0,1 1-1,0-1 1,0 0 0,0 1 0,0-1-1,0 0 1,0 1 0,0-1 0,0 1-1,0 0 1,0-1 0,1 1 0,-1 0-1,0 0 1,0 0 0,0 0 0,0 0-1,0 0 1,1 0 0,-1 0 0,0 0-1,0 0 1,0 0 0,0 1 0,0-1-1,0 1 1,0-1 0,0 1 0,0-1-1,0 1 1,0-1 0,0 1 0,0 0-1,0 0 1,0-1 0,-1 1 0,1 0-1,0 0 1,1 1 0,0 1 1,0 0-1,0 1 1,-1-1 0,1 0 0,-1 0-1,1 1 1,-1-1 0,0 1 0,-1-1 0,1 1-1,0 5 1,-1-3 8,0 0-1,-1 0 1,0 0 0,0 0-1,-1 0 1,1-1-1,-1 1 1,-1 0 0,1-1-1,-1 0 1,0 1 0,0-1-1,0 0 1,-1-1 0,1 1-1,-1-1 1,-1 1-1,-5 4 1,3-3-78,0 0 0,-1-1 0,0 0 0,0 0 1,0 0-1,0-1 0,-1-1 0,0 1 0,1-1 0,-1-1 0,0 0 0,-1 0 0,1-1 1,0 0-1,0 0 0,-1-1 0,-14-1 0,23 0-102,0 1 1,0 0-1,0 0 1,0-1-1,1 1 0,-1-1 1,0 1-1,0 0 1,1-1-1,-1 0 0,0 1 1,0-1-1,1 1 1,-1-1-1,1 0 1,-1 1-1,1-1 0,-1 0 1,1 0-1,-1 1 1,1-1-1,-1 0 0,1 0 1,0 0-1,0 0 1,-1 1-1,1-1 0,0 0 1,0 0-1,0 0 1,0 0-1,0 0 1,0 0-1,0 0 0,0 1 1,1-1-1,-1 0 1,0 0-1,0 0 0,1 0 1,0-1-1,1-6-1648,1-1-1,1 1 1,4-9-1,-4 10-12,4-9-1474,3 3 88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14.36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90 82 2368,'13'-69'13206,"-13"68"-13068,0 1-1,0 0 0,0 0 1,1-1-1,-1 1 1,0 0-1,0-1 1,0 1-1,0 0 0,0-1 1,0 1-1,0 0 1,0-1-1,0 1 1,0 0-1,0-1 0,0 1 1,0 0-1,0-1 1,0 1-1,0 0 1,0-1-1,0 1 0,-1 0 1,1-1-1,0 1 1,0 0-1,0-1 1,-1 1-1,1 0 0,0 0 1,0-1-1,0 1 1,-1 0-1,1 0 1,0 0-1,-1-1 0,1 1 1,0 0-1,-1 0 1,1 0-1,0 0 1,0 0-1,-1-1 1,1 1-1,0 0 0,-1 0 1,1 0-1,-1 0 1,1 0-1,0 0 1,-1 0-1,1 0 0,0 0 1,-1 1-1,0-1 1,0 0 114,0 0 1,0 0-1,-1 1 1,1-1-1,0 1 1,0-1-1,0 1 1,-1-1-1,1 1 1,0-1-1,0 1 1,0 0-1,0 0 1,-2 1-1,-4 12 117,0 0 0,1 0 0,0 0 0,-4 18 0,1-2-252,2-9-96,1 0 1,1 0 0,1 1-1,-1 32 1,4-41-26,1-1 0,0 1 1,1-1-1,1 1 0,0-1 0,1 0 1,0 0-1,0 0 0,8 16 0,-9-25-47,0 1-1,0-1 1,0 1-1,0-1 0,1 0 1,0 0-1,0 0 1,-1 0-1,2-1 1,-1 1-1,0-1 0,7 4 1,-8-5-6,0 0 1,0 0 0,0-1-1,0 1 1,0 0 0,0-1-1,1 0 1,-1 0-1,0 1 1,0-1 0,0 0-1,1-1 1,-1 1-1,0 0 1,0-1 0,0 1-1,0-1 1,1 0-1,-1 1 1,0-1 0,0 0-1,0 0 1,-1-1 0,4-1-1,1-2-61,0 0 0,0-1 1,-1 0-1,0 0 0,0 0 0,0-1 0,-1 1 0,0-1 0,6-13 0,-9 17 121,0 0 1,0 1-1,0-1 0,0 0 0,-1 0 0,1 0 0,-1 0 0,0 0 0,1 1 0,-1-1 0,-1 0 0,1 0 0,0 0 0,-1 0 0,1 0 0,-1 0 0,0 1 0,0-1 0,0 0 0,0 1 1,-1-1-1,1 0 0,-1 1 0,1 0 0,-1-1 0,0 1 0,0 0 0,0 0 0,0 0 0,-4-2 0,5 2 5,-1 1 1,1 0-1,0 0 0,-1 1 1,1-1-1,-1 0 0,0 0 1,1 1-1,-1-1 0,0 1 0,1 0 1,-1-1-1,0 1 0,1 0 1,-1 0-1,0 0 0,1 0 1,-1 0-1,0 0 0,0 0 1,-2 2-1,2-1-7,0 0-1,0 0 1,-1 1-1,1-1 1,0 1-1,0-1 1,1 1 0,-1 0-1,0 0 1,1 0-1,-1 0 1,1 0 0,-2 2-1,-1 5-865,-1-1-1,2 1 0,0 0 1,0 0-1,0 0 0,-2 16 1,5-20 664,1 22-16869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14.8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66 48 1260,'-1'-1'732,"0"0"0,0 0 0,0 0 1,1 0-1,-1 0 0,-1 0 0,1 0 0,0 0 0,0 0 0,0 0 0,-3 0 1,-5-5 2908,8 4-2687,0 1 0,-1 0 0,1 0 1,-1 0-1,0 0 0,1 0 1,-1 0-1,0 0 0,1 0 0,-1 1 1,0-1-1,-2 0 0,4 1-894,-1 1 0,1-1 0,-1 0 0,0 0 1,1 0-1,-1 0 0,1 1 0,-1-1 0,1 0 0,-1 1 0,0-1 0,1 0 0,-1 1 0,1-1 0,0 0 0,-1 1 0,1-1 0,-1 1 0,1-1 0,0 1 0,-1-1 1,1 1-1,0-1 0,-1 1 0,1 0 0,0-1 0,0 1 0,0-1 0,0 1 0,-1 0 0,1-1 0,0 1 0,0-1 0,0 1 0,0 0 0,0-1 0,1 1 0,-1 0 1,0-1-1,0 1 0,-3 70 391,0-49-422,2 0 0,1 0-1,4 39 1,-2-40-21,4 25-30,-6-45 19,1 1-1,-1-1 1,1 1-1,-1-1 1,1 0 0,-1 1-1,1-1 1,0 0 0,0 1-1,0-1 1,0 0 0,0 0-1,0 1 1,0-1 0,0 0-1,0 0 1,0 0 0,0-1-1,1 1 1,-1 0 0,0 0-1,1-1 1,1 2 0,0-2-8,0 0 0,0 0 0,-1 0 0,1 0 1,0-1-1,-1 1 0,1-1 0,0 0 0,-1 0 0,1 0 1,-1 0-1,1 0 0,-1 0 0,0-1 0,1 1 0,-1-1 1,0 1-1,0-1 0,0 0 0,2-2 0,4-5-59,0 1 0,-1-1-1,8-12 1,-11 14 66,0 0-1,-1 0 1,1 0-1,-1 0 1,-1 0 0,1-1-1,-1 1 1,0-1 0,-1 0-1,0 1 1,0-1-1,-1 0 1,0 0 0,-2-13-1,1 12 53,-1 0 0,-1 0 0,0 0 0,0 1 0,0-1 0,-1 1 0,-1 0 0,1 0 0,-1 0 0,-1 0 0,0 1 0,-7-8 0,11 13-33,1 0 1,-1 0-1,0 1 1,0-1-1,0 0 0,0 1 1,0 0-1,0-1 0,0 1 1,0 0-1,-4-1 1,6 2-19,-1 0 0,1 0 0,-1 0 1,0 0-1,1 0 0,-1 0 1,1 0-1,-1 0 0,1 0 1,-1 0-1,1 1 0,-1-1 0,1 0 1,-1 0-1,1 1 0,-1-1 1,1 0-1,-1 0 0,1 1 0,-1 0 1,-9 17-229,8-11-285,0 1 1,0-1-1,1 1 0,0 0 1,0 0-1,1-1 1,0 1-1,0 0 1,1 0-1,0-1 0,0 1 1,4 11-1,8 15-5989,7 0-3556,-12-22 6389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15.3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63 108 2048,'-3'-15'6579,"-13"-18"1795,14 29-6558,2 3-1604,-1 1 1,1 0-1,-1-1 1,1 1-1,-1-1 0,1 1 1,-1 0-1,0-1 1,1 1-1,-1 0 0,1-1 1,-1 1-1,0 0 1,1 0-1,-1 0 0,1-1 1,-1 1-1,0 0 1,1 0-1,-1 0 0,0 0 1,1 0-1,-1 0 1,0 1-1,1-1 0,-1 0 1,0 0-1,1 0 1,-1 1-1,0-1 1,0 1-68,0-1 0,0 0 0,0 1 0,0-1 0,0 1 0,0-1 0,0 1 0,0-1 0,0 1 0,1 0 0,-1 0 0,0-1 0,0 1 0,1 0 0,-1 0 0,1 0 0,-2 1 0,-1 18-73,1 0 0,1 1 1,1-1-1,0 0 0,2 1 1,0-1-1,1 0 0,1 0 0,9 26 1,-12-44-73,-1 0 0,1 0 1,0 0-1,0 0 0,-1 0 0,1 0 1,0 0-1,1-1 0,-1 1 1,0 0-1,0-1 0,1 1 0,-1 0 1,1-1-1,0 0 0,-1 1 1,1-1-1,0 0 0,0 0 1,-1 0-1,4 1 0,-3-1 1,-1-1-1,1 0 0,0 0 1,-1 0-1,1 0 1,0 0-1,-1 0 0,1-1 1,0 1-1,-1-1 1,1 1-1,-1-1 0,1 1 1,-1-1-1,1 0 1,-1 0-1,1 1 1,-1-1-1,0 0 0,0-1 1,1 1-1,-1 0 1,0 0-1,0 0 0,0-1 1,0 1-1,1-2 1,4-7 23,1 1 1,-2-1-1,0 0 1,0 0-1,-1 0 1,0-1-1,0 0 1,-1 0-1,-1 0 1,0 0-1,-1 0 1,0 0-1,0 0 1,-1-1-1,-1 1 1,1 0-1,-2 0 1,0 0-1,0 0 1,-1 0-1,-1 0 1,1 1-1,-2-1 1,-10-18-1,15 28-9,-1-1 1,0 0-1,0 1 0,0-1 0,-1 1 0,1 0 0,0-1 0,0 1 0,-1 0 0,1 0 1,-1-1-1,1 1 0,-1 0 0,1 1 0,-1-1 0,0 0 0,1 0 0,-4 0 0,3 1-27,1 0-1,-1 0 1,1 0-1,-1 0 1,1 1-1,0-1 1,-1 0-1,1 1 1,-1-1-1,1 1 1,0 0-1,-1-1 1,1 1-1,0 0 1,0 0-1,0 0 1,0 0-1,-2 1 1,-2 4-408,1 0 1,0 0-1,0 0 0,0 0 1,0 1-1,1-1 0,-4 14 1,-3 18-4800,9-32 3456,0 0 0,1 0 0,0 0 0,0 0 0,0 0-1,1 0 1,0 0 0,2 6 0,1 2-2160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15.76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45 32 1016,'-6'-5'4131,"-1"-1"-1,0 1 1,0 0 0,-11-5-1,42 26 1758,-5 2-5605,24 28 0,-29-27-140,0 0 0,-1 2 0,-1-1 0,-1 2 0,-1-1 1,-1 1-1,-1 1 0,8 32 0,-3 9 255,10 120 1,-18-70-263,-5 1 0,-26 201 0,26-313-154,-20 116-364,17-103-105,-2 0 1,0 0-1,0 0 0,-1-1 0,-11 18 0,16-31 277,-1 0 0,1 0-1,-1 0 1,1 0 0,-1 0-1,1 0 1,-1-1 0,-3 3 0,4-3-25,1-1 1,-1 1-1,0-1 1,0 0-1,1 1 1,-1-1-1,0 0 1,0 0-1,0 0 1,1 0-1,-1 0 1,0 1-1,0-1 1,0-1-1,0 1 1,1 0-1,-1 0 1,-1 0-1,0-1-570,0-1-1,-1 1 1,1-1 0,0 1 0,0-1-1,0 0 1,1 1 0,-1-1-1,0 0 1,1 0 0,-1 0-1,1-1 1,-1 1 0,0-3-1,-4-6-3047,-2-3 183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2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60 1584,'0'-2'1713,"1"-6"3255,9-6-4321,10-6-739,-5 4 7968,-18 16-5688,1 6-1898,1-1 0,-1 0 0,1 1 0,0-1 0,1 1-1,-1 8 1,1 388 6513,-5-305-6291,2-63-486,1-1 0,5 58 0,-3-86-24,4 20 22,-1 0 1,-1 0-1,-2-1 1,0 1 0,-7 47-1,1-39 21,3 0-1,-1 55 0,1-2-33,-23 198 129,25-175-111,-1 9 6,0 52-65,3-88 16,-12 158 29,-5-17 14,-4-30-63,18-150 58,4 59 0,0-20-6,-2 418-37,-12-355 22,0 2-9,1-9 20,3-69 2,0 171-32,7-214 2,-7 40 0,4-39 25,-1 41 0,3-23-2,-12 72 0,13-101-3,0-1 0,2 30 0,0-32 1,0 1-1,-1 0 0,-4 26 1,0-20-31,1 0 1,-1 26-1,-3-64-3804,6-68-10181,1 43 8064,0 8 1671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31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131 161 588,'4'-18'3985,"-1"1"-1,1-21 1,2-7-358,-3 35-2431,-3 8-766,1 0 1,0 0-1,0 0 1,-1 0-1,1 0 1,-1 0-1,0 0 1,1 0-1,-1 0 1,0 0-1,0-1 1,0 1-1,-1-4 0,0 6-381,1 0 0,0 0 0,-1 0 0,1 0-1,0 0 1,-1 0 0,1 0 0,0 0 0,-1 0-1,1 0 1,0 1 0,-1-1 0,1 0-1,0 0 1,-1 0 0,1 0 0,0 0 0,-1 1-1,1-1 1,0 0 0,0 0 0,-1 1-1,1-1 1,0 0 0,0 0 0,-1 1 0,1-1-1,0 0 1,0 1 0,0-1 0,0 0 0,0 1-1,-1-1 1,1 0 0,0 1 0,0-1-1,0 0 1,0 1 0,0-1 0,0 0 0,0 1-1,-6 20 404,6-18-263,-53 241 2314,32-138-2492,0-11-664,6-31-1629,2 0-4878,13-61 5868,-1 0-1,0 0 1,0 0 0,0 0 0,0 0 0,-1 0 0,1-1 0,-3 4 0,0 0-2563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31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176 95 2064,'2'-5'1140,"3"-6"1473,-1-1 0,0 0 0,-1 1 1,-1-1-1,2-16 0,-6 24 172,-3 9-1202,-2 5-600,-1 9-297,1 0 1,0 1 0,1-1-1,1 1 1,-2 25-1,-2 1-260,-98 424-1264,91-418-2092,4-18-3392,10-30 4925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31.9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206 11 1036,'-1'-9'13138,"0"9"-12927,1-1 126,-1 1-1,0 0 0,0 0 0,1 0 0,-1 0 0,0 0 0,0 0 0,0 0 0,1 0 0,-1 0 0,0 0 0,0 1 0,1-1 0,-1 0 0,0 0 0,0 1 0,0 0 1,-13 12 2553,-17 24 1,19-22-1730,-22 21-1,8-14-930,17-15-220,-1 1-1,1 0 1,1 0 0,-1 1 0,2 0 0,-10 13-1,17-20 6,-1-1 0,1 1 0,-1-1 1,1 1-1,-1 0 0,1-1 0,0 1 0,0-1 0,0 1 0,0 0 0,0-1 0,0 1 0,0-1 0,0 1 0,1-1 0,-1 1 0,1 0 0,-1-1 0,1 1 1,-1-1-1,1 0 0,1 3 0,27 31 685,-14-16-424,41 50-221,-53-65-343,-1 0-1,0 1 1,0-1-1,-1 1 0,1-1 1,0 10-1,-2-13-195,1 1-1,-1-1 0,0 1 0,0-1 0,0 1 1,0 0-1,-1-1 0,1 1 0,0-1 1,-2 3-1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32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43 164 2540,'-3'-4'2159,"1"-1"-1,-1 1 1,1-1-1,0 0 0,-2-6 1,-8-3 9985,16 22-11766,-2-4-294,1 1-1,-1 0 0,0-1 0,0 1 1,-1 0-1,1 0 0,-1 0 1,0 1-1,0-1 0,-1 0 0,0 0 1,0 6-1,-1 8 45,-8 37 0,5-33-114,0-3-52,-1 0 0,-7 21 1,25-61-863,64-202-281,-74 213 1185,-2 4 29,1 0-1,-1 0 1,1 1 0,1-1-1,-1 1 1,3-5 0,-1 11 38,-1-1 1,0 0 0,1 1-1,-1 0 1,0-1 0,0 1-1,5 5 1,-4-3-1,0 1 0,-1 0 0,0 0 0,1 0 0,-2 0 0,1 1 0,-1-1 1,1 1-1,-2 0 0,1 0 0,-1 0 0,1-1 0,-1 13 0,1 5-258,-3 43 0,0-52-448,2-37 424,1-1 1,1 1-1,1-1 1,0 1-1,2 0 1,10-23-1,-11 33 222,15-36-28,-18 45 37,0 0 0,1 0 1,-1 0-1,1 0 0,-1 1 0,1-1 0,0 1 1,7-6-1,-8 8 15,-1 1 0,1-1 1,-1 0-1,1 1 0,0-1 1,-1 1-1,1-1 0,0 1 1,-1 0-1,1 0 0,0 0 0,0 0 1,-1 0-1,1 0 0,0 0 1,0 0-1,-1 1 0,1-1 1,0 1-1,-1-1 0,1 1 0,-1 0 1,1 0-1,-1-1 0,1 1 1,-1 0-1,1 0 0,-1 1 1,0-1-1,0 0 0,1 0 1,0 3-1,5 4 123,0 0 0,-1 0 0,9 18 0,-9-14-165,-1 0-1,0 0 1,0 0 0,-1 1 0,-1 0 0,0-1 0,-1 1 0,-1 0 0,0 1 0,0 19-1,-3-16-892,1 1-1,-8 28 1,4-26-1485,-1-1 1,-10 19-1,4-12-3967,-24 37 1,18-34 2177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4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109 408 2464,'0'-15'3334,"-1"-3"-113,2 1 0,0-1 0,0 0 0,8-27 0,1 11 4001,-10 34-6944,-7 34 634,0 10-668,-3 0-1,-1-1 1,-22 57 0,5-15-623,12-46-823,-1 10-4769,18-35 322,-1-13 5331,16 1-13729</inkml:trace>
  <inkml:trace contextRef="#ctx0" brushRef="#br0" timeOffset="1">397 94 1776,'0'-52'9805,"0"17"894,0 35-10598,0 0 1,0-1-1,0 1 0,0 0 0,0 0 1,0 0-1,-1-1 0,1 1 0,0 0 1,0 0-1,0 0 0,0-1 0,1 1 1,-1 0-1,0 0 0,0 0 1,0-1-1,0 1 0,0 0 0,0 0 1,0 0-1,0-1 0,0 1 0,0 0 1,0 0-1,1 0 0,-1 0 0,0-1 1,0 1-1,0 0 0,0 0 1,1 0-1,-1 0 0,0 0 0,0 0 1,0 0-1,0-1 0,1 1 0,-1 0 1,8 6 1822,5 13-1160,-3 2-620,-1 0 1,0 1 0,-1 1 0,-2-1 0,0 1-1,-1 0 1,-2 0 0,0 1 0,-2-1-1,0 0 1,-3 27 0,-1-23-435,0 0-1,-2 0 1,-1 0 0,-1-1-1,-1 0 1,-1 0 0,-2-1-1,0 0 1,-20 29 0,29-50 121,-44 65-6396,-3-5-5988,34-48 7879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38.12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 17 16,'0'0'1580,"0"-5"2088,0 3-2403,-2-1-1625,-4-2-2065,1 3 641,-3 2-136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46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17 1848,'-1'-4'4677,"0"3"-4086,1 1-394,0 0 0,-1 0 0,1-1 0,0 1 0,0 0 0,0 0 0,0-1 0,0 1 0,-1 0 0,1-1 0,0 1 0,0 0 0,0 0 0,0-1 0,0 1 0,0 0 0,0-1 0,0 1 0,0 0 0,0-1 0,0 1 0,0 0 0,0-1 0,0 1 0,1 0 0,-1 0 0,0-1 0,0 1 1,0 0-1,0-1 0,1 1 0,-1 0 0,0-1 394,1 1-394,-1 0 0,0 0 0,0 0 0,1-1 0,-1 1 0,0 0 0,0 0 0,1 0 0,-1 0 0,0 0 0,1-1 0,0 1-50,-9 32 905,4 11 495,3 0 0,1 0 1,7 53-1,-2-28-1072,1 108 632,-3-129-765,-2-11-116,2 1 0,10 50 1,-12-80-219,0 0 0,0 1 0,-1-1 0,-1 0 0,1 0 1,-1 1-1,-3 10 0,0 12-3,-1 13 22,-3 78 2,9-106-35,0 0 0,0 1 0,1-1 1,1 0-1,10 28 0,-8-27 12,-1 1 1,0-1-1,-1 1 0,2 29 1,-6 73-6,0-52 26,2 18-24,-7 166-7,1-144 6,2-17-24,9-34 15,-3-44 4,-1-1 0,-1 1 0,0-1-1,-1 19 1,-3-10 0,-10 180 11,10 100 19,17-144-44,-16-113 43,-1 0-1,-10 51 0,2-1-31,5-35-4,1 89 34,1 9-27,5-99 2,-1-20 3,-2-1 0,-2 1 0,-14 62 0,12-68-3,1 0 0,2 1 0,1-1-1,1 1 1,2-1 0,7 43 0,2 52-10,-6-84 4,-1-1 0,-5 55 1,0-20-15,0 58 42,-4-78-22,-4 32 41,2-48 154,2 11-33,-1-185-19879,6 105 15443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47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45 280,'-3'-14'7813,"3"13"-7419,-1 0 1,1 0-1,0 0 1,-1 0 0,1 0-1,0 0 1,0 0-1,0 0 1,0-1-1,-1 1 1,2 0-1,-1 0 1,0 0-1,0 0 1,0 0-1,0 0 1,1 0-1,-1 0 1,1 0-1,-1 0 1,0-7 6328,0 8-6684,0 0-1,-1 0 1,1-1 0,0 1-1,-1 0 1,1 0-1,0 0 1,-1 0-1,1 0 1,0 0 0,-1 0-1,1 0 1,0 0-1,-1 0 1,1 0-1,0 0 1,-1 0-1,1 1 1,0-1 0,-1 0-1,1 0 1,0 0-1,-1 0 1,1 1-1,0-1 1,-1 0-1,1 0 1,0 1 0,0-1-1,-1 0 1,1 0-1,0 1 1,0-1-1,-1 1 1,-2 8 486,1 0 0,-1 0-1,1 0 1,-1 14 0,-5 21 425,-14 63-60,10-42-778,2-11-284,-3 65-1,10-62-2887,2-1-4301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48.0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74 2108,'1'-7'1997,"-1"0"-1,1 0 1,-1-1-1,-1-10 1,0-6 4160,1 24-6087,0 0-1,-1 0 1,1 0-1,0 0 1,0 0 0,0 1-1,0-1 1,0 0-1,0 0 1,0 0-1,-1 0 1,1 0-1,0 0 1,0 0-1,0 0 1,0 1-1,0-1 1,-1 0 0,1 0-1,0 0 1,0 0-1,0 0 1,0 0-1,-1 0 1,1 0-1,0 0 1,0 0-1,0 0 1,0 0-1,-1 0 1,1 0-1,0 0 1,0 0 0,0 0-1,0 0 1,-1 0-1,1-1 1,0 1-1,0 0 1,0 0-1,0 0 1,0 0-1,-1 0 1,1 0-1,0 0 1,0 0-1,0-1 1,0 1 0,0 0-1,0 0 1,0 0-1,0 0 1,0 0-1,-1-1 1,1 1-1,0 0 1,0 0-1,0 0 1,0 0-1,0-1 1,0 1 0,0 0-1,0 0 1,0 0-1,0-1 1,-8 14 1714,-7 53 3,-11 123 0,11-61-678,9-74-2378,-9 42-4916,12-84 5252,0 0 1,-1 0-1,0 0 1,-1 0-1,-11 18 0,14-28-602,1 1 0,-1-1 0,0 1 0,-1-1-1,1 1 1,0-1 0,-3 2 0,-3-1-2211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48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17 748,'-5'-15'15271,"3"14"-14684,1 1-205,0 0 0,0-1 0,0 1 0,0 0 0,0 0 0,0 0 0,0 1 0,0-1-1,0 0 1,0 0 0,0 0 0,0 1 0,0-1 0,0 1 0,-1 0 0,-34 24 525,32-23-330,-49 49 1216,17-16-641,-53 51 319,89-85-1450,-1-1 1,0 1-1,1-1 0,-1 1 0,1 0 0,-1-1 0,1 1 0,-1-1 0,1 1 1,0 0-1,-1-1 0,1 1 0,0 0 0,-1 0 0,1-1 0,0 1 0,0 0 0,0 0 1,0-1-1,0 1 0,0 0 0,0 0 0,0-1 0,0 1 0,0 0 0,0 0 1,0-1-1,0 1 0,1 0 0,-1 0 0,0-1 0,1 1 0,-1 0 0,0-1 1,1 1-1,-1 0 0,1-1 0,-1 1 0,1-1 0,-1 1 0,2 0 0,2 3 136,2 0 0,-1 0 0,0 0 0,8 3 0,1 2-43,-8-4-93,0 0-1,0 0 1,-1 0-1,0 1 0,0 0 1,0 0-1,-1 0 0,1 1 1,4 10-1,-1 3-1791,-1-1-1,6 24 0,-9-35-36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49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95 220,'-5'-20'6270,"5"15"-4627,-1 1 0,0-1 0,0 1-1,-1-1 1,-2-6 0,3 10-1175,0 0 0,1 0 0,-1 0 0,0 0 1,0 0-1,0 0 0,0 0 0,0 0 0,0 0 0,0 1 1,0-1-1,0 0 0,0 1 0,0-1 0,-1 1 1,1-1-1,0 1 0,0 0 0,-1-1 0,1 1 0,0 0 1,0 0-1,-1 0 0,-1 0 0,3 2-416,-1 0 1,0 0-1,1 0 0,-1 0 0,1 0 1,0 0-1,-1 0 0,1 0 0,0 0 0,0 0 1,1 0-1,-1 2 0,0-1 28,-1 27 179,-8 44 0,4-44-28,-1 45-1,3-42-641,2-31 105,0-20 116,2 1 55,1-1-1,0 1 1,1 1 0,10-30 0,-5 18 72,-3 16 77,1-1 1,0 1 0,1 0-1,12-17 1,-14 21-3,-4 7 4,0-1-1,0 1 1,0-1-1,0 1 1,0-1-1,1 1 1,-1 0 0,0 0-1,1 0 1,-1 0-1,0 0 1,1 0-1,0 0 1,-1 0 0,1 0-1,-1 1 1,1-1-1,0 1 1,-1-1-1,1 1 1,0 0 0,2-1-1,-2 2 10,1-1 0,-1 1 0,1-1 0,-1 1 0,1 0 0,-1 0-1,0 0 1,0 0 0,1 0 0,-1 1 0,0-1 0,0 1 0,3 3 0,1 1 21,0 0 1,0 1-1,-1 0 1,0 0 0,-1 1-1,0-1 1,0 1-1,4 9 1,-6-10-34,0-1 1,-1 0-1,0 1 1,0-1-1,0 1 0,-1 0 1,0-1-1,0 1 1,-2 9-1,-2 1-5,0-1-1,-10 23 1,14-37-8,0-2-1,0 0 1,0 0-1,0 0 0,0 0 1,0 0-1,0 0 1,0 0-1,0 0 0,0 0 1,0 1-1,0-1 1,0 0-1,0 0 0,0 0 1,0 0-1,0 0 1,0 0-1,0 0 0,0 0 1,0 0-1,0 0 1,0 0-1,0 1 0,-1-1 1,1 0-1,0 0 1,0 0-1,0 0 0,0 0 1,0 0-1,0 0 1,0 0-1,0 0 0,0 0 1,0 0-1,0 0 1,0 0-1,-1 0 0,1 0 1,0 0-1,0 0 1,0 0-1,0 0 0,0 0 1,0 0-1,0 0 1,0 0-1,0 0 1,0 0-1,0 0 0,-1 0 1,1 0-1,0 0 1,0 0-1,0 0 0,0 0 1,0 0-1,0 0 1,0 0-1,0 0 0,0 0 1,0 0-1,0 0 1,-3-9-61,1-11-66,6-5 93,2 0 0,0 1 0,2 0 0,0 0 0,2 1 0,19-35 0,-27 55 51,-1 0-1,1 0 0,1 0 1,-1 0-1,0 1 0,1-1 1,-1 0-1,1 1 1,0 0-1,0-1 0,0 1 1,0 0-1,0 1 0,0-1 1,1 1-1,4-2 0,-6 2-9,0 1 0,0 0 0,0 0 0,0 0 0,0 0 0,-1 0 0,1 0 0,0 0 0,0 1 0,0-1 0,0 1 0,0-1 0,0 1 0,-1 0 0,1 0 0,0 0 0,-1 0 0,1 0 0,0 0 0,-1 0 0,1 0 0,-1 1 0,0-1 0,1 1 0,-1-1 0,0 1 0,0-1 0,0 1 0,0 0 0,0-1 0,1 4 0,2 8-89,1-1 0,-2 1 0,1 0 0,-2 0 0,0 0-1,0 0 1,-1 0 0,-1 0 0,0 0 0,-1 0 0,-1 0 0,-4 21-1,-20 63-3441,-7-6-3401,27-75 5105,-34 76-7145,16-45 4510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0:2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47 1496,'2'-43'11348,"-2"39"-9028,-1 17-1359,-1-3-939,-32 404 3183,34-413-3203,-3 34 21,2 0 0,1 0 0,2 0 0,9 48 0,-8-59-47,0-1 0,0 28 0,1 7 75,-3 24-13,0 4-6,3-48-18,-3-1 1,-4 46-1,1-58-10,-9 144-27,19-21 55,0 31-24,-5 266 11,-4-416-32,-6 31-1,3-31 0,0 32 0,-1 107 38,-11 59-21,15-217-10,-25 425-68,13-167 178,13-255-101,0 12-6,5 44 0,-4-58 0,-1-1 0,0 1 0,0 0 0,-1 0 0,-1 0 0,-2 11 0,-3 20 10,4 15-4,6 79 1,-3 44 0,-3-38-21,3-110 16,5 46 7,-2-57-2,-1 0 0,-1 0 0,-4 40-1,-7 85 22,7-114-45,2 39 0,2-42 15,-1 26-6,-9 60 0,7-100 12,-2 11 10,0 37-1,-4 92 54,13-94-39,-5-51-661,8-26-2713,-1 10 1620,-2 0-1,1 0 1,-1-1-1,1 0 1,-2 0-1,6-11 1,-2-1-1554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0:2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32 412,'-7'-3'2865,"2"0"-166,0 1 0,-1 0-1,1 0 1,-12-3 0,16 5-2605,1 0-88,1-1-1,-1 1 1,0-1 0,0 1-1,1 0 1,-1-1 0,0 1-1,1-1 1,-1 1 0,0 0 0,1-1-1,-1 1 1,1 0 0,-1 0-1,0-1 1,1 1 0,-1 0-1,1 0 1,-1 0 0,1-1 0,-1 1-1,1 0 1,-1 0 0,1 0-1,-1 0 1,1 0 0,-1 0 0,1 0-1,-1 0 1,1 0 0,-1 0-1,1 0 1,-1 1 0,0-1-1,1 0 1,29 6-63,-13-3-148,-5-3-613,1-1 1,-1 0-1,1 0 0,13-5 0,-12 3-2021,1 1-1,20-1 0,-18 3 12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0:2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44,'8'-1'14513,"26"-5"-13895,72 0-1409,-57 4-2430,-1-1-4191,-37 2 5025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0:2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24 768,'3'0'11196,"3"0"-5943,34-2-5380,118-6-3067,-54-3-7044,-87 8 7744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4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63 2516,'2'-9'2794,"4"-22"3397,-6 30-5779,1 0 0,-1 0 0,0 0-1,0 0 1,0 0 0,0 0 0,0 0 0,0 0-1,0 1 1,0-1 0,0 0 0,0 0 0,-1 0-1,1 0 1,0 0 0,-1 0 0,1 0 0,0 1-1,-1-1 1,1 0 0,-1 0 0,-1-1 0,2 2-152,-1 0 0,1 0 0,-1 0 0,1 0 0,-1-1 0,1 1 0,-1 0 0,1 0 0,-1 0 0,1 0 0,-1 0 0,1 0 0,-1 0 0,1 1 0,-1-1 0,1 0 0,-1 0 0,1 0 0,-1 0 0,0 1 0,-13 13 1297,8-7-1007,-31 33 106,1 2 0,2 1 0,2 2 0,-47 87 0,26-26-198,-45 131 0,76-173-369,2 1-1,3 1 1,3 0-1,-7 93 1,18-110-382,3 0 0,7 69 0,-2-80-945,2-1 0,1 0 0,22 58 0,-28-88 422,1-1-1,0 0 1,0 0 0,1 0-1,-1 0 1,1-1 0,0 0-1,1 1 1,6 5 0,-8-8-38,1-1 0,0 1 1,0-1-1,0 1 0,0-1 1,0 0-1,0-1 0,0 1 1,1-1-1,-1 0 1,1 0-1,-1 0 0,1 0 1,7-1-1,20-3-3594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0:2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44 748,'-2'-3'7188,"-4"-6"997,44 10-8337,33-2-3005,-59 0 1708,0 0 1,0-2 0,0 1 0,12-5 0,-8 2-975,0 0 11</inkml:trace>
  <inkml:trace contextRef="#ctx0" brushRef="#br0" timeOffset="1">435 44 1292,'-9'4'10356,"9"-4"-10189,0-1 0,0 1 0,0 0 0,0-1 0,0 1 0,0 0 0,0-1 0,0 1 0,0 0 0,0 0 0,0-1 0,0 1 0,0 0 0,0-1 0,0 1 0,0 0 0,0 0 0,0-1 0,0 1 0,1 0 0,-1 0 0,0-1 0,0 1 0,0 0 0,1 0 0,-1-1 0,0 1 0,0 0 0,1 0 0,-1 0 0,0 0 0,0-1 0,1 1 0,-1 0 0,1 0 0,2-3-171,0 1 0,0 0 0,1 0 0,-1 0 0,1 0 0,0 0 0,-1 1 0,1 0 0,0 0 0,7-2 0,45 0-3304,-43 2 1073,0 1 0,18-4 0,1-3-2780,-16 5 2543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0:2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43 2276,'-14'-8'11757,"13"2"-9474,11 4-1668,1 2-601,75-3-2930,-72 2 1005,0-1 0,-1-1 0,1 0 0,15-7 0,-13 5-603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0:2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3 204 1816,'-3'-2'17413,"7"-1"-17460,1 1 0,-1 0 0,1 0 1,0 0-1,-1 1 0,1-1 0,0 1 0,0 0 0,9 0 0,13-4-1474,28-8-2729,29-10-4142,-63 16 5927</inkml:trace>
  <inkml:trace contextRef="#ctx0" brushRef="#br0" timeOffset="1">587 70 908,'-1'0'1937,"-20"-2"15170,31-1-16276,44-8-1557,43-11-6721,-68 15 4483,-21 6 1737,0-1 0,0 0 0,0-1 0,-1 0 1,13-6-1,-12 4-610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0:2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1584,'4'5'20739,"3"-9"-17159,4 1-5195,26 1-5325,0-1 0,46-11 0,-72 11 4664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0:4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38 340,'-4'2'682,"-1"0"1,1 0-1,0 1 1,0-1-1,-7 6 0,-13 7 1887,23-15-2394,0-1 0,0 0 0,0 0 1,0 1-1,0-1 0,0 0 0,0 0 1,0 0-1,0 0 0,1 0 0,-1 0 1,0-1-1,1 1 0,-1 0 0,1 0 1,-1 0-1,1-1 0,0 1 0,-1 0 1,1-1-1,0-1 0,-9-37 1816,-4 33 7131,18 8-8803,0 1 1,-1 0 0,1 0-1,-1 0 1,8 5 0,6 3 954,-4-2-969,-1 0 1,0 0-1,0 2 0,-1 0 1,0 0-1,12 15 0,32 26-16,-40-39-143,1-2 0,0 1 0,1-2 0,0 0 1,33 10-1,42 22 267,-75-35-373,28 15-1,-28-12 22,31 10-1,4-6 150,-36-10-154,-1 1 0,1 0 0,16 8 0,-15-2-40,32 20 1,-38-21-4,1-1 1,0-1-1,0 0 1,0 0-1,23 6 1,-6-4-10,0 0 1,0 3 0,-1 0-1,0 2 1,33 21 0,-31-17 49,1 0 1,1-2-1,1-2 0,55 16 1,34 19 30,-70-26-70,39 10 35,101 24-1,-150-46-44,-28-6 0,-1 1 1,1 1-1,19 12 0,-1-1 3,19 4 12,1-1 0,83 20-1,-95-27-12,0 2 0,-1 1 0,43 27 0,-20-14-4,77 27 0,49 22 15,-91-33-17,17 9-2,16 7 18,-80-36-16,1-3 1,104 31-1,38 16 9,-54-4 14,48 22 5,-133-66-25,117 57 19,-119-52-9,0-1 0,2-3 1,58 16-1,-64-24 15,74 36 1,12 7-12,6-2 9,60 25 17,-148-56-30,0 0 9,74 23-1,-56-24-12,124 58 1,-106-38 3,85 41 24,-79-35-44,2 2 12,-66-39-7,120 60 57,-86-33-86,-32-19 29,45 21 1,-46-28-3,335 166 30,-180-84 7,-64-33-60,-90-45 44,139 67-18,-138-69-2,0 1 0,58 41 0,-63-41 4,1-2-1,0 0 1,1-2 0,57 15 0,-50-17 0,0 2 0,65 33 1,151 77 25,-216-105-30,44 28 0,-43-23-10,0 0 8,-21-11 3,0-2-1,1 0 1,0-1 0,23 8-1,201 72 1,-166-54 30,-54-22-36,2-2 1,0 0 0,29 7-1,-40-14 8,-1 1 1,1 0-1,-1 1 0,-1 1 0,1 0 1,13 10-1,-8-5 0,0-1 0,1-1-1,33 12 1,11 7 24,80 32-42,-40-19 14,-56-22 5,-21-10 1,39 22 0,-49-24-3,-1-1-1,1 0 1,16 4 0,23 9-20,-32-11 20,-16-7 0,-1 1 0,1-1 1,11 8-1,-5-3 2,1 0 0,-1-1 0,1 0 1,0-1-1,1-1 0,15 3 0,-13-3 1,0 1-1,-1 0 1,29 14 0,6 11-46,-30-17 54,0-1 0,1-1 0,39 14 0,-51-21-13,0 0 0,-1 0 0,1 1 1,-1 1-1,0-1 0,8 9 0,-8-8 16,2 0-14,0 0 0,0 0 1,0-1-1,22 6 0,1-3 20,-24-6-21,0 1 0,0-1-1,0 2 1,14 6-1,-8-3 0,1 0-1,28 7 1,-29-9 15,89 27-22,-99-30 6,0 1-1,0 0 0,0 0 1,0 0-1,6 6 0,-7-5 5,1 0 0,0 0 1,0-1-1,1 0 0,8 4 0,-10-5 2,0 0 1,0 1-1,0-1 1,0 1-1,5 4 1,-6-3-4,1-1 0,0 0 0,0 0 0,0 0 0,0-1 0,0 0 0,6 2-1,-5-3 2,33 14 2,25 11 1,-36-14-16,-26-12 12,-1 1 0,1 0-1,0 0 1,-1-1 0,1 1-1,0-1 1,-1 1-1,1-1 1,0 0 0,0 0-1,2 0 1,15 8 6,-17-8-4,-2 3 2,11-2-4,1 1-431,-19 1-1720,-1 0 745,5-2 195,-1 0-1,0 0 1,1 0-1,-1-1 1,0 0-1,0 1 1,1-1-1,-1-1 1,0 1-1,-7-2 1,-37-10-7842,48 12 9041,-26-10-4084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0:4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45 162 440,'-2'-1'484,"0"0"1,0-1-1,0 1 0,0-1 0,1 1 0,-1-1 1,0 1-1,1-1 0,0 0 0,-1 0 1,1 0-1,0 0 0,-2-2 0,-10-33 2250,7 22-781,4-1 3359,3 16-5170,-1-1-1,0 1 1,0 0-1,0-1 1,1 1 0,-1 0-1,0-1 1,0 1-1,1 0 1,-1-1 0,0 1-1,1 0 1,-1 0-1,0 0 1,1-1-1,-1 1 1,0 0 0,1 0-1,-1 0 1,0 0-1,1 0 1,-1-1 0,1 1-1,0 0 1,3 1 417,1-1 0,-1 0 1,1 1-1,-1 0 1,7 2-1,18 4 296,-10-7-418,0 0 0,0-2 0,0 0 0,0-1 0,0-1 0,-1 0 0,20-8 0,-34 10-423,4 1 32,1 0 0,0 0 0,0 1 0,0 0 1,0 1-1,0 0 0,0 0 0,0 0 0,0 2 0,-1-1 0,10 4 0,-3-1 5,-1-1 1,29 3-1,-5-6 105,1-3-1,-1-1 1,48-9 0,17-2 14,-18 11-131,-57 3-16,0-1 0,30-5 0,175-28 117,-204 34-127,1 1 1,0 1-1,48 10 1,34 2 138,62-4 110,-48 3-174,56 2-36,122-15 348,-101 12-338,-120-12 40,-22 5-69,99-5 1,-79 7-2,-71-7-27,96-4 67,-93 3-80,0 1 0,0 1 0,0 0-1,0 0 1,14 4 0,15 2 13,135 12 127,-147-17-134,19 3 1,-34-2 43,1-1 0,0-1 0,0-1 0,27-2 0,0 1 38,-38 1-78,22 0-1,37 4 0,-9 1 15,91-2 0,-88-3-12,43 2 8,-31 8-34,69-6 57,-68-4-5,-42-5-40,-24 3 1,1 1-1,-1 0 1,1 0-1,11-1 1,-13 2 38,0 0 1,0-1 0,0 1-1,0-1 1,0 0 0,0 0-1,5-3 1,26-17-4595,-23 11-184,0 0 0,0-2 0,10-13 0,-9 11 189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1:3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45 120 432,'-1'0'659,"0"0"0,0 0 0,-1 0 0,1-1 0,0 1 0,0 0 0,0 0 0,-1-1 0,1 1 0,0-1 0,0 1 0,-2-2 0,-5-10 1834,7 8-2189,0-1 0,0 0 1,0 1-1,1-1 0,0-7 1,0 9 825,0 3-1081,0-1 0,0 1 0,0 0 0,0 0 0,0 0 0,0 0 1,0 0-1,0-1 0,-1 1 0,1 0 0,0 0 0,0 0 0,0 0 0,0 0 0,0 0 0,0 0 0,0 0 0,-1-1 1,1 1-1,0 0 0,0 0 0,0 0 0,0 0 0,0 0 0,0 0 0,-1 0 0,1 0 0,0 0 0,0 0 0,0 0 0,0 0 1,0 0-1,-1 0 0,1 0 0,0 0 0,0 0 0,0 0 0,0 0 0,0 0 0,-1 0 0,1 0 0,0 0 0,0 1 0,0-1 1,0 0-1,0 0 0,0 0 0,-1 0 0,-6 0 667,7 0-698,0 0 0,-1 0 1,1 0-1,0 0 0,0 0 0,0 0 0,0 0 0,0-1 0,0 1 1,0 0-1,-1 0 0,1 0 0,0 0 0,0 0 0,0 0 0,0-1 1,0 1-1,0 0 0,0 0 0,0 0 0,0 0 0,0 0 0,0-1 1,0 1-1,0 0 0,0 0 0,0 0 0,0 0 0,0 0 0,0-1 1,0 1-1,0 0 0,0 0 0,0 0 0,0 0 0,0 0 0,0 0 1,0-1-1,0 1 0,1 0 0,-1 0 0,0 0 0,0 0 0,0 0 1,0-1-1,6-26 1344,-4 9-1085,-3 6 375,1 12-603,0 1 0,0-1 0,0 0 1,0 0-1,-1 0 0,1 0 0,0 0 1,0 0-1,0 0 0,0 0 0,0 0 1,0 0-1,0 1 0,0-1 1,0 0-1,0 0 0,0 0 0,0 0 1,0 0-1,0 0 0,0 0 0,0 0 1,-1 0-1,1 0 0,0 0 0,0 0 1,0 0-1,0 0 0,0 0 0,0 0 1,0 0-1,0 0 0,0 1 1,-1-1-1,1 0 0,0 0 0,0 0 1,0-1-1,0 1 0,0 0 0,0 0 1,0 0-1,0 0 0,-1 0 0,1 2 71,0-1-109,0-1 1,0 0-1,0 1 1,0-1-1,-1 0 1,1 1-1,0-1 0,0 1 1,0-1-1,0 0 1,1 1-1,-1-1 1,0 0-1,0 1 1,0-1-1,0 0 1,0 1-1,0-1 1,1 1-1,-1-1 1,0 0-1,0 0 1,0 1-1,1-1 0,-1 0 1,0 1-1,0-1 1,1 0-1,-1 1 1,4 2 280,-1 1 0,-1-1 0,1 1 0,-1 0 0,1 0 1,2 7-1,-3-6-135,0-1 1,0 0-1,1 0 0,-1 0 1,1 0-1,6 6 1,18 13 448,-18-15-355,1 0 0,-1 0 0,0 1 0,7 10 0,-6-6-194,1-1 1,0 0-1,0-1 1,1 0-1,0 0 1,20 11-1,-5-2 70,37 33 0,-18-12 96,75 72-74,-111-101-136,-2-1 0,12 19 0,-12-16-9,19 22 1,72 69 23,-33-28-4,-61-71-22,-1 0 0,1-1 0,0 0 1,1 0-1,-1 0 0,1 0 0,0-1 0,12 6 1,-14-8 0,-1 1 1,0-1-1,0 0 0,0 1 1,0 0-1,4 5 1,6 6 7,101 95 12,62 69 23,-74-83 58,-53-53 12,-17-13-104,1-1-1,45 28 1,-1-3-19,-37-23 24,-32-22-12,0-2 1,1 1-1,14 7 0,-6-3-5,-1 0 0,0 1 0,0 1 0,21 23-1,-3-4-4,-10-6 27,-19-20-20,1 0 0,-1-1 0,1 1 0,0-1 0,0-1 0,8 5 0,-4-2 10,1 1 0,13 13 0,0 0-31,91 78 80,-79-73-66,-20-16 5,0 1 1,-1 1-1,-1 0 1,22 25-1,-29-30 1,0 0-1,0 0 1,9 6 0,14 13 16,81 77-13,-65-62-3,-22-22 16,44 27 0,-59-39-16,42 33 0,67 35-17,14 16 51,-101-69-49,11 2 16,-33-20-6,0 0 1,0 1-1,-1 1 1,10 6-1,-7-3 11,0-2 0,24 13 0,-27-16-5,136 71 18,-41-20-36,166 101 140,-196-117-84,-42-23-2,52 35 0,83 78 12,-134-107-44,16 12 1,112 98 25,-46-43-15,-94-73-8,28 28 0,-30-27-4,29 23 0,55 42 47,20 14-52,-30-21 48,-26-23-20,-45-40-15,-17-11-12,-1 1 0,0-1 0,0 1 0,0 0 0,0 0 0,5 5 0,117 103 21,-42-40 4,55 40-40,-82-69 36,-16-7-22,-24-22-7,-1 0 0,32 18 1,46 31 38,-65-43-36,31 16 0,-49-29 4,-2 0 0,7 2-3,0 2 1,0 0 0,19 17-1,14 5 1,-29-19 9,35 17 0,-34-19-2,34 23 0,15 22 7,-25-26-12,-5-3 1,-32-22 0,0 0 1,-1 0-1,1 1 1,-1 0-1,0 0 1,6 7-1,-9-9 0,1 0 1,0 0-1,0 0 0,0 0 0,7 4 0,-7-5 0,0 1 0,0-1-1,0 1 1,0 0 0,-1 0-1,1 0 1,2 4 0,15 23-11,-16-22 13,0 0 1,0 0 0,1-1-1,0 1 1,1-1 0,0-1-1,11 10 1,-10-9 1,0-1-1,0 1 0,-1 1 1,0 0-1,7 10 0,22 23 13,-27-32-12,1 0-1,-2 0 0,1 0 0,-1 1 1,10 17-1,-15-22-3,0-1 1,1 1-1,0-1 1,7 8-1,-7-8-6,1 0 0,-1 0-1,-1 0 1,7 10-1,-5-6 10,0 0 0,1-1 0,0 1 0,1-1 0,8 8 0,-6-4 17,1 1-11,-8-10-8,-1-1 0,1 0-1,-1 1 1,0 0 0,0-1 0,0 1-1,0-1 1,0 1 0,1 4 0,9 11-3,-1-4-5,-9-12 8,0 1-1,-1-1 0,1 0 0,0 0 0,0 0 0,0 0 1,0 0-1,0 0 0,0 0 0,0 0 0,1 0 0,-1 0 1,0-1-1,2 2 0,19 24 7,-16-19 1,22 31 54,-10-26-20,-16-8-41,0 0 0,0-1 1,1 1-1,-1-1 0,1 0 1,0 0-1,-1 0 0,2 0 1,-1 0-1,6 3 1,7 15 140,-14-16-101,1-1-17,-1 1 1,1-1 0,0 0-1,0 0 1,0 0 0,0 0 0,5 3-1,-5-2 235,-3-5-232,1 1-1,-1-1 1,0 0-1,0 1 1,0-1 0,0 1-1,0-1 1,1 0 0,-1 1-1,0-1 1,0 0-1,1 0 1,-1 1 0,0-1-1,0 0 1,1 1-1,-1-1 1,0 0 0,1 0-1,-1 0 1,0 1 0,1-1-1,-1 0 1,0 0-1,1 0 1,-1 0 0,0 0-1,1 0 1,-1 0-1,1 0 1,-1 0 0,0 0-1,1 0 1,-1 0 0,1 0-1,-1 0 1,0 0-1,1 0 1,0-2-28,-1-1 0,-4-30-3946,1 24 577,-1 0 1,0 1-1,0-1 1,0 1-1,-10-13 1,5 6 1151,-15-21-2668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1:4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62 1588,'-3'-7'7378,"2"6"-6994,1 1-1,-1-1 1,1 1 0,-1-1 0,1 0-1,0 1 1,-1-1 0,1 1-1,0-1 1,0 0 0,-1 1 0,1-1-1,0 0 1,0 0 0,0 1 0,0-1-1,0 0 1,0 1 0,0-1-1,0 0 1,0 1 0,0-1 0,0 0-1,1 0 1,5-22 1998,-7 11-1001,1 12-1295,0 0-1,0 0 0,0 0 0,0-1 1,-1 1-1,1 0 0,0 0 0,0 0 1,0 0-1,-1-1 0,1 1 1,0 0-1,0 0 0,-1 0 0,1 0 1,0 0-1,0 0 0,-1 0 0,1 0 1,0 0-1,0 0 0,-1 0 0,1 0 1,0 0-1,0 0 0,-1 0 0,1 0 1,0 0-1,0 0 0,-1 0 1,1 0-1,0 0 0,0 0 0,-1 1 1,1-1-1,0 0 0,-1 0 0,-2 3 147,-1 1 0,0-1-1,1 1 1,0 0 0,0 0-1,0 0 1,0 1 0,-4 8-1,3-5-44,-20 30 148,3 1 0,1 0-1,2 2 1,1 0 0,-14 57 0,14-19-9,-9 96 0,23-138-388,2-1-1,1 1 0,2-1 0,2 1 1,8 36-1,7 32-5232,-18-102 4644,0-1-1,-1 0 0,1 0 1,0 1-1,0-1 1,1 0-1,-1 0 0,0 0 1,1 0-1,2 3 0,-3-5 157,0 1-1,-1 0 0,1 0 0,0-1 0,0 1 1,0 0-1,0-1 0,0 1 0,0-1 1,0 0-1,0 1 0,0-1 0,0 0 0,0 1 1,0-1-1,0 0 0,0 0 0,0 0 0,0 0 1,1 0-1,-1 0 0,0 0 0,0 0 0,0-1 1,1 1-1,6-6-3578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1:4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110 125 296,'16'-41'7653,"-12"34"-6971,-1-1 0,0 0 0,0 0 0,2-9-1,-1 5 350,-3 11-801,0 0 0,-1 0 0,1-1 0,-1 1 0,1 0 0,-1 0 0,1 0 0,-10-14 12103,9 16-11987,-14 15 1689,-12 20-2283,10-8 340,2 1 0,0 0 0,2 0 0,1 1 0,2 1 0,1 0 0,1 0 0,2 0 0,1 1 0,1 0 0,3 50 0,0-70-126,2 0 0,-1 0 0,1 0 0,1 0 0,1 0 0,-1-1 1,2 1-1,-1-1 0,2 0 0,12 20 0,-16-29-24,-1 0-1,1 0 1,-1 0-1,1 0 0,0 0 1,0 0-1,0 0 1,0-1-1,0 1 1,1-1-1,-1 0 1,0 1-1,1-1 1,-1 0-1,1 0 1,-1 0-1,1-1 1,-1 1-1,1-1 1,0 1-1,-1-1 1,1 0-1,0 0 1,-1 0-1,1 0 1,0-1-1,-1 1 1,1-1-1,-1 0 1,1 1-1,-1-1 1,1 0-1,-1 0 1,1-1-1,2-1 1,0 0-122,0-1 0,0 0 1,0 0-1,0-1 1,0 1-1,-1-1 0,0 0 1,0 0-1,-1 0 0,1-1 1,-1 0-1,0 1 1,4-12-1,-4 10 141,-1-2-1,1 1 1,-1 0-1,0-1 1,-1 1 0,0-1-1,0 1 1,-1-1 0,0 1-1,-1-1 1,0 1-1,0-1 1,0 1 0,-1-1-1,-5-11 1,5 15 223,-1-1 0,0 1 0,0-1-1,-1 1 1,1 0 0,-1 1 0,0-1 0,-9-7 0,12 11-157,0 0 0,-1 0 1,1 0-1,0 0 0,-1 1 0,1-1 1,-1 0-1,1 1 0,-1-1 0,0 1 1,1 0-1,-1-1 0,1 1 0,-1 0 0,0 0 1,1 0-1,-1 0 0,1 0 0,-1 1 1,0-1-1,1 0 0,-1 1 0,1-1 1,-1 1-1,1-1 0,-1 1 0,1 0 1,-1 0-1,1 0 0,0 0 0,0 0 1,-1 0-1,1 0 0,0 0 0,0 0 1,0 0-1,0 1 0,-1 1 0,-2 3-164,1-1 0,0 0 0,0 1 0,0 0 0,1-1-1,0 1 1,0 0 0,1 1 0,-1-1 0,1 0-1,1 0 1,-1 0 0,1 12 0,1-9-1140,0 0 1,0 0 0,4 14-1,-3-16-996,0 0-1,1 1 1,0-2 0,5 9-1,0-1-1444,0 1 161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1:4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61 1604,'-2'-14'3973,"1"11"-3168,1 0-1,-1 1 0,1-1 1,-1 1-1,0-1 1,0 1-1,0-1 0,0 1 1,-2-4-1,-1-4 1512,4 10-2144,1 0 0,-1 0-1,0-1 1,0 1 0,0 0 0,0 0-1,-1-1 1,1 1 0,0 0 0,0-1-1,0 1 1,0 0 0,0 0-1,0-1 1,0 1 0,0 0 0,-1 0-1,1-1 1,0 1 0,0 0 0,0 0-1,0 0 1,-1-1 0,1 1 0,0 0-1,0 0 1,-1 0 0,1 0 0,0-1-1,0 1 1,-1 0 0,1 0 0,0 0-1,0 0 1,-1 0 0,1 0 0,0 0-1,-1 0 1,1 0 0,0 0 0,0 0-1,-1 0 1,0 0 131,0 1 0,0 0 0,0-1 0,1 1-1,-1 0 1,0-1 0,0 1 0,0 0 0,1 0 0,-1 0 0,1 0 0,-1 0-1,1 0 1,-1 0 0,1 0 0,-1 0 0,1 0 0,-1 2 0,-7 24-676,7-23 700,-35 151 137,31-127-463,2 0 0,1 0 0,3 48 0,0-72-1,-1 0 0,1 0 0,-1 0 0,1 0-1,0 0 1,1 0 0,-1-1 0,1 1 0,-1 0 0,1-1 0,0 1 0,1-1 0,2 4 0,-4-6 0,1 0-1,-1 0 1,0 0-1,0 0 1,1-1-1,-1 1 0,1 0 1,-1-1-1,1 1 1,-1-1-1,1 1 1,-1-1-1,1 0 1,-1 1-1,1-1 1,0 0-1,-1 0 1,1 0-1,-1-1 1,1 1-1,0 0 1,-1 0-1,1-1 1,-1 1-1,1-1 1,-1 0-1,1 1 1,-1-1-1,0 0 1,1 0-1,-1 0 0,0 0 1,0 0-1,1 0 1,0-1-1,6-6-18,1-1 0,-2 1 0,1-1 0,-1-1 0,-1 1 0,0-1 0,0 0-1,-1-1 1,0 1 0,0-1 0,-2 0 0,5-19 0,-5 21 25,-1 0 0,-1 0 0,0-1-1,0 1 1,0 0 0,-2-1 0,1 1 0,-1 0 0,0-1 0,-1 1 0,0 0 0,0 0 0,-1 0 0,-1 0 0,1 1-1,-7-11 1,9 17-31,-1-1 1,0 0-1,-1 1 0,1-1 0,0 1 0,-1 0 0,1 0 0,-1 0 0,0 0 0,0 0 1,0 1-1,0-1 0,0 1 0,0 0 0,0 0 0,0 0 0,0 0 0,-1 0 0,1 1 1,0-1-1,0 1 0,-1 0 0,1 0 0,0 0 0,-7 2 0,7-1-265,0 0 0,0 0 0,0 0 0,0 0 0,0 1 0,0-1 0,0 1 0,0 0 0,0 0-1,1 0 1,-1 0 0,1 1 0,-1-1 0,1 1 0,0-1 0,-3 5 0,4-4-534,0-1-1,1 1 1,-1-1 0,0 1-1,1-1 1,0 1 0,-1-1-1,1 1 1,0 0 0,0-1-1,1 1 1,-1-1 0,1 1 0,-1-1-1,1 1 1,0-1 0,0 1-1,0-1 1,2 5 0,2 5-2971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46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444 161 2516,'31'-109'14154,"-28"77"-9690,-6 13 1516,3 19-5918,0 0 1,0 0-1,-1 0 0,1 0 1,0 0-1,0 0 0,-1 0 1,1 0-1,0-1 0,0 1 1,-1 0-1,1 0 0,0 0 1,-1 0-1,1 1 0,0-1 1,0 0-1,-1 0 0,1 0 1,0 0-1,0 0 0,-1 0 1,1 0-1,0 0 0,0 1 1,-1-1-1,1 0 0,0 0 1,0 0-1,0 0 0,-1 1 1,1-1-1,0 0 0,0 0 1,0 1-1,0-1 0,-1 0 1,1 0-1,0 1 0,0-1 1,0 0-1,0 0 0,0 1 1,0-1-1,0 1 0,-8 14-86,7-14 162,-26 59 758,-34 109-1,28-50-1616,5-1-3986,26-108 3071,-3 12-5580,-4-3-3919,6-14 6840</inkml:trace>
  <inkml:trace contextRef="#ctx0" brushRef="#br0" timeOffset="1">31 639 340,'-30'12'21089,"30"-12"-20947,18-1 2789,206-22 1193,-111 20-6354,2 8-3309,-82-3 2534,-17-2-1340,0 1 0,30 6 1,-35-2 954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1:4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99 416,'-1'-2'983,"0"0"0,-1 0 0,1 1 0,-1-1-1,1 0 1,-1 1 0,0-1 0,0 1 0,1-1 0,-1 1 0,0 0 0,-4-2 0,-14-1 3193,20 4-4139,-1 0 0,1 0 0,0 1 0,-1-1 0,1 0 0,0 0 0,0 0 0,-1 1-1,1-1 1,0 0 0,0 1 0,0-1 0,-1 0 0,1 1 0,0-1 0,0 0 0,0 1 0,0-1 0,0 0 0,0 1-1,0-1 1,0 0 0,0 1 0,0-1 0,0 0 0,0 1 0,0-1 0,0 0 0,0 1 0,0-1 0,0 0-1,0 1 1,0-1 0,0 0 0,1 1 0,-1-1 0,7 23 723,-4-11 11,-2-7-591,0 0 1,0 1 0,1-1-1,-1 0 1,1 0 0,0 0 0,1 0-1,-1 0 1,1-1 0,0 1-1,0-1 1,0 0 0,1 1 0,0-1-1,0-1 1,0 1 0,0-1-1,0 1 1,1-1 0,-1 0-1,9 3 1,-13-6-55,1 0 0,-1 0 0,1 1-1,0-1 1,-1 0 0,1 0 0,-1 0 0,1 0-1,-1-1 1,1 1 0,0 0 0,-1 0 0,1 0-1,-1 0 1,1 0 0,-1-1 0,1 1 0,-1 0-1,1-1 1,-1 1 0,1 0 0,-1-1 0,1 1-1,-1 0 1,0-1 0,1 1 0,-1-1 0,15-21 1129,3-28-735,-15 40-437,-2 0 0,1 0 1,-2 0-1,1 0 0,-1 0 0,-1 0 1,1 0-1,-2 0 0,0 0 0,-5-17 0,7 26-80,0 1-1,0-1 1,0 1-1,0-1 0,-1 0 1,1 1-1,0-1 0,0 1 1,-1-1-1,1 0 0,0 1 1,-1-1-1,1 1 0,-1-1 1,1 1-1,-1 0 0,1-1 1,-1 1-1,1-1 1,-1 1-1,1 0 0,-1-1 1,0 1-1,1 0 0,-1 0 1,1-1-1,-2 1 0,1 0-14,-1 0-1,1 1 0,0-1 0,0 0 0,0 1 0,-1-1 0,1 1 0,0-1 1,0 1-1,0-1 0,0 1 0,0 0 0,-1 1 0,-4 3-225,0 0-1,1 1 1,-8 10-1,6-5-835,0 0 0,0 0 0,1 0 0,0 1-1,-6 18 1,10-22-313,1-1 0,-1 1 0,1-1 0,0 1 0,1-1 0,-1 1 0,2 0 0,-1-1 0,1 1 0,3 14 0,4 2-3006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1:4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90 504,'4'-26'6589,"10"-14"-4146,-8 25-908,-6 15-1348,0 0 0,0-1 1,0 1-1,0 0 0,0-1 0,0 1 0,0 0 0,0-1 1,0 1-1,0 0 0,0-1 0,0 1 0,0 0 0,-1 0 1,1-1-1,0 1 0,0 0 0,0-1 0,0 1 0,0 0 1,-1 0-1,1-1 0,0 1 0,0 0 0,-1 0 0,1 0 1,0-1-1,0 1 0,-1 0 0,1 0 0,0 0 1,0 0-1,-1 0 0,1-1 0,0 1 0,-1 0 0,1 0 1,0 0-1,-1 0 0,1 0 0,0 0 0,-1 0 0,1 0 1,0 0-1,0 0 0,-1 0 0,1 0 0,0 0 0,-1 1 1,1-1-1,0 0 0,-1 0 0,1 0 0,-2 1 235,1-1 0,0 0 0,-1 0 0,1 1 0,0-1 0,0 1-1,-1-1 1,1 1 0,0-1 0,0 1 0,0 0 0,0-1 0,-2 2-1,-41 69 195,2 3 0,3 1-1,4 1 1,-43 139-1,63-162-579,2 0 0,2 1-1,3 0 1,3 0 0,1 0 0,3 1-1,12 104 1,-5-125-652,11 36-1,8-6-3111,-22-58 2483,0 0 0,0 0 0,1-1 0,0 0-1,7 8 1,-6-8-1157,0-1 0,0 1 0,1-1-1,11 7 1,-3-5-1759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1:4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74 198 292,'-2'-4'1284,"0"0"-142,-1 0-1,1 0 1,0 0-1,0 0 1,0-1-1,1 1 1,-1-1-1,1 1 1,0-1-1,1 0 1,-1 1-1,1-7 1,0 4-260,-1 4-438,1-1 0,0 1 1,0-1-1,0 1 0,0 0 1,1-1-1,-1 1 0,1-1 1,0 1-1,0 0 0,0 0 1,1-1-1,-1 1 0,1 0 1,-1 0-1,1 0 0,4-4 1,3-3 225,-4 3-465,2 1 0,-1 0 1,1 0-1,0 0 0,10-6 0,-15 11-205,0 0-1,0 0 1,0 0-1,0 0 1,0 1 0,0-1-1,0 1 1,0-1-1,0 1 1,0 0 0,0 0-1,0 0 1,0 0 0,1 0-1,-1 0 1,0 1-1,0-1 1,0 1 0,0-1-1,0 1 1,0 0 0,0 0-1,-1 0 1,1 0-1,0 0 1,0 0 0,-1 0-1,4 4 1,-2-2 3,0 0 0,0 0-1,0 0 1,-1 1 0,0-1 0,1 1 0,-1 0 0,0 0 0,-1 0 0,1 0-1,-1 0 1,1 0 0,-1 0 0,-1 0 0,1 1 0,-1-1 0,1 0 0,-1 1-1,0-1 1,-1 0 0,1 0 0,-1 1 0,0-1 0,-1 6 0,-5 9 11,0 0 0,-1-1 0,0 0 0,-12 18 0,11-20-6,-4 2 7,-4 9-3,19-25-63,1-1 0,-1 1 0,1-1 0,-1 0 0,1 0 0,-1 0 0,1 0 0,-1 0 0,1-1 0,0 1 0,5 0 0,26 8 0,-28-6 50,0 0 1,-1 0-1,0 1 0,0 0 1,0 0-1,0 0 1,0 0-1,-1 1 1,0 0-1,0 0 0,5 8 1,-8-11 15,0 0 1,0 1 0,0-1-1,0 0 1,-1 1-1,1-1 1,-1 1-1,0-1 1,0 1 0,1-1-1,-2 1 1,1-1-1,0 1 1,0-1-1,-1 0 1,0 1-1,1-1 1,-1 1 0,0-1-1,0 0 1,0 0-1,0 1 1,-1-1-1,1 0 1,0 0 0,-1 0-1,0 0 1,1-1-1,-1 1 1,0 0-1,0-1 1,-3 3-1,-4 2-6,-1 1 0,1-1-1,-1-1 1,0 0 0,0 0-1,-1-1 1,1 0 0,-1-1-1,0 0 1,0-1 0,0 0-1,0-1 1,0 0 0,-1-1 0,1 0-1,0-1 1,-15-2 0,24 3-173,0-1 1,0 0 0,1 1 0,-1-1 0,0 0 0,0 0 0,0 0 0,1 0-1,-1 0 1,1-1 0,-1 1 0,1 0 0,-3-4 0,3 4-273,0-1 1,0 0-1,0 1 1,0-1-1,1 0 1,-1 1-1,1-1 1,-1 0-1,1 0 1,0 0-1,-1 0 0,1-3 1,1 1-773,-1-1 0,1 0 0,0 1 1,0-1-1,1 1 0,0-1 0,-1 1 0,1-1 1,1 1-1,-1 0 0,3-4 0,6-4-2483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1:4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89 880,'-6'-21'6920,"-6"-25"1726,11 45-8337,1 0 0,0 0 0,-1-1 0,1 1 0,-1 0 0,1 0 1,-1 0-1,0 0 0,0 0 0,1 0 0,-1 0 0,0 0 0,0 0 1,0 1-1,0-1 0,0 0 0,0 0 0,0 1 0,0-1 0,0 1 1,0-1-1,-3 0 0,4 1-64,-1 0 1,0-1 0,1 1-1,-1 0 1,0 0-1,1 0 1,-1 0-1,0 0 1,1 0-1,-1 0 1,0 1-1,0-1 1,1 0 0,-1 0-1,1 0 1,-1 1-1,0-1 1,1 0-1,-1 1 1,0-1-1,0 1 1,-4 10 93,-3 33 75,-6 49-67,10-42-308,1-26-33,1 0 0,1 1 0,1-1 0,6 46 0,-5-69-8,-1 1 0,1-1 1,0 1-1,0 0 0,-1-1 1,2 1-1,-1-1 0,0 0 1,0 1-1,1-1 1,-1 0-1,1 0 0,3 4 1,-4-6-1,0 1 1,0-1-1,0 1 1,0-1-1,1 1 1,-1-1-1,0 0 1,0 0-1,0 1 1,1-1-1,-1 0 1,0 0-1,0 0 1,1 0 0,-1 0-1,0-1 1,0 1-1,1 0 1,-1-1-1,0 1 1,0-1-1,0 1 1,0-1-1,0 1 1,1-1-1,-1 0 1,0 1 0,-1-1-1,1 0 1,2-1-1,5-5-16,-1 0 0,0-1 0,0 0 1,0 0-1,-1 0 0,0-1 0,0 0 0,-1 0 0,-1-1 0,1 1 0,2-11 1,0-2 17,-2 0 1,0 0-1,-1 0 1,0-25 0,-3 37 6,-1 0 1,-1 0-1,1 0 1,-5-15-1,4 20-4,0 1-1,0-1 1,-1 0-1,0 1 1,0 0-1,0-1 1,0 1-1,-1 0 1,1 0-1,-1 0 1,-5-5-1,6 8-3,1-1 0,-1 1 0,1 0 0,-1 0 0,1 0 0,-1 0 0,0 0 0,0 1 0,1-1 0,-1 0 0,0 1 0,0-1 0,0 1 0,0 0 0,0 0 0,0 0 0,0 0 0,-3 0 0,1 1-9,1 0 1,0 0-1,-1 0 1,1 0 0,0 1-1,-1-1 1,1 1-1,0 0 1,-4 3-1,0 1-265,0 0 0,1 1-1,-1 0 1,2-1 0,-1 2-1,1-1 1,-5 10 0,8-13-239,0 0 0,0 0-1,0 0 1,1 1 0,0-1 0,0 0 0,0 1 0,1-1-1,-1 6 1,1-6-420,1 0-1,-1 0 0,1-1 1,0 1-1,0 0 0,0-1 1,0 1-1,0-1 0,1 1 1,0-1-1,0 0 0,0 1 1,0-1-1,0 0 0,0 0 1,1-1-1,4 5 1,6 5-2987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1:4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38 146 2072,'1'-4'1739,"0"0"-1,0 0 0,-1 1 0,0-1 1,0 0-1,0-4 0,0 1 1022,-8 6 2550,-8 6-1948,15-4-3265,0 0 0,0 1-1,0-1 1,0 1 0,0-1 0,0 0 0,1 1 0,-1 0 0,0-1 0,1 1 0,0-1 0,-1 1 0,1 0-1,0-1 1,-1 1 0,1 0 0,0-1 0,0 1 0,0 0 0,1-1 0,-1 1 0,0 0 0,1-1 0,0 3-1,12 39-68,-11-37-22,1 1 0,0-1 0,1 0 0,0 0 0,0-1 0,0 1 0,0-1 0,7 6 0,-10-10-3,0 1-1,0-1 1,1 0-1,-1 0 1,1-1-1,-1 1 1,1 0-1,0 0 1,-1-1-1,1 1 1,0-1-1,-1 1 1,1-1-1,0 0 1,-1 0-1,1 0 1,0 0-1,0 0 1,-1 0-1,1 0 0,0 0 1,-1-1-1,1 1 1,0-1-1,-1 1 1,1-1-1,0 0 1,-1 1-1,1-1 1,-1 0-1,1 0 1,-1 0-1,0 0 1,1 0-1,-1-1 1,0 1-1,2-3 1,3-3 48,0 0 1,-1-1 0,0 1 0,0-1-1,-1-1 1,0 1 0,0-1 0,-1 1-1,0-1 1,-1 0 0,3-17 0,-4 19 26,0 0 1,0 1 0,-1-1-1,0 0 1,-1 0-1,1 1 1,-1-1 0,-1 0-1,1 1 1,-1-1-1,0 1 1,-1-1 0,1 1-1,-1 0 1,-1 0 0,-6-10-1,9 15-70,0 0 1,1 0-1,-1 0 1,0 1-1,0-1 0,0 0 1,0 0-1,0 1 0,0-1 1,0 1-1,0-1 1,0 1-1,0-1 0,0 1 1,-1 0-1,1-1 0,0 1 1,0 0-1,0 0 0,0 0 1,-1 0-1,-1 0 1,0 1-15,1-1 1,-1 1-1,1 0 1,-1 0-1,1 0 1,-1 1 0,1-1-1,0 1 1,-4 2-1,-2 3-185,2 0 0,-1 0 0,1 1-1,-9 12 1,8-8-845,0 0 1,1 1-1,1-1 0,-7 23 0,9-24-681,0 1-1,1 0 0,0 0 0,1 0 1,1-1-1,0 1 0,0 0 0,1 0 1,4 19-1,5 2-2676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0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27 232,'1'-11'7737,"-1"10"-7650,1 1-1,-1-1 1,0 1 0,0-1-1,0 1 1,0-1 0,0 1-1,1-1 1,-1 1 0,0 0-1,0-1 1,1 1 0,-1-1-1,0 1 1,1 0 0,-1-1-1,0 1 1,1-1 0,-1 1-1,1 0 1,-1 0 0,5-5 4128,-15 4-595,-8 7 573,-12 16-2872,14-9-691,-13 8 239,0 2-1,1 1 1,-29 34 0,-2 14 148,54-65-744,5-14 238,-1 4-485,1 1-1,-1-1 1,1 0-1,0 1 0,0-1 1,0 1-1,1-1 0,-1 1 1,1-1-1,-1 1 1,1-1-1,1-2 0,3-19 16,-5 23-43,0 1 1,0-1-1,0 0 0,1 1 1,-1-1-1,0 0 0,1 1 1,-1-1-1,1 0 0,-1 1 0,1-1 1,-1 1-1,1-1 0,-1 1 1,1-1-1,-1 1 0,1-1 1,0 1-1,-1-1 0,1 1 1,-1 0-1,1-1 0,0 1 1,0 0-1,-1 0 0,1 0 1,0-1-1,0 1 0,-1 0 0,1 0 1,0 0-1,0 0 0,-1 0 1,1 0-1,0 1 0,-1-1 1,1 0-1,1 0 0,28 7-29,-20-3 8,0 0-1,0 1 0,-1 0 0,1 1 1,-1 0-1,0 0 0,-1 1 0,0 0 1,0 1-1,0-1 0,-1 2 0,0-1 1,-1 1-1,8 12 0,-10-14-399,0 1 1,-1 0-1,1 1 0,-2-1 0,1 1 0,1 11 1,6 23-6123,1-17-2614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0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65 138 1992,'-4'-2'1693,"-1"-1"0,1 1 0,-1 0 0,0 0 0,0 0 0,0 0 0,0 1 0,0 0 0,-1 0 0,-9 0 0,17 2 63,10 6-1066,0-1 0,0-1 0,17 5-1,88 3 770,227-4 1,-82-7-1394,1033 17-95,-643-15 71,-627-3-43,471-9 16,-420 3-28,25-1 2,-100 6 2,2 0 5,0 0-1,-1 0 1,1 0 0,0 0-1,0-1 1,0 1 0,-1-1-1,6-2 1,-6 2-13,-1 0-10,0 1 0,-1-1 0,1 0-1,0 1 1,-1-1 0,1 1 0,-1-1 0,1 0-1,-1 0 1,1 1 0,-1-1 0,1 0 0,-1 0 0,0 0-1,1 1 1,-1-1 0,0 0 0,0 0 0,0 0-1,0 0 1,0 0 0,0-1 0,6-26-7,-6 24 19,0 0 0,0 1 0,-1-1 0,1 1 0,-1-1 0,0 1 0,0-1 0,0 1 0,0-1 1,-1 1-1,1 0 0,-1 0 0,0 0 0,-4-6 0,2 6 3,0-1-1,0 0 1,0 1-1,0 0 1,-1 0 0,1 0-1,-1 1 1,0-1 0,-7-1-1,-40-9 254,41 11 203,0 0 0,0-1 0,-16-6 0,22 5-230,6 3 141,12 4 125,23 23-497,-29-19 13,0-2-1,1 1 0,11 6 0,5-2 32,47 15 0,-57-25 40,-11 0 441,-9 3 425,5-2-903,-1 0-1,1 0 0,-1 1 1,1-1-1,-1 1 0,1-1 1,0 1-1,0-1 1,-1 1-1,1 0 0,0-1 1,1 1-1,-2 2 0,-11 32-341,6-15 1,-37 71-3655,20-51-1375,-2-1-1,-2-1 1,-33 36 0,24-35 798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5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53 1820,'4'-27'7404,"0"1"3689,-12 44-8073,-6 37-33,-60 163-422,54-168-2692,-24 57-360,35-90-1409,0-1-1,-12 16 1,20-57-18354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5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0 108 744,'34'-107'18301,"-34"107"-18197,0 0 1,0 0 0,0 0 0,0 0 0,0 0-1,0 0 1,1 0 0,2 1 2830,-3-1-2830,0 1 0,0-1-1,0 0 1,0 0 0,0 0 0,0 1 0,10 13 1865,6 21-453,-9-3-911,-1 1-1,-2 0 0,0 39 1,-9 100-664,5-151-250,-4 32-682,3-49 424,0 0 0,0 0 0,0 0 0,-1 0 0,1 0 0,-1 0 0,0 0 0,0 0 0,-5 6 0,-9-31-17351,13 11 14293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2:5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54 2828,'-21'-3'16993,"30"-2"-15944,13-2-1511,0 1-1,26-3 1,8-2-5682,-13 1-916,-24 8 3445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4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57 263 1988,'-6'0'2495,"1"0"0,-1 0 0,1-1 0,0 0 0,0 0 0,-1 0-1,1-1 1,0 0 0,-4-1 3028,10 3-5504,-1 0 0,1 0 0,-1 0 0,1 1-1,-1-1 1,0 0 0,1 0 0,-1 1 0,1-1 0,-1 0 0,0 1 0,1-1-1,-1 0 1,0 1 0,1-1 0,-1 1 0,0-1 0,0 0 0,1 1-1,-1-1 1,0 1 0,0-1 0,0 1 0,1 0 0,4 18 40,0 1-1,-1 0 1,-1 0 0,-1 0 0,0 22-1,3 28 133,-2-48-153,0 6-25,1-1-1,1 0 1,13 40-1,-18-67-11,0 0 1,0 0-1,0 1 0,0-1 0,0 0 1,0 0-1,0 0 0,0 1 0,1-1 0,-1 0 1,0 0-1,0 0 0,0 0 0,0 1 1,0-1-1,1 0 0,-1 0 0,0 0 1,0 0-1,0 0 0,1 0 0,-1 0 0,0 1 1,0-1-1,0 0 0,1 0 0,-1 0 1,0 0-1,0 0 0,0 0 0,1 0 1,-1 0-1,0 0 0,0 0 0,1 0 0,-1 0 1,0 0-1,0 0 0,0-1 0,1 1 1,-1 0-1,0 0 0,0 0 0,12-10 40,6-15 7,-18 25-47,15-27 30,-1-1 1,-1-1 0,14-48-1,2-3-4,-8 27 32,43-96 610,-55 132-607,0 0 0,2 1 0,0 0 0,1 1 0,0 0-1,18-16 1,-25 26-58,1 1-1,0 0 0,0 0 1,0 0-1,0 1 0,1 0 1,-1 0-1,1 0 0,8-1 1,-12 3-175,0 0 1,0 1 0,0-1 0,0 1-1,0 0 1,0 0 0,0 0 0,0 0-1,0 0 1,0 1 0,0-1 0,-1 1-1,1 0 1,0 0 0,0 0 0,0 0-1,-1 1 1,1-1 0,-1 1 0,1-1-1,-1 1 1,1 0 0,-1 0 0,2 2-1,22 18-7009,-1 0-6404,-17-13 9437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3:2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138 112 1344,'-4'-18'8488,"8"-3"-4663,14-21-1862,-11 27-253,-4 11-1191,1-7 2630,-6 10-1425,-7 5-504,6-1-1036,1 1 0,-1 0 0,0-1-1,1 1 1,0 0 0,0 0 0,0 0 0,1 0-1,-1 1 1,1-1 0,0 0 0,-1 7 0,-1 1 99,-81 314 1175,74-279-1658,-4 10-1812,3-21-2352,11-35 3912,-1 0 0,1 0 0,0 0 0,-1 0 0,1 0-1,-1 0 1,1-1 0,-1 1 0,1 0 0,-1 0 0,0-1 0,1 1 0,-1 0 0,0-1 0,0 1 0,-1 0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3:2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110 197 700,'6'-28'5636,"-3"11"-3350,1 0 0,7-19 0,-8 30-2085,0-1-1,0 1 1,1 0-1,0 0 0,0 1 1,0-1-1,0 1 1,10-9-1,-8 10-134,-1-1 0,1 1 0,0 0 0,0 0 1,0 1-1,1 0 0,13-5 0,-19 8-34,1-1 0,-1 1 1,1-1-1,0 1 0,-1 0 1,1 0-1,0-1 0,-1 1 0,1 0 1,-1 0-1,1 1 0,0-1 1,-1 0-1,1 1 0,0-1 1,-1 1-1,1-1 0,-1 1 0,1-1 1,-1 1-1,0 0 0,1 0 1,-1 0-1,0 0 0,1 0 0,-1 0 1,0 0-1,0 1 0,0-1 1,0 0-1,0 1 0,0-1 1,0 0-1,-1 1 0,1-1 0,0 1 1,-1-1-1,1 1 0,-1 0 1,1 2-1,0 4 45,0 0 1,-1-1-1,0 1 1,0 0 0,0 0-1,-1-1 1,-1 1-1,1 0 1,-1-1-1,0 1 1,-1-1-1,-4 10 1,-7 10-16,-30 46 1,36-59-54,-1-1 0,-1 0-1,0 0 1,-17 17 0,25-23 78,3-5-60,1-6-3,-2 1-21,1 1 0,0-1 1,0 1-1,0 0 0,0-1 0,1 1 0,-1 0 0,1 0 0,-1 0 0,1-1 0,0 2 0,0-1 0,0 0 0,0 0 0,0 1 0,0-1 0,0 1 0,0-1 1,1 1-1,-1 0 0,5-1 0,-5 1 1,0 1 0,0-1 0,1 1 0,-1 0 0,0 0 0,0 0 0,0 0 0,0 1 0,0-1 0,1 0 0,-1 1 0,0 0 0,0-1 0,0 1 0,0 0 0,0 0 0,0 0 0,-1 0 0,1 1 0,0-1 0,-1 0 0,1 1 0,0-1 0,-1 1 0,0-1 0,1 1 0,1 2 0,0 2 135,0 0 1,0 0-1,0 0 1,-1 0-1,0 0 1,0 1-1,0-1 1,-1 1-1,0-1 1,0 1-1,-1 0 1,0-1-1,0 1 1,0 0-1,-1-1 1,-2 9-1,1-4 62,-1-1-1,0 0 1,-1 0-1,0 0 1,0 0-1,-1-1 1,0 1-1,-1-1 1,-10 12-1,9-13-135,-1 0 0,0-1 1,0 1-1,0-2 0,-1 1 0,0-1 1,-19 9-1,24-13-121,1-1 0,-1 1 0,0-1 0,0 0 0,0 0 0,0 0 1,0 0-1,0-1 0,0 1 0,-1-1 0,1 0 0,0 0 0,0-1 0,0 1 1,0-1-1,0 0 0,0 0 0,0 0 0,0-1 0,0 1 0,1-1 0,-1 0 1,-6-5-1,7 5-381,1-1-1,-1 0 1,1 0 0,-1 1 0,1-1 0,0-1 0,1 1 0,-1 0 0,0 0 0,1-1 0,0 1 0,0-1-1,0 1 1,0-1 0,0-4 0,-1-5-2945,2 0 0,1-25 0,1 16-305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3:3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198 201 1840,'6'-27'8666,"-1"-4"-3883,-5 23-3514,-1 0-1,1 0 1,-2 0 0,1 1 0,-1-1 0,-4-12 0,1 8-240,-1 0 0,-1 0 0,-8-12 0,2 10 48,12 13-1051,0 1 0,1 0 0,-1 0 0,0 0-1,0 0 1,0 0 0,0 0 0,0 0 0,1 0 0,-1 0 0,0 1-1,0-1 1,0 0 0,0 0 0,1 1 0,-1-1 0,0 1 0,0-1-1,1 1 1,-1-1 0,0 1 0,1-1 0,-2 2 0,-7 6 19,-1 1 0,1 0 1,1 1-1,0 0 0,0 0 1,1 1-1,0 0 1,1 0-1,-8 20 0,4-4-10,1 1 0,1 0-1,-5 34 1,11-53-32,1 0 0,0 0 0,1 0 1,0 0-1,0 0 0,1 0 0,0 0 0,1 0 1,0 0-1,6 17 0,-6-22-32,0 0 0,0 0 1,1 0-1,-1 0 0,1 0 1,0 0-1,0-1 0,0 1 0,1-1 1,-1 0-1,1 0 0,-1 0 1,1 0-1,0-1 0,0 0 0,1 1 1,-1-2-1,0 1 0,1 0 1,-1-1-1,1 0 0,7 1 0,-5-1-505,0-1-1,1 0 0,-1-1 0,0 0 1,0 0-1,0 0 0,0-1 0,0 0 1,0-1-1,0 1 0,0-1 0,-1-1 1,1 1-1,-1-1 0,0 0 1,8-7-1,9-9-4126,-1-1 0,30-36-1,-50 55 4324,25-32-3989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3:31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32 1652,'-1'0'352,"0"0"-1,1 0 1,-1 0-1,0 0 1,1 0-1,-1 0 1,0-1-1,0 1 1,1 0-1,-1 0 1,0-1-1,1 1 1,-1 0-1,0-1 1,1 1-1,-1-1 1,1 1-1,-1 0 1,1-1-1,-1 0 1,1 1-1,-1-1 1,0 0-1,1-1 366,-1 1 1,0-1-1,1 0 0,-3-14 13841,-4 31-14180,0 2 0,1-1-1,1 1 1,-3 19 0,-5 11-171,-26 119-63,20-75-418,-1-26-1545,10-38-2749,5-14-128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3:3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153 151 2536,'-2'-7'1587,"1"1"0,0-1 0,0 1 1,1-1-1,0-10 0,0 12-1144,1-1 1,-1 1-1,2 0 0,-1-1 1,0 1-1,5-9 1,-4 10-398,0 1 1,0-1 0,0 1 0,0 0 0,1-1 0,0 1 0,-1 1-1,1-1 1,0 0 0,0 0 0,1 1 0,-1 0 0,0 0 0,1 0-1,0 0 1,-1 0 0,1 1 0,0 0 0,0-1 0,0 1-1,0 1 1,5-2 0,-6 2 8,0 0 0,0 0 0,1 0 0,-1 0 0,0 0 0,1 1 1,-1-1-1,0 1 0,0 0 0,0 0 0,1 0 0,-1 1 0,0-1 0,-1 1 0,1-1 0,0 1 0,4 3 0,-3 0 37,0-1 0,0 0 0,0 1 0,-1 0 0,0 0 0,0 0 0,0 0 1,0 1-1,2 6 0,-1 2 204,0-1 1,-1 1 0,0 0-1,-1 0 1,0 0 0,-2 0 0,-1 25-1,-1-23 28,-2 0 1,0-1-1,-1 1 0,0-1 0,-2 0 0,1 0 1,-2 0-1,0-1 0,-1-1 0,0 1 0,-1-1 0,-21 21 1,19-23-125,0 0 0,-1-1 1,0-1-1,-1 0 1,-26 12-1,32-17-74,0-1 0,0 0 0,0 0 0,0-1 0,-1 0 0,1-1 0,-1 0 0,1 0 0,-1-1 0,1 0 0,-1 0 0,-14-3 1,10-3-2324,13 6 1991,0-1-1,0 1 1,0 0 0,0-1 0,0 1-1,0 0 1,0 0 0,0-1 0,0 1-1,0 0 1,0 0 0,0-1 0,0 1-1,0 0 1,0-1 0,0 1 0,1 0-1,-1 0 1,0-1 0,32-15-13596,-17 11 9761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3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91 1900,'-10'-13'5560,"1"-12"-1557,7-19 3203,1 36-2409,-1 13-3662,-1 8-16,-8 55 623,-22 73-1,23-108-1718,1 0-1,3 1 1,0 0 0,2 0 0,2 0 0,1 44 0,2-75-25,-1 1 0,0 0 1,1 0-1,0-1 0,0 1 0,0 0 1,0-1-1,1 1 0,-1-1 1,1 0-1,0 1 0,0-1 1,0 0-1,5 5 0,-6-7-29,1 0 0,0 0 0,-1 0 0,1 0 0,0 0-1,0 0 1,0 0 0,0 0 0,0-1 0,0 1 0,0-1 0,0 1 0,0-1 0,0 0-1,0 0 1,0 0 0,0 0 0,0 0 0,0-1 0,0 1 0,0 0 0,0-1 0,0 0-1,0 1 1,0-1 0,0 0 0,2-2 0,3 0-542,-1-1 0,0-1 0,-1 1 0,1-1 0,-1 0 1,0 0-1,0-1 0,-1 1 0,6-9 0,33-60-7464,-38 65 6878,4-8-1948,0-1 1,7-23-1,-10 21 214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3:3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56 323 1108,'-56'38'11328,"59"-40"-10601,0 1 1,0-1-1,0 0 1,0 1-1,0 0 1,0 0-1,1 0 1,3-1-1,41-7 202,-28 6-3807,35-11 0,-46 7-589,-9 7 3216,0 0 1,0-1 0,1 1 0,-1-1-1,0 1 1,0 0 0,0-1-1,0 1 1,0-1 0,0 1 0,0-1-1,0 1 1,0-1 0,0 1 0,0 0-1,0-1 1,0 1 0,0-1-1,-1 1 1,1-1 0,0 1 0,0 0-1,0-1 1,-1 1 0,1 0 0,0-1-1,-1 0 1,-4-5-2159</inkml:trace>
  <inkml:trace contextRef="#ctx0" brushRef="#br0" timeOffset="1">82 126 1956,'-8'-32'5466,"6"21"-3563,-1 1-1,1 0 1,-1-20 0,3 29-1740,0 0 0,0-1 0,0 1 0,0 0 0,0 0 0,0 0 1,1-1-1,-1 1 0,1 0 0,-1 0 0,1 0 0,-1 0 0,1 0 1,-1 0-1,1 0 0,0 0 0,0 0 0,-1 0 0,1 0 0,0 1 0,2-3 1,-1 2-70,1 0 1,-1 0-1,0 0 1,1 0-1,-1 1 1,1-1 0,-1 0-1,1 1 1,4-1-1,2 2-262,1-1 0,-1 1-1,0 0 1,17 5 0,30 8-2788,-30-8-1095,-1 0 0,44 19 1,-37-9 648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3:5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139 108 2240,'12'-49'8483,"0"0"-3994,-5 40-95,-12 8-1893,-2 1-1565,6 1-822,0-1 0,0 0-1,0 1 1,1-1-1,-1 0 1,0 1-1,0-1 1,0 1-1,1-1 1,-1 1-1,0 0 1,0-1-1,1 1 1,-1 0-1,1-1 1,-1 1 0,1 0-1,-1 0 1,1 0-1,-1-1 1,1 1-1,-1 1 1,-9 26 887,6-17-423,-18 54 637,-23 103 0,22-71-1422,6-52-1699,2-18-3950,10-22 2212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0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45 728,'4'-7'3325,"7"-13"1435,-10 8 1828,-6 15-2269,-9 7-1799,-4 10-368,1 2 0,-15 25-1,22-31-2031,1 1 0,1 0 0,0 1 0,2-1-1,0 1 1,-7 36 0,8-29-103,3-17-14,0 0-1,1 0 1,0 0 0,0 1-1,0-1 1,1 0 0,1 0-1,-1 0 1,1 0 0,0 0 0,1 0-1,3 9 1,-5-15-5,1-1 0,0 0 1,-1 0-1,1 1 0,0-1 0,-1 0 0,1 0 1,0 0-1,0 0 0,0 0 0,0 0 1,0 0-1,0 0 0,0 0 0,0 0 0,1-1 1,-1 1-1,0 0 0,0-1 0,1 1 0,-1-1 1,0 1-1,3-1 0,-2 0 1,1 0 0,-1 0-1,1 0 1,-1-1 0,0 1 0,1-1 0,-1 0 0,0 1-1,0-1 1,0 0 0,1-1 0,2-1 0,2-2-2,-1 1 1,0-1 0,-1 0 0,1-1-1,-1 0 1,0 0 0,8-12-1,-4-1-10,0 0 0,-1-1 0,-1-1-1,-1 1 1,-1-1 0,0 0-1,-2 0 1,-1-1 0,0 1 0,-2-37-1,-1 51 14,1 0 0,-1 1-1,0-1 1,0 1-1,-1-1 1,0 1-1,0-1 1,-1 1 0,1 0-1,-1 0 1,-1 0-1,-6-8 1,9 13-17,0 0 0,0 0 0,-1 1 1,1-1-1,0 0 0,-1 1 0,1-1 0,-1 1 0,1 0 1,-1-1-1,1 1 0,-1 0 0,1 0 0,-1 0 0,1 0 1,-1 0-1,1 1 0,0-1 0,-1 0 0,1 0 0,-1 1 1,1-1-1,-1 1 0,1 0 0,0-1 0,0 1 0,-1 0 0,1 0 1,0 0-1,0 0 0,0 0 0,-2 1 0,-2 3-493,0-1 0,1 1 0,0 0 0,-1 0 0,-5 11 0,9-14-26,-1 0 0,1 0 0,0 0 0,0 1 0,0-1-1,1 0 1,-1 1 0,0-1 0,1 0 0,0 1 0,0-1 0,-1 1-1,1-1 1,1 0 0,-1 1 0,0-1 0,1 4 0,1-1-857,0-1 1,1 1 0,-1-1 0,1 0-1,0 1 1,0-1 0,5 4 0,5 9-2470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0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253 137 168,'2'-6'2102,"0"-1"0,0 1 0,-1-1 0,1-9 0,-1 11-1269,-1 0 1,0 0 0,-1 0-1,1 0 1,-1 0-1,-2-7 1,2 10-511,0-1 1,0 0-1,0 0 0,-1 0 1,1 0-1,-1 1 0,1-1 1,-1 1-1,0-1 0,0 1 1,0 0-1,-1 0 1,1 0-1,0 0 0,-1 0 1,0 0-1,1 1 0,-1-1 1,0 1-1,0 0 0,1 0 1,-1 0-1,0 0 1,0 0-1,-5 0 0,5 0-264,0 1 0,-1-1 0,1 1 0,0 0 0,0 0 0,-1 0-1,1 1 1,0-1 0,-1 1 0,1-1 0,0 1 0,0 0 0,0 1 0,0-1-1,0 0 1,0 1 0,0 0 0,0-1 0,1 1 0,-1 0 0,0 0 0,1 1-1,0-1 1,0 1 0,-1-1 0,1 1 0,1 0 0,-1-1 0,0 1 0,1 0-1,-1 0 1,1 0 0,-2 6 0,1 2-47,-1 0 0,1 1 0,1-1 0,0 0 0,1 1 0,0-1 0,0 1 0,4 16 0,2-4-3,0 0 0,10 23 0,9 31 22,-25-75 12,1 0 0,0 0 0,-1 0 0,0 1 0,0-1 0,0 0 0,0 0 0,0 0 1,-1 0-1,1 0 0,-1 0 0,0 0 0,0 0 0,0 0 0,0-1 0,0 1 0,-1 0 0,1-1 0,-1 1 0,0-1 1,0 1-1,0-1 0,0 0 0,0 1 0,0-1 0,-1 0 0,1-1 0,-1 1 0,1 0 0,-1-1 0,0 1 0,1-1 1,-1 0-1,0 0 0,0 0 0,0 0 0,0-1 0,-4 1 0,3 0-106,0-1-1,1 0 1,-1 1 0,0-2-1,0 1 1,0 0-1,1-1 1,-1 0 0,0 0-1,1 0 1,-1 0 0,0-1-1,-4-2 1,5 3-264,1-1 1,-1 0 0,1 0-1,0 0 1,-1 0 0,1 0-1,0-1 1,0 1 0,1 0-1,-1-1 1,0 0 0,1 1-1,-1-1 1,1 0-1,0 0 1,0 0 0,0 0-1,0-4 1,0 2-802,1 0-1,0 1 1,1-1-1,-1 0 1,1 1-1,0-1 1,0 1-1,0-1 1,0 1-1,1-1 1,0 1-1,4-7 1,2-2-2718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4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65 1388,'-1'1'731,"-35"9"10046,35-10-10395,0 1 1,0-1-1,0 0 0,0 0 0,0 0 0,0 0 0,-1 0 0,1 0 0,0 0 0,0 0 1,0 0-1,0 0 0,0 0 0,0-1 0,0 1 0,0 0 0,0-1 0,0 1 0,0-1 0,1 1 1,-1-1-1,0 1 0,0-1 0,0 0 0,0 1 0,1-1 0,-1 0 0,0 0 0,0-1 1,1 1-226,-1 0 0,1 1 1,0-1-1,0 0 0,0 1 1,1-1-1,-1 0 0,0 0 1,0 1-1,0-1 1,0 0-1,1 1 0,-1-1 1,0 0-1,1 1 0,-1-1 1,0 0-1,1 1 0,-1-1 1,1 1-1,-1-1 1,1 1-1,-1-1 0,1 1 1,1-1-1,18-13 639,-14 11-579,1-2-192,0 1 1,1 1-1,-1-1 0,1 1 1,0 0-1,-1 1 0,2 0 1,12-2-1,-19 4-27,0-1 0,0 1-1,-1 0 1,1 0 0,0 0 0,0 0-1,0 0 1,0 0 0,0 1-1,0-1 1,0 1 0,0-1 0,-1 1-1,1 0 1,0-1 0,0 1 0,-1 0-1,1 0 1,-1 1 0,1-1 0,-1 0-1,1 0 1,-1 1 0,1-1-1,-1 1 1,0-1 0,0 1 0,0-1-1,0 1 1,0 0 0,0 0 0,-1-1-1,1 1 1,0 0 0,-1 0 0,1 0-1,-1 0 1,0 0 0,0 0-1,0-1 1,0 1 0,0 3 0,0 0 7,-1-1 0,1 1 0,-1-1 0,0 1 0,0-1 0,0 1 0,-1-1 0,1 0 0,-1 1 0,0-1-1,0 0 1,-6 7 0,-1 0-15,0-1-1,-20 18 0,21-21-28,7-6 9,0-1 1,1 1-1,-1 0 1,1 0-1,-1 0 0,1-1 1,0 1-1,-1 0 1,1 0-1,0 0 0,-1 0 1,1 0-1,0 0 1,0 0-1,0-1 0,0 1 1,0 0-1,0 0 1,0 0-1,0 0 0,0 0 1,0 0-1,1 0 1,-1 0-1,0 0 0,1-1 1,-1 1-1,1 0 1,-1 0-1,1 0 0,-1-1 1,1 1-1,-1 0 0,1 0 1,1 0-1,31 30-134,-24-23 159,-5-5 4,-1 0 0,0 0 1,0 0-1,0 1 0,0-1 0,-1 1 0,1 0 0,-1 0 0,3 7 0,-4-9 8,-1 0-1,1 0 0,-1-1 1,0 1-1,0 0 1,0 0-1,0-1 0,0 1 1,0 0-1,-1-1 1,1 1-1,0 0 0,-1 0 1,0-1-1,1 1 1,-1-1-1,0 1 0,0-1 1,1 1-1,-1-1 1,-1 1-1,1-1 0,0 0 1,0 1-1,0-1 1,-1 0-1,-2 2 0,-5 4-224,-1 1-1,0-2 0,0 0 0,-1 0 1,0-1-1,0 0 0,0-1 0,0 0 1,-1-1-1,-12 3 0,22-6-98,0 0 1,0 0-1,-1 0 1,1 0-1,0 0 0,0 0 1,0-1-1,0 1 1,0-1-1,1 1 0,-1-1 1,0 0-1,-3-1 1,4 1-248,-1 0 0,0-1 0,1 1 0,-1-1 0,1 1 0,0-1 0,-1 0-1,1 1 1,0-1 0,0 0 0,0 0 0,0 0 0,0 0 0,0 0 0,1 0 0,-1 0 0,1 0 0,-1 0 0,1 0 0,0 0 0,0-1 0,0 1 0,0 0 0,0 0 0,0 0 0,1 0 0,-1 0 0,1 0 0,0 0 0,0-3 0,9-16-3480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0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113 199 604,'-2'0'702,"-16"-1"8764,32-7-5145,-9 5-4200,0 0 0,0 0 0,0 0 1,0 0-1,-1-1 0,1 1 0,-1-1 0,0-1 1,0 1-1,-1 0 0,1-1 0,-1 0 0,0 0 1,0 0-1,3-9 0,-2 4 391,-1-1-1,0-1 1,0 1 0,-1 0-1,-1-1 1,1-21 0,-2 32-382,0 1 0,0-1 0,0 0 0,0 1 0,0-1 0,0 0 0,0 1-1,0-1 1,0 1 0,-1-1 0,1 0 0,0 1 0,0-1 0,-1 1 0,1-1 0,0 0 0,0 1 0,-1-1 0,1 1 0,-1-1 0,1 1 0,0-1 0,-1 1 0,1 0 0,-1-1 0,1 1-1,-1-1 1,0 1 0,0-1 0,0 1 22,0 0 0,-1 0 0,1 0 0,0 0 0,-1 0-1,1 0 1,0 1 0,0-1 0,-1 0 0,1 1 0,0-1-1,0 1 1,-2 0 0,-33 23 979,22-13-1016,1 1-1,1 0 0,0 0 1,0 2-1,2-1 0,0 1 1,0 1-1,-11 22 0,19-32-112,-1 1 0,1-1-1,0 0 1,1 1-1,-1-1 1,1 1 0,0 0-1,1-1 1,-1 1 0,1 0-1,0 0 1,0-1-1,1 1 1,0 0 0,0-1-1,0 1 1,1 0-1,0-1 1,0 0 0,0 1-1,0-1 1,1 0-1,0 0 1,0 0 0,1-1-1,-1 1 1,1-1-1,0 0 1,4 4 0,-4-5-267,-1 0 0,1 0 0,0-1 0,0 0 0,0 0 0,0 0 0,0 0 0,1-1 0,-1 1 0,0-1 0,1 0 0,-1 0 0,1-1 0,-1 1 0,1-1 0,0 0 0,-1 0 0,8-2 0,5-1-2483,0-2 0,-1 1-1,25-12 1,-33 13 1848,4-2-1459,0-2-1,17-10 1,-24 13 1552,14-8-1727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0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91 2156,'3'-5'1293,"-1"-1"-1,0 1 1,0-1-1,0 0 1,1-10-1,-2 14-730,-1-1 1,0 0-1,1 0 0,-1 1 1,0-1-1,0 0 0,-1 0 1,1 1-1,-1-1 0,1 0 0,-1 1 1,0-1-1,0 1 0,-2-5 1,3 7-336,-1-1 1,0 1-1,1 0 1,-1-1-1,0 1 1,0 0-1,1 0 1,-1-1-1,0 1 1,1 0-1,-1 0 1,0 0-1,0 0 1,0 0-1,1 0 1,-1 0-1,0 0 1,0 0-1,1 1 1,-1-1-1,0 0 1,1 0-1,-1 1 1,0-1-1,1 0 1,-1 1-1,0-1 0,0 1 1,-23 15 1830,21-14-1754,-11 8-7,2 1 0,-1 0 0,1 1 0,1 0-1,0 1 1,-13 20 0,17-23-240,1 0-1,0 1 1,1 0-1,0 1 1,0-1-1,1 1 1,1 0 0,0 0-1,-2 17 1,5-25-56,-1 1-1,1-1 1,0 0 0,0 1 0,1-1-1,0 0 1,-1 0 0,1 1 0,1-1 0,-1 0-1,1 0 1,-1 0 0,1 0 0,0-1 0,0 1-1,1 0 1,-1-1 0,1 1 0,0-1-1,4 4 1,-4-5-227,1 1 0,0-1 0,0 0 0,-1 0 0,1-1 0,0 1-1,0-1 1,1 0 0,-1 0 0,0 0 0,0 0 0,1-1 0,-1 0 0,0 0 0,0 0 0,1 0-1,-1-1 1,0 1 0,0-1 0,6-2 0,6-3-2902,0 0 0,26-14 0,-26 11-841,0 1 0,24-7 0,-16 7 275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0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 2456,'-10'0'21964,"27"-7"-16776,0 2-6413,15-1 1056,0-1-3,39-1 0,-59 7-1264,0 1 0,0 1 0,21 3 0,14 2-7830,-16-5 6,-23-1 6384</inkml:trace>
  <inkml:trace contextRef="#ctx0" brushRef="#br0" timeOffset="1">101 151 224,'-34'18'6373,"26"-15"-3468,1 1 1,0-1 0,0 1-1,-12 10 1,37-9 944,-8-4-3660,-1 0 1,1-1 0,-1 0-1,1-1 1,16-2-1,46-17-4769,-54 14 417,1 1 0,0 0 1,30-2-1,-28 6 294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0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130 202 224,'4'-9'2210,"0"-1"0,-1 1 0,0-1 1,3-18-1,1-4 734,-4 15 796,0 0 1,-1-1 0,0-34 769,-3 54-4395,-1 0 0,1-1 1,0 1-1,0 0 0,0 0 0,0 0 1,0 0-1,1 0 0,-1 0 1,0 0-1,1 0 0,-1 0 0,1 3 1,-2 2 73,-25 98 270,-11 34 95,-6 3-1141,41-131-206,-1 0 1,0 0-1,-6 11 1,7-17-878,1-1 1,-1 0 0,0 0-1,0 0 1,-6 5-1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0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85 1876,'-8'-60'14295,"1"48"-10893,6 12-2924,1-1 1,-1 0-1,1 1 0,-1-1 0,1 1 1,-1-1-1,1 0 0,-1 1 0,1-1 1,0 0-1,0 1 0,-1-1 0,1 0 1,0 0-1,0-1 0,0 2-443,0 0 1,0 0-1,0 1 0,0-1 1,0 0-1,0 0 0,-1 0 1,1 0-1,0 0 0,0 0 1,0 0-1,0 1 0,0-1 0,0 0 1,0 0-1,0 0 0,0 0 1,0 0-1,-1 0 0,1 0 1,0 0-1,0 0 0,0 0 1,0 0-1,0 1 0,0-1 1,-1 0-1,1 0 0,0 0 0,0 0 1,0 0-1,0 0 0,0 0 1,0 0-1,-1 0 0,1 0 1,0 0-1,0 0 0,0 0 1,0 0-1,0-1 0,0 1 0,-1 0 1,1 0-1,0 0 0,0 0 1,0 0-1,0 0 0,0 0 1,0 0-1,0 0 0,-1 0 1,1 0-1,0-1 0,0 1 0,0 0 1,0 0-1,0 0 0,0 0 1,0 0-1,0 0 0,0-1 1,0 1-1,0 0 0,0 0 1,-8 10 709,-16 33 19,-49 96 245,65-120-987,1 0-1,0 1 0,1 0 1,2 0-1,-5 33 0,9-49-24,0 0 1,0-1-1,0 1 0,0 0 0,0 0 0,1-1 1,0 1-1,-1 0 0,1-1 0,1 1 0,-1-1 1,1 1-1,-1-1 0,1 0 0,0 1 0,0-1 1,3 3-1,-3-4-6,0 0 0,0-1 0,0 1 0,1 0 0,-1-1 1,0 0-1,1 0 0,-1 1 0,1-2 0,0 1 0,-1 0 0,1 0 1,0-1-1,-1 1 0,1-1 0,0 0 0,0 0 0,-1 0 0,1 0 0,0-1 1,0 1-1,-1-1 0,5-1 0,2-1 2,0 0 1,0-1-1,0-1 1,-1 1-1,1-1 1,-1-1-1,0 0 1,-1 0-1,0 0 1,0-1-1,0 0 1,-1-1-1,1 1 1,-2-1-1,1 0 1,-1-1-1,-1 1 1,0-1-1,0 0 1,0 0-1,-1 0 0,0 0 1,-1-1-1,0 1 1,-1-1-1,1-16 1,-3 13 21,1 1 0,-2 0 0,0 0 0,0 0 0,-6-14 1,6 19-26,-1 0 1,0 0 0,0 0 0,0 0 0,-1 1-1,0 0 1,-1-1 0,1 1 0,-9-8 0,12 14-60,0-1 0,0 0 0,0 1 0,0-1 1,0 1-1,0-1 0,0 1 0,-1 0 1,1-1-1,0 1 0,0 0 0,0 0 0,0 0 1,0 0-1,-1 0 0,1 0 0,0 0 1,0 0-1,0 0 0,0 1 0,0-1 0,0 0 1,-1 1-1,1-1 0,0 1 0,0-1 0,0 1 1,0 0-1,1-1 0,-1 1 0,0 0 1,0 0-1,0-1 0,0 1 0,1 0 0,-1 0 1,0 0-1,0 2 0,-1-1-554,0 1-1,0 0 1,0-1-1,1 1 1,-1 0-1,1 0 0,0 0 1,0 0-1,0 1 1,0-1-1,0 0 1,1 0-1,-1 4 1,2 3-2379,1 0-1,1 0 1,4 13 0,-5-16 1793,6 17-3135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0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19 2032,'-26'-9'6904,"22"7"-5340,1 1 1,-1-1-1,1 1 0,-1 0 1,0 0-1,-9-1 8509,35 4-8649,148 23-1174,-76-14-236,247 20 24,1-22-77,34 2-72,-316-7 65,63 1-1462,-166-24-15373,24 15 12596,-4 1 126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0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213 148 784,'-3'-2'1205,"0"-1"0,1 0-1,-1 0 1,1 0 0,-1 0 0,1 0-1,0 0 1,0 0 0,-1-6 0,2 7-583,0-1 1,0 0-1,1-1 1,-1 1-1,1 0 1,0 0-1,0 0 1,0 0-1,0 0 1,1 0 0,-1 0-1,2-5 1,0 3-127,0 0 1,0 0-1,0 1 1,1-1 0,-1 1-1,1-1 1,0 1-1,1 0 1,-1 0 0,1 0-1,0 1 1,7-6-1,-10 8-455,0 0 0,1 0 0,-1 0 0,0 1 0,1-1 1,-1 0-1,1 1 0,-1-1 0,1 1 0,-1 0 0,1 0 0,-1-1 0,1 1 0,0 0 0,-1 0 0,1 0 0,-1 1 0,3-1 0,-2 1-23,-1 0 0,1 0 1,0 0-1,-1 0 0,1 0 1,-1 0-1,1 1 0,-1-1 1,0 1-1,1-1 0,-1 1 0,0-1 1,0 1-1,0-1 0,0 1 1,0 0-1,-1 0 0,1-1 1,0 3-1,2 5 15,-1-1 0,-1 1 1,1 0-1,-1 0 0,-1 0 0,0-1 0,0 1 0,0 0 1,-1 0-1,-1 0 0,1-1 0,-2 1 0,1 0 1,-6 12-1,0-2-35,-1-1 1,-1 0-1,0 0 0,-1-1 1,-17 19-1,28-36-1,0 0 0,0 0 1,0 0-1,0 0 0,0 0 0,0 0 1,0 0-1,0 0 0,0-1 0,0 1 1,1 0-1,-1 0 0,0 0 0,0 0 1,0 0-1,0 0 0,0 0 0,0 0 0,0 0 1,0 0-1,1 0 0,-1 0 0,0 0 1,0 0-1,0 0 0,0 0 0,0 0 1,0 0-1,0 0 0,0 0 0,1 0 1,-1 0-1,0 0 0,0 1 0,0-1 0,0 0 1,0 0-1,0 0 0,0 0 0,0 0 1,0 0-1,0 0 0,0 0 0,1 0 1,-1 0-1,0 0 0,0 0 0,0 1 1,0-1-1,0 0 0,0 0 0,0 0 1,0 0-1,0 0 0,0 0 0,0 0 0,0 0 1,0 1-1,0-1 0,0 0 0,0 0 1,0 0-1,0 0 0,0 0 0,18-4-59,18-3 49,-33 7 19,1 0 0,0 0-1,-1 1 1,1-1 0,-1 1 0,1 0 0,-1 0 0,1 0 0,-1 0 0,0 1 0,0-1 0,1 1 0,-1 0 0,0 0 0,0 0 0,-1 0 0,1 0 0,0 1 0,-1-1 0,1 1 0,-1 0 0,0 0 0,0 0 0,0 0-1,0 0 1,-1 0 0,1 0 0,-1 1 0,2 3 0,-2-2 3,-1-1-1,1 0 1,-1 1 0,1-1-1,-1 0 1,-1 0-1,1 1 1,0-1-1,-1 0 1,0 1-1,0-1 1,0 0 0,-1 0-1,1 0 1,-1 0-1,0 0 1,0-1-1,0 1 1,-1 0 0,0-1-1,1 0 1,-1 1-1,0-1 1,-4 3-1,-6 4 4,1-1 0,-1-1-1,0 0 1,-1-1-1,0 0 1,-21 6 0,26-10-9,1 0 1,-1-1-1,0 0 0,0-1 1,0 0-1,-1 0 1,1-1-1,0 0 1,0-1-1,0 0 0,0 0 1,-10-4-1,15 4-110,0 0 0,0-1 1,0 0-1,0 0 0,0 0 0,0 0 0,1-1 0,-1 1 0,1-1 0,0 0 0,0 0 0,0 0 0,0-1 0,1 1 0,-1-1 0,1 1 1,0-1-1,0 0 0,-3-6 0,4 7-346,0 0 1,1 0 0,-1-1-1,1 1 1,0 0 0,-1 0-1,1 0 1,1 0-1,-1-1 1,0 1 0,2-4-1,-1 3-330,0 1-1,1-1 0,-1 1 0,1 0 0,0 0 1,0 0-1,0 0 0,0 0 0,1 0 1,-1 0-1,4-2 0,20-16-6993,-12 13 4189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0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49 148,'2'-3'1580,"-1"0"-1,-1 0 1,1-1 0,0 1-1,-1 0 1,0 0 0,-11-23 16587,-2 33-17338,-7 16-534,1 0-1,0 1 1,-27 50 0,35-53-275,2 0 0,0 0 0,-11 44 0,18-57-26,0 1 0,0-1 1,2 1-1,-1 0 0,1-1 1,0 1-1,0 0 0,1-1 1,1 1-1,-1-1 1,1 1-1,1-1 0,5 14 1,-7-20-7,1 1 0,-1-1 1,0 0-1,1 0 0,-1 0 1,1 0-1,0 0 0,0 0 1,0 0-1,0 0 1,0-1-1,0 1 0,0-1 1,0 0-1,1 1 0,-1-1 1,0 0-1,4 1 0,-2-2-14,0 1-1,-1-1 0,1 0 0,0 0 0,0 0 1,-1 0-1,1-1 0,0 1 0,-1-1 0,1 0 0,5-2 1,-1 0-14,-1-1 0,1 1 0,-1-2 1,0 1-1,-1-1 0,1 0 0,-1 0 1,0 0-1,0-1 0,-1 0 0,6-7 0,-8 8 39,-1 1 0,0 0 0,0-1 0,0 0 0,0 1 0,-1-1 0,1 0 0,-1 0 0,-1 0-1,1 0 1,-1 0 0,1 1 0,-2-1 0,1 0 0,-2-9 0,2 12 3,-1 0 1,1 0-1,-1 0 0,0 0 1,0 0-1,0 0 0,0 0 1,0 0-1,-1 0 1,1 0-1,0 1 0,-1-1 1,0 1-1,1-1 0,-1 1 1,0-1-1,0 1 1,1 0-1,-1 0 0,0 0 1,0 0-1,0 0 0,0 0 1,-1 1-1,1-1 1,0 1-1,0-1 0,0 1 1,0 0-1,-1 0 0,1 0 1,0 0-1,0 0 1,0 0-1,-1 1 0,1-1 1,-3 2-1,-2 0-88,1 0 0,0 1 1,-1-1-1,1 2 0,0-1 0,0 0 0,1 1 1,-1 0-1,1 1 0,0-1 0,0 1 0,-8 10 1,9-11-631,1 1 1,0-1 0,0 1 0,1-1 0,-1 1 0,1 0 0,0 0 0,0 0 0,1 0 0,-2 9 0,3-11-202,0-1-1,1 1 0,-1 0 1,1 0-1,0 0 1,0-1-1,0 1 0,0 0 1,0-1-1,1 1 1,-1-1-1,1 1 0,0-1 1,-1 0-1,1 1 1,0-1-1,3 2 0,8 8-3010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0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73 2408,'-2'-4'1565,"0"1"-681,0 1 0,0 0 0,0-1 0,0 1 0,1-1 0,0 0 0,-1 1 0,1-1 0,0 0 0,0 0 0,0 0 0,0-4 0,1 6-686,0 1 1,0 0 0,0-1-1,0 1 1,0 0-1,-1-1 1,1 1 0,0 0-1,0-1 1,0 1-1,0 0 1,-1 0-1,1-1 1,0 1 0,0 0-1,-1 0 1,1-1-1,0 1 1,-1 0 0,1 0-1,0 0 1,-1-1-1,1 1 1,0 0 0,-1 0-1,1 0 1,0 0-1,-1 0 1,1 0 0,0 0-1,-1 0 1,1 0-1,0 0 1,-1 0 0,1 0-1,0 0 1,-1 0-1,1 0 1,0 0 0,-1 0-1,1 0 1,0 0-1,-1 0 1,1 1 0,0-1-1,-1 0 1,1 0-1,0 0 1,-1 1 0,-10 5 4315,7-3-4816,-6 11 392,1 1 1,1 0 0,0 1 0,1 0-1,1 0 1,0 1 0,1-1 0,1 1-1,1 0 1,0 1 0,1-1-1,1 34 1,1-46-86,0-1 0,0 1 0,1 0 0,0 0 0,0-1 0,0 1 0,1-1 0,-1 1 0,1-1-1,0 1 1,0-1 0,4 6 0,-4-8-7,0 0 0,0 1 0,0-1 0,0 0 0,1 0 0,-1 0 0,1 0 0,-1-1 1,1 1-1,-1-1 0,1 0 0,0 1 0,0-1 0,0 0 0,0-1 0,0 1 0,0 0 0,0-1 0,0 0 0,4 1 0,-3-2-1,1 1-1,0-1 1,0 0 0,-1 0 0,1 0-1,-1-1 1,1 1 0,-1-1 0,1 0 0,-1-1-1,0 1 1,0-1 0,0 1 0,0-1-1,-1 0 1,1-1 0,-1 1 0,0-1 0,0 1-1,0-1 1,0 0 0,-1 0 0,1 0-1,-1-1 1,2-6 0,1 1 4,-2-1 1,1 0-1,-1 1 1,-1-1-1,0-1 1,-1 1-1,0 0 1,0 0-1,-3-21 0,0 15 16,-1 1-1,-10-30 0,10 38-1,0 0 0,-1 0 1,1 1-1,-1 0 1,-1 0-1,1 0 0,-11-11 1,14 16-11,-1 0 1,0 1-1,0-1 1,0 1-1,0-1 1,0 1-1,-1-1 1,1 1 0,0 0-1,-1 0 1,1 0-1,-1 1 1,1-1-1,-1 0 1,1 1-1,-1 0 1,1-1-1,-1 1 1,1 0-1,-1 1 1,0-1-1,1 0 1,-1 1-1,1-1 1,-1 1-1,1 0 1,-1 0-1,1 0 1,0 0 0,-1 0-1,1 0 1,0 1-1,0-1 1,0 1-1,0-1 1,-3 5-1,0-1-150,0 0 0,0 0 0,1 0 0,0 1 0,0-1 0,0 1 0,1 0 0,0 1 0,0-1 0,1 0-1,-1 1 1,-1 12 0,3-16-243,1 0 0,-1 1-1,1-1 1,0 0 0,0 0-1,0 1 1,1-1 0,-1 0-1,1 0 1,0 0 0,0 0-1,0 0 1,0 0 0,0 0-1,1 0 1,2 5 0,1-4-1053,-1 1 1,1-1 0,0 0-1,-1 0 1,2-1-1,-1 1 1,10 4-1,4 3-2927,2 1 192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0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62 636,'0'-1'474,"0"-8"2163,0 0 1,1 1 0,0-1-1,2-11 1,-3 20-2519,0 0 1,1 0-1,-1 0 1,0 0-1,0-1 0,0 1 1,0 0-1,0 0 0,0 0 1,0 0-1,0-1 1,0 1-1,0 0 0,0 0 1,0 0-1,-2-3 2269,2 3-2269,0 0 1,0 0-1,0 0 0,0 0 1,-1 0-1,1 0 1,0 0-1,0 0 0,-1-1 1,-9 4 4874,-10 10-146,11 1-4648,2 0 0,0 0-1,1 0 1,0 1 0,1 0 0,1 0-1,0 0 1,-2 17 0,1 14-162,2 67 0,3-106-42,0 1 0,1-1-1,0 1 1,0-1 0,1 0 0,0 1-1,0-1 1,4 8 0,-5-13 3,0-1-1,-1 1 1,1 0-1,1 0 1,-1-1-1,0 1 1,0 0-1,1-1 1,-1 1-1,1-1 1,-1 0-1,1 0 1,0 1-1,-1-1 1,1 0 0,0 0-1,0 0 1,0-1-1,0 1 1,0 0-1,0-1 1,0 1-1,0-1 1,0 0-1,0 0 1,0 0-1,0 0 1,0 0 0,0 0-1,0 0 1,0 0-1,0-1 1,3 0-1,1-2 1,0 1 0,0-1 0,-1 0-1,1 0 1,-1-1 0,1 0 0,-1 0 0,0 0-1,-1 0 1,1-1 0,-1 0 0,0 0 0,0 0-1,0 0 1,-1-1 0,4-5 0,-2 0 4,0-1 0,0 1 0,-1-1 1,-1 0-1,0 0 0,-1 0 0,2-20 1,-4 22 0,-1-1 0,0 1 0,-1-1 0,0 1 0,-1 0 0,0 0 0,0 0 0,-1 0 0,0 0 0,-1 1 0,0 0 0,-1 0 1,0 0-1,0 0 0,-1 1 0,-14-13 0,19 19-78,1 1 0,-1-1 0,0 1 1,0 0-1,0 0 0,0 0 0,0 0 0,0 1 0,-1-1 0,1 0 1,0 1-1,0 0 0,0-1 0,-1 1 0,1 0 0,0 0 1,-1 0-1,1 0 0,0 1 0,0-1 0,-4 2 0,4-2-652,0 1-1,0 0 1,-1 1-1,1-1 1,0 0 0,0 1-1,0-1 1,0 1-1,1-1 1,-1 1-1,-3 4 1,17 17-11395,-11-21 10856,9 12-3236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4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363 226 2376,'-22'-173'20660,"22"171"-20337,-1-3 435,0 1 0,0-1 0,0 0 0,1 1 0,0-1 0,0 0 0,0 1 0,2-10 0,2 19-641,1-1-1,-1 1 0,0-1 0,-1 1 0,6 9 0,6 13-53,-2 1-1,-1 1 1,-1 0-1,-1 1 0,-2 0 1,9 56-1,-11-31 21,-2-1 0,-2 1 1,-7 58-1,-6-8-116,-4 1 0,-5-2 0,-5-1 0,-4 0 0,-4-2 0,-5-2 0,-4-2 0,-5-1 0,-84 130 0,113-197-491,-11 15-1077,8-19-2522,20-49-8554,9 5 8007,7-6 83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0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0 598 644,'2'-3'14442,"7"-14"-9202,19-27-1146,-3 3-3371,5 1-291,72-106 312,-89 124-608,-1 0 0,-1 0 0,0-2 1,-2 1-1,6-26 0,-12 37-35,0 1 47,0-1-1,0 0 1,-1 0-1,-1 0 1,0 0-1,0 0 1,-3-18-1,2 29-120,0 0-1,0 0 1,0 0-1,0 0 1,0 0-1,-1 0 1,1 0-1,0 0 1,-1 0-1,1 0 1,-1 0 0,1 0-1,-1 0 1,0 0-1,1 0 1,-1 0-1,0 1 1,0-2-1,0 2-15,1 0-1,-1 0 1,0 0-1,1 0 1,-1 0 0,1 0-1,-1 0 1,1 0-1,-1 0 1,1 0 0,-1 0-1,1 0 1,-1 0-1,1 1 1,-1-1-1,1 0 1,-1 0 0,1 1-1,-1-1 1,1 0-1,0 1 1,-1-1-1,1 0 1,-1 1 0,1 0-1,-5 5 30,0 0-1,0 1 1,-5 11-1,6-12-29,-11 22 65,1 1-1,1 0 1,-13 45-1,-17 96 147,23-83-170,-25 144-28,40-208-69,4-21-47,4-16 17,4-11-3,0 0 0,20-41 1,-21 54 76,0-1 1,1 2-1,1-1 1,0 1-1,1 0 1,19-18-1,-27 27 6,1 1-1,0-1 1,0 1-1,0 0 0,0-1 1,0 1-1,0 0 1,0 0-1,0 0 1,0 0-1,1 1 0,-1-1 1,0 1-1,1-1 1,-1 1-1,0 0 1,1 0-1,-1 0 0,0 0 1,1 0-1,-1 0 1,0 1-1,0-1 0,1 1 1,-1 0-1,0 0 1,0-1-1,0 1 1,3 2-1,-1 0 6,0-1 0,0 1-1,-1 1 1,1-1 0,-1 1 0,0-1 0,0 1-1,0 0 1,0 0 0,-1 0 0,1 0 0,-1 1 0,2 4-1,0 2-14,-1 0 0,0 0 0,-1 1 0,0-1 0,0 0 0,-1 1 0,-1 0 0,0-1 0,-2 13 0,0-8-957,-1-1 1,-1 1 0,-8 21 0,11-34 637,-10 27-5200,9-24 2711,0 0-1,1 1 1,0 0-1,-1 11 1,3-8-1560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0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2400,'0'-19'6094,"2"-9"-1096,1-19 5773,-3 46-10631,0 0 0,0 0 0,0 0 0,0 0 0,0 0 0,0 0 0,0 0 0,1 0 0,-1 0 0,0 0 0,1 0-1,-1 1 1,0-1 0,1 0 0,-1 0 0,1 0 0,0 0 0,-1 0 0,1 1 0,0-1 0,-1 0 0,1 1 0,0-1 0,0 0 0,-1 1 0,1-1 0,0 1 0,0-1 0,0 1 0,0-1 0,2 1 0,-2-1-128,1 1-1,-1 0 1,1 0 0,-1 0-1,1 1 1,-1-1 0,1 0 0,-1 0-1,1 1 1,-1-1 0,1 1-1,-1-1 1,0 1 0,1 0 0,-1 0-1,0-1 1,0 1 0,1 0 0,-1 0-1,1 2 1,4 3 19,0 1 0,0-1 0,-1 1-1,0 0 1,-1 1 0,0-1 0,0 1 0,0 0 0,-1 0 0,0 0 0,-1 0-1,2 12 1,-1-7-19,-2-1-1,0 0 0,0 0 0,-1 1 0,-1-1 0,0 0 1,-1 1-1,0-1 0,-1 0 0,0 0 0,-1-1 1,0 1-1,-1-1 0,0 1 0,-1-2 0,0 1 1,-11 15-1,16-26-10,1 1 0,0-1 1,0 1-1,-1-1 0,1 1 1,0-1-1,-1 0 0,1 1 1,-1-1-1,1 1 0,-1-1 1,1 0-1,-1 0 0,1 1 1,-1-1-1,1 0 0,-1 0 1,1 1-1,-1-1 0,1 0 1,-1 0-1,1 0 0,-1 0 1,0 0-1,1 0 0,-1 0 1,1 0-1,-1 0 0,1 0 1,-1 0-1,0 0 0,0-1 1,0 1-1,0-1 1,1 0-1,-1 0 1,0 0 0,0 0-1,1-1 1,-1 1-1,1 0 1,-1 0-1,1 0 1,0 0 0,-1-1-1,1 1 1,0-1-1,-1-6 1,0 1 0,0 0 0,1-1 0,1-9-1,3-2-2,2-1-1,0 0 1,0 1-1,2 1 1,1-1-1,0 1 0,1 0 1,1 1-1,0 0 1,2 1-1,0 1 1,0 0-1,26-22 0,-34 34 22,0-1-1,0 1 0,1 0 1,-1 0-1,1 0 0,0 1 1,0 0-1,10-3 0,-14 5-88,0 0 0,-1-1 0,1 1 0,0 0 0,-1 0 0,1 0 0,0 0 0,-1 1-1,1-1 1,0 0 0,-1 1 0,1-1 0,-1 1 0,1 0 0,2 1 0,-3-1-149,0 0 1,0 0 0,0 0-1,0 0 1,0 0-1,0 1 1,-1-1-1,1 0 1,0 1-1,-1-1 1,1 0 0,-1 1-1,1-1 1,-1 1-1,0-1 1,1 1-1,-1-1 1,0 1-1,0-1 1,0 3 0,5 46-17935,-5-35 14256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0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 2176,'-5'-3'6421,"2"-1"-3397,3-1-680,-2 2-656,-1-1 353,0 1-1417,3 1-136,-2 2-92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239 107 2128,'2'-8'1585,"-1"0"-1,0 0 1,-1-1 0,0-13-1,0 19-1040,0 0 0,-1 0 0,1 0-1,-1 0 1,0 0 0,0 0 0,0 0 0,0 0-1,0 0 1,-1 0 0,1 0 0,-1 1 0,0-1 0,-3-4-1,4 7-283,1-1-1,-1 1 0,1 0 0,-1-1 0,1 1 1,-1 0-1,1 0 0,-1-1 0,0 1 1,1 0-1,-1 0 0,1 0 0,-1 0 0,1 0 1,-1 0-1,0-1 0,1 2 0,-1-1 0,1 0 1,-1 0-1,0 0 0,1 0 0,-1 0 1,1 0-1,-1 1 0,0-1 0,-16 14 1916,-9 23-1642,25-36-366,-20 43 225,1 0 0,2 1 0,-22 87 0,24-78-289,2-5 8,2 1 0,-8 76 0,18-103-497,1 1 0,1-1 0,1 1 0,1-1 0,1 1 0,1-1 0,12 39 0,-15-61 79,-1 1-1,1-1 0,-1 1 0,1-1 0,0 1 0,-1-1 0,1 1 0,0-1 0,0 0 0,0 1 0,0-1 0,0 0 0,0 0 0,1 0 0,-1 0 0,0 0 0,1 0 0,-1 0 0,0 0 0,1 0 0,-1-1 0,1 1 0,0 0 0,-1-1 0,1 0 0,-1 1 0,1-1 0,0 0 0,-1 0 0,1 0 0,-1 0 0,1 0 0,0 0 0,-1 0 0,3-1 0,3-1-1201,-1 0 0,1 0 0,-1-1-1,0 0 1,0-1 0,0 1-1,7-6 1,8-7-2196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104 106 1652,'10'-99'16372,"-11"93"-14242,-3 7 517,-2 12-371,-43 219 2197,-3 25-4076,51-248-392,1 1 0,0 0 0,0 0 0,1 0 0,0 0 0,2 10 0,-2-17-70,-1-1 1,1 0 0,-1 1-1,1-1 1,0 0-1,0 0 1,0 0 0,0 1-1,0-1 1,1 0-1,-1-1 1,0 1-1,1 0 1,0 0 0,-1 0-1,1-1 1,0 1-1,0-1 1,0 0 0,0 1-1,0-1 1,0 0-1,0 0 1,0 0 0,1 0-1,-1-1 1,0 1-1,1-1 1,-1 1 0,3-1-1,-1 0-407,-1-1-1,0 1 0,0-1 0,1 0 1,-1 0-1,0 0 0,0 0 0,0-1 1,0 1-1,-1-1 0,1 0 0,0 0 1,3-3-1,33-35-6333,-30 30 4487,25-30-5577,-20 23 4294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22 192 880,'-3'4'1917,"2"-3"-1313,1 0 0,-1 1 0,0-1-1,0 0 1,1 0 0,-1 0 0,0 0 0,0 0 0,0 0 0,0 0 0,-1 0 0,1 0 0,0-1-1,0 1 1,0 0 0,-3 0 0,7-1-375,0 0 0,0 0 0,0-1 0,-1 1 0,1-1-1,0 0 1,-1 0 0,1 0 0,0 0 0,-1 0 0,1 0 0,-1-1-1,0 1 1,1-1 0,-1 0 0,0 0 0,0 0 0,0 0 0,0 0-1,-1 0 1,1 0 0,0-1 0,-1 1 0,3-5 0,1-6-88,0 0 1,-1 0-1,0-1 1,2-13-1,4-14 2494,-9 38-2312,-1 1 0,1 0 0,0-1 0,-1 1 0,1-1 0,-1 1 0,0-1 0,0 1 0,0-1 0,0 1 0,-1-1 0,1 1 0,0-1 0,-1 1 0,0-1 0,0 1 0,0 0 0,0-1 0,-2-3 0,1 7-281,1-1-1,0 1 1,-1 0 0,1-1 0,0 1 0,-1 0 0,1 0 0,0 0 0,0 0-1,0 0 1,0 0 0,0 1 0,0-1 0,-1 2 0,1-2-25,-6 9 38,1 0 1,-1 0-1,2 1 1,-1 0-1,2 0 1,-1 0-1,2 1 1,-1-1-1,2 1 0,-1 0 1,0 16-1,2-18-57,1-1-1,0 1 1,0 0 0,1-1-1,1 1 1,-1-1-1,1 1 1,1-1-1,0 0 1,0 0-1,1 0 1,0 0 0,1 0-1,8 12 1,-10-18-187,-1 0 0,1 1 1,0-2-1,0 1 0,0 0 1,0 0-1,1-1 0,-1 0 0,1 0 1,4 2-1,-5-3-339,0 0-1,0 0 1,1 0 0,-1-1 0,0 0-1,1 1 1,-1-1 0,0-1-1,0 1 1,1 0 0,-1-1-1,0 1 1,0-1 0,1 0-1,-1 0 1,0-1 0,0 1 0,0 0-1,5-4 1,7-5-3363,0-1-1,15-13 1,-12 7 238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153 174 124,'17'-52'6841,"-11"37"-4489,-1-1 1,0 1-1,-1-1 1,-1 0-1,2-24 1,-5 41-2251,0-1 1,0 0-1,0 0 0,-1 0 1,1 1-1,0-1 0,0 0 1,0 0-1,-1 0 0,1 0 1,0 0-1,0 0 0,0 1 1,-1-1-1,1 0 0,0 0 1,0 0-1,0 0 0,-1 0 1,1 0-1,0 0 0,0 0 1,-1 0-1,1 0 0,0 0 1,0 0-1,-1 0 0,1 0 1,0 0-1,0 0 0,0 0 1,-1 0-1,1-1 0,0 1 1,0 0-1,0 0 0,-1 0 1,1 0-1,0 0 0,0 0 1,0-1-1,0 1 0,-1 0 1,1 0-1,0 0 0,0-1 1,0 1-1,0 0 0,0 0 1,0 0-1,-1-1 0,1 1 1,0 0-1,0 0 0,0 0 1,0-1-1,0 1 0,0 0 1,0 0-1,0-1 0,0 1 1,0 0-1,0-1 1,-12 18 927,-25 64-443,3 2 0,4 1 0,-26 115 0,50-170-514,-6 59 1,11-75-131,1-1 0,0 1 0,1 0 0,1-1 1,0 1-1,0-1 0,6 16 0,-8-27-9,0 0-1,0 0 1,1 0-1,-1 0 1,1 0 0,-1 0-1,1 0 1,-1 0-1,1-1 1,0 1-1,-1 0 1,1 0 0,0 0-1,0-1 1,-1 1-1,1 0 1,0-1-1,0 1 1,0-1 0,0 1-1,0-1 1,0 1-1,0-1 1,2 1-1,-2-1-178,1 0-1,0-1 1,-1 1-1,1 0 1,0-1-1,-1 1 0,1-1 1,0 1-1,-1-1 1,1 0-1,-1 0 1,1 1-1,2-3 1,4-4-1500,0 0 1,0-1 0,12-14 0,-18 19 1453,11-11-1887,-1-2-1,0 0 1,-1 0-1,-1-1 1,0-1-1,7-18 1,-12 17-23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112 118 1616,'-111'5'14237,"118"-6"-13650,1 0 0,-1 0 0,14-5-1,0 0-486,19-3-1234,46-19 1,-60 18-2779,0-1 0,41-27 0,-49 26 851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96 636,'-2'-30'6730,"1"24"-4626,0 0 0,1-1 0,0 1 1,0 0-1,0-1 0,1 1 0,2-11 1,-3 17-2014,0 0 0,0-1-1,0 1 1,0 0 0,0 0 0,0 0 0,0-1 0,1 1 0,-1 0 0,0 0 0,0 0 0,0 0 0,0-1 0,0 1 0,0 0 0,1 0 0,-1 0 0,0 0 0,0 0 0,0-1 0,1 1 0,-1 0 0,0 0 0,0 0 0,0 0 0,1 0 0,-1 0 0,0 0 0,0 0 0,0 0 0,1 0 0,-1 0 0,0 0 0,0 0 0,0 0 0,1 0 0,-1 0 0,0 0 0,0 0 0,0 0 0,1 0 0,-1 0 0,10 10 816,5 13-955,-4 1 212,-1 0 1,-1 1 0,-1 1-1,-1-1 1,-1 1-1,-2 0 1,-1 1 0,1 42-1,-6-19 63,-1 1 0,-3-1 0,-18 78 0,7-67-37,-48 115 1,-43 50-87,53-114-152,20-39-991,28-63-487,6-15-2181,10-20-2675,39-41-6987,-30 42 9107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301 125 2004,'0'-118'16122,"0"118"-15992,0 0 0,0 0-1,0 0 1,0-1 0,0 1-1,0 0 1,0 0 0,0 0-1,0-1 1,0 1 0,0 0-1,0 0 1,0 0 0,0-1-1,0 1 1,0 0 0,0 0-1,0 0 1,0-1 0,0 1-1,0 0 1,-1 0 0,1 0-1,0-1 1,0 1 0,0 0-1,0 0 1,0 0 0,-1 0-1,1 0 1,0-1 0,0 1-1,0 0 1,0 0 0,-1 0-1,1 0 1,0 0 0,0 0-1,0 0 1,-1 0 0,1 0-1,0 0 1,0-1 0,0 1-1,-1 0 1,1 0 0,0 0-1,0 0 1,0 1 0,-1-1-1,1 0 1,0 0 0,0 0 0,0 0-1,-1 0 1,1 0 0,0 0-1,0 0 1,0 0 0,-1 0-1,1 1 1,0-1 0,0 0-1,-3 5 931,-77 252 1576,-35 143-2572,84-282-1178,26-104-359,-1-1 0,0 0-1,-11 18 1,4-17-4448,9-13 2936,3-1 2388,1 0-1,-1 0 1,0 0 0,1 0 0,-1 0 0,0 0 0,1 0 0,-1 0 0,0-1 0,-4-1-3583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3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1304,'-2'2'8632,"5"-5"-6198,12-3-1897,-14 6-520,0 0-1,1 0 1,-1 0 0,0 0-1,0 0 1,0 0 0,0 0-1,0 1 1,0-1 0,0 0-1,0 1 1,0-1-1,0 0 1,0 1 0,0-1-1,0 1 1,0 0 0,-1-1-1,1 1 1,0 0-1,0-1 1,0 1 0,-1 0-1,1 0 1,0 0 0,0 1-1,0 2 44,0-1 0,0 0-1,-1 1 1,1-1-1,-1 1 1,0-1 0,0 4-1,0-5 441,0-2-389,1-1 0,-1 1 0,1 0 0,-1 0 0,1-1-1,-1 1 1,1 0 0,-1-1 0,1 1 0,-1-1 0,0 1 0,1 0-1,-1-1 1,1 1 0,-1-1 0,0 1 0,0-1 0,1 1 0,-1-1-1,0 0 1,0 1 0,0-1 0,0 1 0,1-1 0,-1 1 0,0-1-1,0 0 1,0 1 0,0-1 0,0 1 0,0-1 0,-1 0 0,1 1-1,0-2 1,0 1 64,0 0-1,0 0 1,0-1-1,0 1 1,0 0 0,0 0-1,0 0 1,0-1-1,-1 1 1,1 0-1,0 0 1,-1 0-1,1-1 1,-1 1-1,0 0 1,1 0 0,-1 0-1,0 0 1,1 0-1,-2-1 1,-14 9-4559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5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89 1956,'0'-6'1734,"-1"-4"1859,1-1-1,1 1 1,0-1 0,0 0-1,4-12 1,-2 17 135,-4 8-2257,0 12-1269,-1 22-46,-1-1 1,-12 59-1,-27 70-437,27-107-335,-9 22-2284,1 2-5850,21-73 6541,1 0 0,0 0-1,0 0 1,1 0 0,1 15 0,1-8-1949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23 194 1316,'-3'-4'1452,"0"0"-1,1 0 1,0 0 0,0 0-1,0 0 1,0-1 0,0 1-1,1-1 1,0 1-1,0-1 1,0 0 0,0-4-1,1 6-814,1 1-1,-1-1 1,1 0-1,-1 1 1,1-1-1,0 1 1,0 0-1,0-1 1,2-3-1,-1 2-471,1 1-1,0-1 0,0 1 0,0 0 0,0 0 1,6-5-1,4-1-28,1 0 0,1 0 0,-1 1 0,1 1 0,0 1 0,1 0 0,-1 1 0,1 1 0,23-4 0,-25 6-225,-1 1-1,1 0 1,-1 1-1,1 0 1,-1 1-1,1 1 1,-1 0 0,1 1-1,-1 0 1,0 1-1,-1 1 1,14 5-1,-18-5-616,0 0 0,0 1-1,0 0 1,-1 0 0,9 9-1,16 20-4991,-14-16 1054,3 11-2524,-13-15 3737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213 159 2144,'-8'-43'7649,"6"25"-4522,-11-34 0,1 24 1966,12 27-4819,-1-1 0,1 1 0,-1 0 0,0 0 0,1 0 0,-1 0 0,0 0 0,0 1 0,0-1 0,0 0 0,1 0 0,-1 0 0,0 1 0,0-1 0,-1 0 0,1 1 0,0-1 0,0 1 0,0 0 0,0-1 0,0 1 0,-1 0 0,1-1 0,0 1 0,-2 0 0,1 1-153,-1-1 1,1 1-1,0-1 0,-1 1 1,1 0-1,0 0 1,0 0-1,0 0 0,0 1 1,0-1-1,0 0 1,-2 3-1,-5 4-145,1 0-1,0 1 1,0 1-1,-7 11 1,4-4 53,2 1-1,0 0 1,0 0 0,2 1-1,1 0 1,0 0 0,1 1-1,1 0 1,1 0 0,1 0-1,0 0 1,2 0 0,2 24-1,-2-40-59,1 1 0,0-1 1,0 0-1,0 1 0,1-1 0,-1 0 0,4 6 0,-4-9 12,-1 0 0,0 0 0,1 0 0,-1-1 0,1 1 0,-1 0 0,1 0 0,0-1 0,-1 1 0,1 0 0,0-1 0,-1 1 0,1 0 0,0-1 0,0 1 0,0-1 0,-1 0 0,1 1 0,0-1 0,0 0 0,0 1 0,0-1 0,0 0 0,0 0 0,0 0 0,0 0 0,0 0 0,0 0 0,-1 0 0,1 0 0,0 0 0,0 0 0,0 0 0,0-1 0,0 1 0,0 0 0,0-1 0,0 1 0,-1-1 0,2 0 0,5-4-173,-1 0-1,0 0 0,0-1 1,0 0-1,-1 0 1,0-1-1,0 0 0,-1 0 1,6-11-1,4-12-492,11-32 0,-15 35 464,7-14 42,-4 11 152,16-59-1,-27 68 101,-3 12 139,1 8-201,0 1 0,0 0-1,0 0 1,0 0 0,0 0 0,0 0-1,0 0 1,0 0 0,0 0 0,0 0-1,0 0 1,0-1 0,0 1-1,-1 0 1,1 0 0,0 0 0,0 0-1,0 0 1,0 0 0,0 0 0,0 0-1,0 0 1,0 0 0,0 0 0,0 0-1,0 0 1,0 0 0,-1 0-1,1-1 1,0 1 0,0 0 0,0 0-1,0 0 1,0 0 0,0 0 0,0 0-1,0 0 1,0 0 0,-1 0 0,1 0-1,0 0 1,0 1 0,0-1-1,0 0 1,0 0 0,0 0 0,0 0-1,0 0 1,0 0 0,-1 0 0,1 0-1,0 0 1,0 0 0,0 0 0,0 0-1,0 0 1,0 0 0,-2 4 142,0 0 1,0 1 0,1-1 0,-1 0-1,1 0 1,0 1 0,-1 7-1,-1 1 32,1 3-91,0 1 0,0-1-1,2 1 1,0-1 0,1 1 0,1-1 0,6 28-1,-4-18-1752,3 48-1,-7-72 1191,0-1 1,0 1-1,0 0 0,0-1 1,1 1-1,-1-1 1,1 1-1,-1 0 0,1-1 1,-1 1-1,1-1 0,0 1 1,1 2-1,-1-4 35,0 1 0,-1-1 0,1 1 0,0-1 0,-1 1-1,1-1 1,0 1 0,0-1 0,0 1 0,0-1 0,-1 0 0,1 0 0,0 1 0,0-1 0,0 0-1,0 0 1,0 0 0,0 0 0,-1 0 0,1 0 0,0 0 0,0 0 0,0-1 0,0 1 0,0 0-1,-1 0 1,2-1 0,4-2-3295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55 716,'-6'-17'7602,"5"16"-7211,1 0 0,-1 0-1,0 0 1,1 0 0,-1-1 0,1 1 0,-1 0-1,1 0 1,0 0 0,-1-1 0,1 1 0,0 0-1,0 0 1,0-1 0,0 1 0,0 0 0,0-1-1,0 1 1,0 0 0,0 0 0,2-3 0,-2 4-153,0-1 1,0 1 0,0-1 0,0 1-1,1-1 1,-1 1 0,0 0 0,0-1-1,1 1 1,-1-1 0,0 1 0,1 0 0,-1-1-1,0 1 1,1 0 0,-1-1 0,0 1-1,1 0 1,-1 0 0,1-1 0,-1 1-1,0 0 1,1 0 0,-1 0 0,1 0-1,-1 0 1,1 0 0,-1 0 0,1-1 0,-1 1-1,1 0 1,-1 0 0,1 1 0,8 19 1043,-4 1-999,-1 0 0,-1 0 0,-1 0 0,0 28 0,-10 86 42,7-134-324,-5 47-45,5-44-78,3-30 22,1-2 83,2-1-1,1 1 1,1 0-1,1 1 1,2-1-1,21-43 1,-27 65 28,0 0 0,0 0 0,0 0 0,1 0 0,0 1 0,0 0 0,1 0 0,0 0 1,-1 0-1,2 1 0,8-5 0,-12 7 1,-1 1 0,1 0 0,0 0 0,0 0 0,-1 0 0,1 1-1,0-1 1,0 1 0,0 0 0,0-1 0,-1 1 0,1 1 0,0-1 0,0 0 0,0 1 0,0-1 0,-1 1 0,1 0 0,0 0 0,0 0 0,-1 0 0,1 0-1,-1 1 1,1-1 0,-1 1 0,0 0 0,0 0 0,1 0 0,-1 0 0,0 0 0,3 4 0,1 4 37,-1-1 0,1 1 1,-2-1-1,1 1 0,-1 1 0,-1-1 1,0 1-1,0-1 0,-1 1 0,-1 0 1,0 0-1,0 0 0,-1-1 0,0 1 1,-2 11-1,-2 9-690,-1-1 1,-2 0 0,0-1-1,-14 33 1,15-46-1061,-4 11-3878,7-8-5844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218 109 668,'-3'-48'9329,"4"40"-7436,-1-1-1,-1 0 1,-1-12 0,2 20-1619,0 1 0,0-1 0,0 0 0,-1 1 0,1-1 0,0 1 0,0-1 0,0 1 0,0-1 0,-1 1 0,1-1 0,0 1 0,0-1 0,-1 1 0,1-1-1,0 1 1,-1 0 0,1-1 0,0 1 0,-1 0 0,1-1 0,-1 1 0,1 0 0,-1-1 0,1 1 0,-1 0 0,1 0 0,-1-1 0,1 1 0,-1 0 0,1 0 0,-1 0 0,1 0 0,-2 0-1,1 0-75,-1 1 0,0-1 0,1 1 0,-1-1 0,1 1 0,-1 0 0,1 0-1,-1 0 1,1 0 0,0 0 0,-2 2 0,-30 35-308,11-6 247,1 0-1,2 2 0,1 0 0,-17 49 1,28-63-123,0 1 0,2 1 1,0-1-1,2 1 1,0-1-1,1 1 1,1 0-1,2 0 1,2 25-1,-2-43-20,-1 0-1,1 0 0,0 0 1,0 0-1,0 0 1,1 0-1,-1 0 0,1 0 1,0-1-1,0 1 0,0-1 1,1 1-1,-1-1 0,1 0 1,0 0-1,0 0 0,0 0 1,0-1-1,0 1 0,1-1 1,-1 0-1,1 0 0,0 0 1,0 0-1,-1 0 1,1-1-1,0 0 0,0 0 1,0 0-1,0 0 0,0-1 1,1 1-1,-1-1 0,0 0 1,0 0-1,0-1 0,0 1 1,0-1-1,0 0 0,6-2 1,-2 0-3,0-1 1,-1 1-1,0-2 1,0 1-1,0-1 1,0 0-1,-1 0 1,1 0 0,-2-1-1,1 0 1,0-1-1,-1 1 1,0-1-1,-1 0 1,0 0-1,0 0 1,0-1-1,-1 1 1,0-1-1,0 0 1,-1 0 0,2-15-1,-3 20 15,-1 0 0,0 0 0,-1 0-1,1 0 1,0 0 0,-1 0 0,0 0 0,1 1-1,-1-1 1,0 0 0,-1 0 0,1 0 0,0 1-1,-1-1 1,0 1 0,-2-4 0,3 4-2,-1 1 0,1 0 0,0 0 0,-1-1 0,1 1 0,-1 0 0,1 0-1,-1 0 1,0 0 0,1 1 0,-1-1 0,0 0 0,0 1 0,1-1 0,-1 1 0,0 0 0,0-1 0,0 1 0,0 0 0,1 0 0,-1 0 0,0 0 0,0 1 0,0-1 0,0 0 0,1 1-1,-4 1 1,-2 1-17,0 0 0,0 1-1,0 0 1,1 1 0,-1-1-1,1 1 1,0 1 0,1-1-1,-1 1 1,1 0-1,1 0 1,-7 10 0,6-8-429,1-1 0,1 1 1,-1 0-1,1 0 0,1 0 0,-4 17 1,6-24 134,0 1 1,-1-1 0,1 1-1,0 0 1,0-1 0,0 1-1,0-1 1,1 1 0,-1-1-1,0 1 1,1-1 0,-1 1-1,1-1 1,-1 1 0,1-1-1,0 1 1,-1-1 0,1 0-1,0 1 1,0-1 0,0 0-1,0 0 1,0 0 0,0 0-1,1 0 1,1 2 0,1-1-1284,1 0 1,-1 0-1,1 0 0,0 0 1,0-1-1,9 2 0,5 1-2351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94 1824,'-3'-4'1056,"0"0"1,1 0-1,0-1 0,-1 1 1,2-1-1,-1 1 0,0-1 1,1 0-1,0 0 0,0 1 1,0-7-1,-2-3 1114,3 13-1815,0 0 0,0 0 0,0 0 0,0 0 0,-1 0 0,1 0 0,0 0 0,-1 0 0,1 0 0,-1 0 0,1 1 0,-1-1 0,1 0 0,-1 0 0,0 1 0,1-1 0,-1 0 0,0 1 0,0-1 0,1 0 0,-3 0 0,3 1-184,0 0 1,-1 0-1,1 0 1,0 0 0,-1 0-1,1 0 1,-1 0-1,1 0 1,0 0-1,-1 0 1,1 0-1,0 0 1,-1 1-1,1-1 1,0 0-1,-1 0 1,1 0-1,0 0 1,-1 1-1,1-1 1,0 0-1,-1 0 1,1 1-1,0-1 1,0 0-1,-1 1 1,-4 10-459,-3 16 400,0 1 0,2 0 0,1 0 0,1 1 0,1-1 0,2 31 0,1-55-112,2 19 13,5 30-1,-6-47-13,1 0-1,0 0 1,0 0-1,0 0 1,0 0-1,1 0 1,0-1 0,0 1-1,1-1 1,4 6-1,-7-10-3,0 0-1,1 0 1,-1 1-1,0-1 1,1 0-1,-1 0 1,1 0-1,-1-1 1,1 1 0,-1 0-1,1-1 1,0 1-1,-1 0 1,1-1-1,0 0 1,-1 1-1,1-1 1,0 0 0,3 0-1,-2-1-4,0 1-1,0-1 1,0 0-1,0 0 1,0 0 0,0-1-1,0 1 1,0-1-1,0 1 1,3-3 0,0-2-23,1 0 1,0 0 0,-1-1-1,0 1 1,-1-1-1,10-15 1,-9 10 17,-1 1 0,0-1 1,-1-1-1,0 1 0,-1 0 0,0-1 0,-1 0 0,0 0 1,-1 1-1,-1-26 0,-1 29 37,0 0 0,0-1 1,-1 1-1,0 0 0,-1 0 0,0 0 1,0 0-1,-1 1 0,0-1 0,0 1 1,-1 0-1,0 0 0,-1 1 1,0-1-1,-11-10 0,16 17-25,0-1 1,0 1-1,-1 0 1,1 0-1,-1 0 0,1 1 1,-1-1-1,1 0 1,-1 0-1,1 1 1,-1-1-1,1 1 0,-1 0 1,0-1-1,1 1 1,-1 0-1,0 0 0,1 0 1,-1 0-1,0 0 1,1 0-1,-1 0 0,-2 1 1,1 1-46,1-1-1,-1 0 1,1 1 0,0-1-1,-1 1 1,1-1 0,0 1-1,0 0 1,0 0 0,0 0 0,0 0-1,1 0 1,-3 4 0,2-2-385,0 0-1,0 0 1,0 0 0,0 1 0,1-1 0,0 0 0,0 1 0,-1 6 0,2-9-175,0 0 0,-1 1-1,1-1 1,1 1 0,-1-1-1,0 0 1,1 0 0,-1 1 0,1-1-1,-1 0 1,1 1 0,0-1 0,0 0-1,0 0 1,3 3 0,20 15-7611,-6-12 4283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99 115 2620,'-6'-2'1542,"1"0"1,-1-1-1,1 0 0,-1 0 0,1 0 1,0-1-1,0 0 0,-5-5 0,1 0 3357,16 15-2977,16 16-1771,15 28-161,-38-49 16,0-1 0,0 1 1,1-1-1,-1 1 0,0-1 0,1 0 0,-1 1 0,1-1 1,-1 1-1,0-1 0,1 0 0,-1 1 0,1-1 0,-1 0 0,1 1 1,0-1-1,-1 0 0,1 0 0,-1 0 0,1 1 0,-1-1 0,1 0 1,-1 0-1,1 0 0,0 0 0,-1 0 0,1 0 0,-1 0 1,2-1-1,-1 1 7,0-1 1,0 1 0,0-1-1,0 0 1,0 0-1,0 0 1,0 0 0,-1 0-1,1 0 1,0 0 0,0 0-1,-1 0 1,2-1-1,15-44 220,-15 38-237,-1 6 110,0-1-1,0 0 1,-1 1-1,1-1 0,-1 0 1,1 0-1,-1 1 1,0-1-1,0 0 1,0 0-1,-1 0 0,1 1 1,-1-1-1,1 0 1,-1 0-1,0 1 1,0-1-1,0 0 0,-1 1 1,1 0-1,0-1 1,-1 1-1,0 0 1,1-1-1,-1 1 0,0 0 1,0 0-1,0 0 1,-1 1-1,1-1 1,0 0-1,-1 1 1,1 0-1,-1-1 0,1 1 1,-1 0-1,0 0 1,1 1-1,-4-2 1,2 1-85,1 1 1,-1-1 0,1 1 0,0-1 0,-1 1 0,1 0 0,-1 0-1,1 1 1,-1-1 0,1 1 0,-1 0 0,1-1 0,-1 1-1,1 1 1,0-1 0,0 1 0,0-1 0,0 1 0,0 0 0,0 0-1,0 0 1,0 0 0,1 1 0,-1-1 0,1 1 0,0-1-1,0 1 1,0 0 0,0 0 0,0 0 0,-2 6 0,3-7-295,0 1 1,0-1-1,0 1 0,1-1 1,-1 1-1,1 0 1,-1-1-1,1 1 1,0 0-1,0-1 1,0 1-1,1 0 0,-1-1 1,1 1-1,0 2 1,0-3-247,0 0 1,1 0-1,-1 0 1,0 0 0,1-1-1,-1 1 1,1-1-1,-1 1 1,1-1-1,0 1 1,-1-1-1,1 0 1,0 0 0,0 0-1,0 0 1,0 0-1,0 0 1,4 0-1,47 9-8312,-23-5 4583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42 2600,'-4'0'1196,"1"-1"-1,-1 1 1,0-1-1,1 0 1,-1 0-1,1-1 1,0 1-1,-1-1 1,1 0-1,0 0 1,-5-3-1,1-1 1343,-1-1 4063,9 7-6541,-1-1 0,0 1 0,1-1 0,-1 1 0,1 0 0,-1-1 0,0 1 0,1 0 0,-1-1 0,1 1 0,-1 0 0,1 0 0,-1-1 0,1 1 0,-1 0 0,1 0 0,-1 0 0,1 0 0,0 0 0,-1 0 0,1 0 0,-1 0 0,1 0 0,0 0 0,28-3-213,-1 1 1,1 1 0,0 2-1,32 4 1,-16 4-2744,0-1-3470,-38-7 4094,1 0 1,-1-1-1,0 0 1,9-1-1,-10 0-631,-1 1 179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2220,'-9'5'1394,"-107"66"13018,116-71-14344,0 0 0,0-1 0,0 1 0,0 0 0,1 0 0,-1 0 0,0 0 0,0 0 0,0 0 1,0 0-1,0 0 0,0 0 0,0 0 0,1 0 0,-1 0 0,0 0 0,0 0 0,0 0 0,0 0 0,0 0 0,0 0 0,0 1 0,0-1 0,0 0 0,1 0 0,-1 0 0,0 0 204,0 0-204,0 0 0,0 0 0,0 0 0,0 0 0,0 1 0,0-1 0,0 0 0,0 0 0,1 0 0,-1 0 0,0 0 0,0 0 0,0 0 0,0 1 0,0-1 0,0 0 0,0 0 0,0 0 0,0 0 0,0 0 0,0 0 0,0 0 0,0 0 0,-1 1 0,1-1 0,0 0 0,0 0 0,0 0 0,20-1 991,26-5-1015,73-9-3611,-36 6-5302,-59 6 5165,0 1 18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152 152 1652,'18'-115'13857,"-17"95"-11001,-2 12 246,2 0 3396,-12 28-5022,-5 37-971,-31 77 0,1-5-551,36-98-324,-19 71-2188,18-33-6703,13-34-3972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34 1356,'-16'0'3092,"11"1"-1542,-1-1 0,1 0 0,0 0 0,-1 0 0,1-1 0,0 0 0,-11-4 1249,16 5-2716,0 0 0,-1 0 0,1 0 1,0 0-1,0 0 0,0 0 0,0 0 0,0-1 1,0 1-1,0 0 0,0 0 0,0 0 1,0 0-1,0 0 0,0 0 0,0 0 1,1-2 1497,-1 2-1498,0 0 0,1 0 1,-1-1-1,0 1 0,0 0 0,0 0 0,0 0 1,0 0-1,0 0 0,0 0 0,1 0 1,-1 0-1,0 0 0,0 0 0,0 0 0,0 0 1,0 0-1,1 0 0,8-2 956,608-8 1658,-519 6-2715,284-3-871,-351 10-206,20 0-2447,-48-3 2214,1-1 1,-1 1-1,1-1 0,0 1 1,-1-1-1,6-2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5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99 492,'-4'-4'10872,"7"-5"-6809,5-8-2063,-7 16-1286,5-8 701,0 1 0,0 0 0,1 1-1,0 0 1,12-11 0,-10 10-150,-8 8-1215,0 0 0,-1-1 0,1 1 0,-1 0 0,1-1-1,0 1 1,-1 0 0,1 0 0,0-1 0,-1 1 0,1 0 0,0 0-1,-1 0 1,1 0 0,0 0 0,-1 0 0,1 0 0,0 0 0,-1 0-1,1 1 1,0-1 0,-1 0 0,1 0 0,-1 0 0,1 1 0,0-1 0,-1 0-1,1 1 1,-1-1 0,1 1 0,-1-1 0,1 0 0,-1 1 0,1-1-1,-1 1 1,1 0 0,-1-1 0,0 1 0,1-1 0,-1 1 0,1 0 0,18 35-50,-11-21 224,92 131-1087,-84-113-2544,-9-16-1261,2 0-4004,-6-13 5392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52 1940,'-40'-47'17997,"39"46"-17730,1 1 0,0 0-1,-1-1 1,1 1 0,-1 0 0,1-1-1,-1 1 1,1 0 0,-1 0 0,1 0-1,-1-1 1,1 1 0,-1 0 0,1 0-1,-1 0 1,1 0 0,-1 0 0,1 0-1,-1 0 1,1 0 0,-1 0 0,1 0-1,-1 0 1,1 0 0,-1 1 0,0-1-1,-13 13 2163,-8 30-3262,16-29 1592,-24 45-893,2 2 1,3 1-1,-30 117 0,48-155-1058,5-18-104,0 0 1,0-1 0,1 1-1,-2 11 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195 115 2100,'0'-3'796,"0"-5"1206,0-1 0,0 0 0,1 0 0,0 0 0,3-10 0,-3 17-1870,0-1 1,0 1-1,1-1 1,-1 1-1,0 0 1,1 0-1,-1 0 0,1-1 1,0 1-1,0 1 1,0-1-1,0 0 1,0 0-1,0 1 1,0-1-1,0 1 1,1 0-1,-1 0 1,1 0-1,-1 0 1,4-1-1,2 0-43,-1 0-1,1 0 0,0 1 0,0 0 0,-1 1 1,1 0-1,0 0 0,0 1 0,10 1 0,-15-1-58,0 0 0,-1-1-1,1 1 1,-1 0 0,1 0-1,-1 0 1,0 0-1,1 1 1,-1-1 0,0 1-1,0-1 1,0 1 0,0 0-1,0 0 1,0 0-1,-1 0 1,1 0 0,0 0-1,-1 0 1,0 1 0,0-1-1,1 0 1,-1 1-1,-1-1 1,1 1 0,0-1-1,-1 1 1,1 0 0,-1-1-1,0 1 1,0 4-1,0 2 20,-1 1-1,-1 0 0,0 0 1,0-1-1,-1 0 0,-1 1 1,1-1-1,-1 0 0,-1 0 0,1-1 1,-2 1-1,1-1 0,-1 0 1,-8 8-1,-4 4-57,-1-2-1,-1 0 1,-1-1 0,-24 15 0,27-22 18,18-9-6,-1-1 0,0 0 0,0 1-1,1-1 1,-1 0 0,0 0 0,0 0-1,1 0 1,-1 0 0,0 0 0,0 0-1,0 0 1,1 0 0,-1 0 0,0 0 0,0 0-1,1 0 1,-1 0 0,0-1 0,0 1-1,1 0 1,-2-1 0,1 0-5,1 1 1,0-1-1,0 1 0,0-1 1,0 1-1,0-1 0,0 1 1,0 0-1,0-1 0,0 1 1,0-1-1,0 1 0,1-1 1,-1 1-1,0 0 0,0-1 1,0 1-1,0-1 0,1 1 1,-1 0-1,0-1 0,0 1 1,1 0-1,-1-1 0,0 1 1,1 0-1,-1-1 0,0 1 1,1 0-1,-1 0 0,1-1 1,-1 1-1,0 0 0,2 0 1,11-9-71,-6 7 66,0-1 0,0 2-1,-1-1 1,1 1 0,0 0 0,0 0 0,0 1 0,0 0-1,0 1 1,0-1 0,0 1 0,0 0 0,0 1 0,0 0-1,-1 0 1,1 0 0,-1 1 0,1 0 0,-1 0 0,7 5 0,-11-6 10,1-1 1,-1 1 0,1 0-1,-1-1 1,0 1 0,0 0 0,0 1-1,0-1 1,0 0 0,-1 0-1,1 1 1,-1-1 0,1 1 0,-1 0-1,0-1 1,0 1 0,0 0-1,0 2 1,-1-2 3,0 0 0,0 0 0,0 0 0,0 0 0,-1-1-1,0 1 1,1 0 0,-1 0 0,0-1 0,0 1 0,0 0 0,-1-1-1,1 0 1,-1 1 0,-1 2 0,-6 4 77,1 0 0,-1 0 0,-1 0 0,0-1 0,0-1 0,-19 12 0,10-9 199,0-1 0,-1 0 1,-29 9-1,38-15-206,-1 0 0,0 0 1,0-2-1,0 1 0,0-1 0,0-1 0,-19-1 0,29 0-199,0 1-1,0 0 1,0 0-1,0-1 0,0 1 1,0-1-1,0 1 1,0-1-1,0 0 0,1 0 1,-1 0-1,0 0 1,0 0-1,1 0 0,-1 0 1,1-1-1,-1 1 1,1-1-1,-1 1 0,1-1 1,0 0-1,0 1 1,0-1-1,0 0 0,0 0 1,-1-3-1,1 2-371,1-1 0,0 1-1,0-1 1,0 1 0,0-1-1,0 1 1,1 0 0,0-1-1,0 1 1,0 0 0,0-1-1,0 1 1,1 0 0,-1 0-1,3-4 1,24-33-6488,-8 21 3585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2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174 210 316,'10'-54'10836,"-7"38"-7613,8-31 0,-10 42-2635,0 1 0,-1-1 0,1 1 0,-1-1 0,0 1 0,0-1 0,0 0 0,0 1 0,-1-1-1,0 1 1,0 0 0,0-1 0,-1 1 0,1 0 0,-1-1 0,0 1 0,0 0 0,-4-5 0,5 9-539,0-1 1,0 1 0,0-1 0,0 1 0,0-1-1,0 1 1,0 0 0,-1 0 0,1 0 0,0 0-1,0-1 1,0 2 0,0-1 0,0 0 0,-1 0-1,1 0 1,0 0 0,0 1 0,0-1 0,0 0-1,0 1 1,0-1 0,0 1 0,0-1 0,0 1-1,0 0 1,-1 1 0,-28 19 162,17-9-168,0 1-1,2 1 1,-1 0-1,2 0 1,0 1-1,1 1 1,0 0 0,-8 20-1,14-26-38,0 0 1,0 0-1,0 0 0,1 0 1,1 0-1,-1 21 0,3-25-6,-1 1-1,1-1 1,0 0-1,0 0 1,1 0-1,0 0 0,0 0 1,0 0-1,1 0 1,0 0-1,0-1 1,4 7-1,-2-7-142,-1 1 0,1-1 1,0 0-1,0-1 0,1 1 0,-1-1 0,1 0 1,0-1-1,0 1 0,0-1 0,1 0 0,-1-1 0,1 1 1,-1-1-1,13 2 0,-13-3-421,-1-1 0,1 0 0,0 0 0,0 0 0,0 0 0,0-1 0,-1 0 0,1 0 0,0-1 0,-1 1 1,1-1-1,4-3 0,5-3-2144,-2 0 0,1-1 0,-1 0-1,-1-2 1,19-18 0,-14 10-1155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3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160 154 1320,'10'-108'11832,"-9"62"-3291,-12 102-4484,-2 12-2549,-39 114 0,6-28-1619,37-125-1215,-13 32-1,7-24-5025,13-33 4647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3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119 127 1464,'-3'-43'8668,"1"2"-3485,2 39-5060,0 1 0,0 0-1,1 0 1,-1-1-1,1 1 1,-1 0 0,1 0-1,-1 0 1,1-1-1,0 1 1,0 0 0,0 0-1,-1 0 1,1 0 0,0 0-1,0 1 1,0-1-1,0 0 1,0 0 0,1 1-1,-1-1 1,0 0-1,0 1 1,2-1 0,35-11 349,-31 11-380,-3-1-54,0 1 0,1 1-1,-1-1 1,0 0 0,1 1-1,-1 0 1,0 0 0,1 0 0,-1 1-1,1 0 1,-1 0 0,0 0 0,0 0-1,1 0 1,-1 1 0,0 0 0,0 0-1,-1 0 1,1 0 0,0 0-1,-1 1 1,1 0 0,-1 0 0,0 0-1,0 0 1,0 0 0,0 1 0,-1-1-1,1 1 1,-1 0 0,0-1 0,0 1-1,0 0 1,0 1 0,-1-1-1,0 0 1,0 0 0,0 1 0,0-1-1,-1 0 1,0 7 0,0-1 36,0 0-1,-1-1 1,0 1 0,-1 0 0,0-1-1,-1 1 1,0-1 0,0 0 0,-1 0-1,0 0 1,0 0 0,-1 0 0,-8 10-1,4-7-25,-1 0 0,0-1 0,0 0-1,-1-1 1,-1 0 0,1 0 0,-2-2-1,-13 9 1,21-14-41,-31 15 5,34-17-12,0 0 0,0 0 0,0-1-1,0 1 1,0-1 0,0 1 0,0-1 0,-1 0 0,1 0 0,0 0 0,0 0 0,0 0 0,0 0 0,0-1 0,-3 0 0,5 1-1,0 0 0,0 0 0,0 0 0,0 0 0,0 0 0,0 0 0,0 0 0,0 0 1,0 0-1,-1 0 0,1 0 0,0 0 0,0-1 0,0 1 0,0 0 0,0 0 0,0 0 0,0 0 0,0 0 0,0 0 0,0 0 0,0 0 0,0-1 0,0 1 0,0 0 0,0 0 0,0 0 1,0 0-1,0 0 0,0 0 0,0 0 0,0 0 0,0-1 0,0 1 0,0 0 0,0 0 0,0 0 0,1 0 0,-1 0 0,0 0 0,0 0 0,0 0 0,0 0 0,0 0 0,0 0 1,0-1-1,0 1 0,0 0 0,0 0 0,0 0 0,1 0 0,-1 0 0,9-6-68,11-3-58,-11 7 119,0 0-1,1 1 1,-1 0-1,1 1 1,-1 0-1,1 1 1,-1 0 0,1 0-1,-1 1 1,0 0-1,0 0 1,1 1-1,-2 0 1,1 1 0,0 0-1,7 6 1,-14-9 10,0 0 0,-1 0 0,1 0 0,0 0 0,-1 0 0,0 1 0,1-1 0,-1 1 0,0-1 0,0 1 0,0 0 0,0-1 0,0 1 0,0 0 1,0 0-1,0-1 0,-1 1 0,1 0 0,-1 0 0,0 0 0,1 0 0,-1 2 0,0-1 17,-1 1-1,1-1 1,-1 0 0,0 1-1,0-1 1,0 0 0,0 1-1,-1-1 1,1 0 0,-1 0-1,-3 5 1,-1-1 74,1 0 0,-1-1 0,-1 0 0,1 0 0,-1 0 0,0 0 0,0-1 0,0-1 0,-12 7 0,3-5 77,-1 0 0,0 0-1,-25 3 1,36-7-364,0-2 1,0 1-1,0-1 0,0 0 0,0 0 0,1 0 0,-1-1 0,0 0 0,0 0 1,0-1-1,1 1 0,-1-1 0,1-1 0,-7-2 0,11 4-79,-1 0-1,1 0 0,0 0 1,0 0-1,0 0 0,0-1 1,0 1-1,0 0 1,1 0-1,-1-1 0,0 1 1,1 0-1,-1-1 1,1 1-1,-1-1 0,1 1 1,-1-1-1,1 1 0,0-1 1,0 1-1,0-1 1,0 1-1,0-1 0,0 1 1,1-3-1,0-1-904,0 1 0,0 0 0,0 0 0,1 0 0,0-1 0,0 1-1,4-6 1,2-2-2128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3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220 219 2472,'-4'-62'10654,"1"38"-5747,-11-43-1,11 52-3263,-4-15 802,7 29-2336,-1 0 0,1-1 1,-1 1-1,1 0 0,-1 0 0,0-1 0,0 1 0,1 0 0,-1 0 0,0 0 0,0 0 0,0 0 0,0 0 0,0 0 0,0 0 0,-2-1 0,2 2-68,0 0 1,-1 0 0,1 0 0,-1 0-1,1 0 1,0 0 0,-1 0 0,1 1-1,0-1 1,-1 0 0,1 1 0,0-1-1,-1 1 1,1 0 0,0-1 0,0 1-1,0 0 1,0 0 0,0-1 0,0 1-1,0 0 1,0 0 0,-2 2 0,-22 27-7,22-27 16,-12 19-23,0 0-1,1 1 1,2 0 0,0 1 0,-10 31-1,16-38-20,1-1-1,1 1 0,1 0 0,0 0 0,1 0 0,1 0 0,0 0 0,2 1 1,2 19-1,-2-31-12,0 0-1,0 0 1,1-1 0,0 1 0,0 0-1,1-1 1,-1 1 0,1-1 0,0 0-1,0 0 1,1 0 0,0 0 0,0-1-1,0 0 1,0 1 0,1-1-1,-1-1 1,8 6 0,-7-7-281,0 1 1,0-1-1,1 0 0,-1-1 1,1 1-1,-1-1 0,1 0 0,-1 0 1,1-1-1,0 0 0,-1 0 1,1 0-1,0 0 0,-1-1 1,1 0-1,-1 0 0,1-1 1,-1 0-1,9-3 0,10-8-3253,-1 0 0,0-1 0,-1-2 0,21-19 0,-16 14-320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3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58 320,'-5'2'1626,"2"-1"73,0 0 0,0-1 0,1 1 0,-1 0 0,0-1 0,0 0-1,0 0 1,0 0 0,0 0 0,0 0 0,-5-1 0,16-4 2840,13-4-3716,1 2-1318,-1 1 0,43-7-1,18-4-9518,-78 15 8778,1 1 0,-1 0 0,0 1 0,1-1 0,-1 1 0,1-1 0,-1 1 0,7 1 0,-1 1-2279</inkml:trace>
  <inkml:trace contextRef="#ctx0" brushRef="#br0" timeOffset="1">118 198 2276,'-6'4'2740,"0"1"0,-1-1 0,0-1 0,1 1 0,-8 2 0,7-3-816,24-2 1480,2 0-3443,43-7-1669,-33 1-3220,32-13 0,-9 6-2786,-26 7 3951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3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187 183 1076,'11'-49'8046,"20"-65"2027,-31 114-9901,1-1 0,-1 1-1,0-1 1,0 1 0,1-1-1,-1 1 1,0-1 0,0 1 0,0-1-1,1 1 1,-1-1 0,0 1 0,0-1-1,0 0 1,0 1 0,0-1-1,0 1 1,0-1 0,0 1 0,0-1-1,-1 1 1,1-1 0,0 0-1,0 1 1,0-1 0,-1 1 0,1-1-1,0 1 1,-1-1 0,1 1 0,0 0-1,-1-1 1,1 1 0,0-1-1,-1 1 1,1 0 0,-1-1 0,0 0-1,0 2-67,0-1 0,0 0 0,0 0 0,0 1 0,1-1 0,-1 0-1,0 1 1,0-1 0,0 1 0,1-1 0,-1 1 0,0-1 0,0 1 0,1 0-1,-1-1 1,1 1 0,-1 0 0,0 0 0,1-1 0,0 1 0,-1 0 0,1 0 0,-1 0-1,1 1 1,-23 49 705,-97 232 552,63-75-4023,53-193 1691,3-10-12,0 0-1,0-1 0,1 1 1,-1 0-1,2 8 0,-1-11-196,0 0 0,0-1 0,1 1 0,-1 0 0,1 0 0,0 0 1,0 0-1,-1-1 0,1 1 0,1 1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3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53 496,'-33'-2'11213,"-64"-11"-1,85 9-6574,19 1-2808,23 1-1520,109 11-143,-42-1-127,151-1-440,330-31-1,-561 22-616,64-9-1620,-55 5-3591,-1-3-6000,-29 11 8389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3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39 449 1972,'-29'-48'17827,"29"48"-17565,-1 0 0,1-1 0,0 1 1,-1 0-1,1 0 0,0 0 0,-1 0 0,1 0 0,0 0 0,-1 0 0,-4 2 4456,4-1-4456,2 4 231,1-3-404,5 10 174,0 0-1,-1 1 1,0-1-1,-1 1 1,-1 0-1,0 0 1,3 19-1,28 203 472,-34-224-729,4 18 8,-5-27-9,0-1 0,0 0 1,1 0-1,-1 1 0,0-1 1,1 0-1,-1 0 0,1 0 1,-1 0-1,1 0 0,0 0 1,-1 0-1,1 0 0,0 0 1,0 0-1,1 1 1,-1-2-2,-1 0 1,1 0 0,0-1-1,-1 1 1,1 0 0,-1 0 0,1-1-1,-1 1 1,1 0 0,-1-1 0,1 1-1,-1-1 1,1 1 0,-1-1 0,0 1-1,1 0 1,-1-1 0,0 0 0,1 1-1,-1-1 1,0 1 0,0-1 0,1 1-1,-1-1 1,0 0 0,8-18 17,-8 18-18,90-246 38,-50 139-37,-17 48 104,48-96 0,-61 139-65,0 0-1,1 1 1,1 0-1,0 1 1,1 0-1,1 1 1,0 0-1,1 1 0,31-20 1,-30 23-32,1 1 0,0 0 1,28-9-1,-39 16-58,0 1 1,-1 0-1,1 0 0,0 0 0,0 1 0,11 0 1,-14 0-38,0 1 1,0-1 0,0 1 0,0 0-1,0 0 1,0 0 0,-1 0 0,1 0 0,0 1-1,-1-1 1,1 1 0,-1 0 0,1 0-1,2 3 1,-3-3-215,-1 0 1,0 0-1,0 0 1,0 0-1,0 0 0,0 0 1,0 0-1,0 1 0,-1-1 1,1 0-1,-1 1 0,0-1 1,0 0-1,1 1 1,-2 2-1,-4 40-8781,3-34 5281,-4 27-4577,1-19 4571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5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69 588,'-2'-1'1117,"-1"0"0,1 0 0,0-1-1,0 1 1,0 0 0,0-1 0,0 0 0,0 1-1,1-1 1,-1 0 0,1 0 0,-8-7 5776,19 7-1030,26-15-2431,-11 11-3331,0 0 0,0 2 0,1 1 0,29 0-1,106 8 31,-1 0-70,-44-9-66,124-1-1446,-242 7 829,0 0 1,-1 0-1,1 0 0,-1 0 1,1 0-1,-1-1 1,-5 3-1,-96 18-18128,82-15 14703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3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93 2800,'-4'-2'1550,"1"-1"-1,-1 1 1,0 0 0,0-1-1,1 0 1,0 0-1,-1 0 1,1 0-1,-4-7 1,6 9-1122,0 0 0,0 0 0,1 0 0,-1 0 0,1-1 1,-1 1-1,1 0 0,-1 0 0,1-1 0,0 1 0,-1 0 0,1-1 0,0 1 0,0 0 1,0-1-1,0 1 0,0 0 0,1-3 0,-1 3-324,1 0-1,0 0 1,-1 0 0,1 0-1,0 0 1,-1 0-1,1 0 1,0 0 0,0 0-1,0 0 1,0 0 0,0 1-1,0-1 1,1-1 0,4-1-82,0 1 0,0-1 1,0 1-1,0 0 1,0 0-1,1 1 0,-1 0 1,0 0-1,1 1 1,-1-1-1,0 1 1,1 1-1,-1-1 0,0 1 1,1 0-1,-1 1 1,0-1-1,0 1 0,0 1 1,11 5-1,-15-7-21,0 0 0,0 1 0,0 0-1,0-1 1,-1 1 0,1 0 0,-1 0 0,1 0-1,-1 0 1,0 0 0,0 0 0,0 1-1,0-1 1,0 0 0,0 0 0,-1 1 0,1-1-1,-1 1 1,1-1 0,-1 0 0,0 1-1,0-1 1,0 1 0,0-1 0,-1 0 0,1 1-1,-1-1 1,1 1 0,-1-1 0,0 0-1,0 0 1,-2 4 0,-2 5 2,-1 0-1,0 0 1,-1-1-1,-15 19 1,-11 6-11,-47 41-1,66-63 6,53-13-48,-25 0 49,-1 1-1,23 4 0,-30-4 9,-1 0 0,0 1 0,0-1 1,0 1-1,0 0 0,-1 1 0,1-1 0,-1 1 0,9 6 0,-12-8 0,0 0 0,0 1 0,0-1 0,0 1 0,0-1 0,0 0 0,-1 1 0,1 0 0,0-1 0,-1 1-1,0-1 1,1 1 0,-1 0 0,0-1 0,0 1 0,1 0 0,-1-1 0,-1 1 0,1 0 0,0-1 0,0 1 0,-1-1 0,1 1 0,-1 0 0,1-1 0,-1 1 0,1-1 0,-1 1 0,0-1 0,-1 3 0,-1 0 11,0 1 0,0-1 0,-1 1-1,1-1 1,-1 0 0,0 0 0,0-1 0,-6 5 0,0-2-96,0 0 0,-1-1 0,1 0-1,-1-1 1,0 0 0,-19 3 0,22-5-452,0-1 1,0 0 0,0-1-1,0 0 1,0 0 0,-9-2-1,14 2-31,0-1 0,0 0 0,0 0 0,0 0 0,0-1 0,0 1 0,1-1 0,-1 0 0,1 1 0,-1-1 0,1 0 0,-4-3 0,5 3-143,-1 0 0,0 0 0,1 0 0,-1-1 0,1 1 0,0 0 0,-1 0 0,1-1 1,0 1-1,1-1 0,-1 1 0,0-1 0,1 1 0,-1-1 0,1-2 0,1-9-3352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3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250 171 448,'-5'-33'5741,"-8"-50"1811,10 29 5149,-8 83-9743,-50 154-1456,7-29-1296,-17 120-725,68-263-66,0 0 1,-9 18-1,-2 8-5801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3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64 2324,'0'-14'6046,"0"-19"1823,0 17 3211,-3 19-10777,-1 0 1,1 0-1,-1-1 0,0 1 0,-6 3 1,-23 15-172,-57 49-1,55-42-118,-11 14 69,48-43-19,-1 1 1,0 0 0,1 0 0,-1 0-1,0 0 1,1 0 0,-1 0-1,0 0 1,1 0 0,-1 1 0,1-1-1,-1 0 1,3 2 0,65 70 431,-42-42-662,38 57 1,-63-84-136,-1 0 0,1 0 0,-1 0 1,0 0-1,0 1 0,0-1 0,0 4 0,1 2-2032,-1-8 1602,0 0 1,0-1 0,0 1-1,0 0 1,0-1 0,0 1 0,0-1-1,0 0 1,0 1 0,0-1-1,0 0 1,0 1 0,0-1-1,1 0 1,-1 0 0,0 0-1,0 0 1,0 0 0,0 0 0,0 0-1,3-1 1,1 0-2691,1 1-757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3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97 2900,'-4'-10'3737,"-1"-1"0,1 1-1,1-1 1,0 0 0,0 0 0,-1-21 554,4 49-4047,-1 23-94,-1-1 0,-2 1 0,-15 66-1,16-93-203,0 0 0,2 0-1,-1 23 1,3-35-201,1-6 25,1-9-75,2-14 203,1 0-1,2 0 1,1 0-1,1 1 1,15-30-1,-22 53 118,-1-1 1,1 0-1,-1 1 0,1-1 0,1 1 0,-1 0 0,5-5 0,-7 9-7,0-1 1,0 0-1,0 0 0,0 1 0,1-1 0,-1 0 1,0 1-1,0-1 0,1 1 0,-1 0 0,0-1 1,1 1-1,-1 0 0,0 0 0,1 0 0,-1 0 1,1 0-1,-1 0 0,0 0 0,1 0 0,-1 1 1,0-1-1,1 1 0,-1-1 0,0 1 0,0-1 0,1 1 1,-1-1-1,0 1 0,0 0 0,0 0 0,2 1 1,4 4 41,-1 1 0,1-1 0,-1 1 0,0 0 0,0 1 0,-1 0 0,0 0 0,-1 0 1,6 13-1,-3-4-22,-1 0 0,-1 0 0,0 0 0,2 21 0,-7-37-24,1 17 10,-1-17-13,0 0 0,0-1 0,0 1 0,0 0 0,0 0 0,0-1 0,0 1 0,0 0 0,0 0 0,-1-1 0,1 1 0,0 0 0,0-1 0,-1 1 0,1 0 0,-1-1 0,1 1 0,-1 0 0,1-1 0,-1 1 0,1-1 0,-1 1 0,0-1-3,1 0 1,-1 0 0,1-1-1,-1 1 1,1 0 0,0 0-1,-1-1 1,1 1 0,0 0-1,-1-1 1,1 1-1,0 0 1,-1-1 0,1 1-1,0-1 1,-1 1 0,1 0-1,0-1 1,0 1 0,0-1-1,-1 1 1,1-1 0,0 1-1,0-1 1,0 1-1,0-1 1,0 1 0,0-1-1,0 1 1,0-1 0,0 1-1,0-1 1,1 0 0,-2-22-40,1 22 40,0-9 6,1 1 0,1-1 0,0 1 0,0-1 0,1 1 0,0-1 0,1 1 0,0 0 0,0 1 0,1-1 0,0 1 0,0 0 0,1 0 0,9-10 0,-14 17 0,0 1-1,-1-1 1,1 0 0,0 0-1,0 1 1,0-1 0,0 0-1,0 1 1,0-1 0,0 1-1,0-1 1,0 1 0,1 0-1,-1 0 1,0-1 0,0 1-1,0 0 1,0 0 0,0 0 0,1 0-1,-1 0 1,0 0 0,0 0-1,0 1 1,0-1 0,2 1-1,-1 0 6,0 0-1,-1 0 1,1 1 0,0-1-1,0 1 1,-1 0 0,1-1-1,0 1 1,-1 0-1,0 0 1,1 0 0,0 2-1,3 6 0,-1-1-1,0 1 0,-1 0 0,4 17 1,-5-13-342,-1 0-1,0 0 1,-1 0 0,-1 1 0,0-1 0,-5 24 0,-29 83-7276,25-90 4509,-25 69-5945,12-46 4536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3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97 980,'5'-32'9948,"-4"28"-9509,0 1 0,0-1 1,0 0-1,-1 1 0,1-1 0,-1 0 0,0 0 1,0 0-1,0 1 0,-1-1 0,1 0 0,-1 0 1,-2-6-1,3 10-424,0-1 0,0 1 0,0 0 1,0 0-1,0-1 0,0 1 0,0 0 0,-1 0 0,1 0 0,0-1 1,0 1-1,0 0 0,0 0 0,0 0 0,0-1 0,-1 1 1,1 0-1,0 0 0,0 0 0,0 0 0,0-1 0,-1 1 1,1 0-1,0 0 0,0 0 0,-1 0 0,1 0 0,0 0 1,0 0-1,0 0 0,-1-1 0,1 1 0,0 0 0,0 0 0,-1 0 1,1 0-1,0 0 0,0 0 0,-1 1 0,1-1 0,0 0 1,0 0-1,0 0 0,-1 0 0,1 0 0,0 0 0,0 0 1,-1 0-1,1 0 0,0 1 0,0-1 0,0 0 0,0 0 1,-1 0-1,1 0 0,0 1 0,0-1 0,0 0 0,0 0 0,0 0 1,-1 1-1,1-1 0,0 0 0,0 0 0,0 1 0,-1 4 543,5-9-314,-12 8-1912,-2 5-1136,7-20-5960,0 6 5465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41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0 1164,'3'2'22376,"-18"5"-19154,-6 2-5826,8-2 4178,-75 59-1567,-34 21 564,120-86-712,-3 2 1628,6-5-438,-1 2-938,11 3 112,-6 3-223,0-1-1,1 1 0,0-1 0,9 6 0,15 13 12,-7-3-62,-18-17-252,1 0 1,-1 0-1,-1 1 0,1 0 1,-1-1-1,1 2 0,-1-1 1,-1 0-1,1 1 0,2 6 1,-5-11 84,-1-1-1,0 1 1,0-1 0,1 1 0,-1-1 0,0 1 0,1-1-1,-1 1 1,0-1 0,1 1 0,-1-1 0,1 1 0,-1-1-1,1 0 1,-1 1 0,1-1 0,-1 0 0,1 1 0,-1-1 0,1 0-1,-1 0 1,1 0 0,0 1 0,-1-1 0,1 0 0,-1 0-1,1 0 1,0 0 0,-1 0 0,1 0 0,-1 0 0,1 0-1,0 0 1,-1-1 0,1 1 0,-1 0 0,1 0 0,-1 0 0,1-1-1,0 0 1,24-13-10410,-17 7 6851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41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72 238 584,'-5'-2'1480,"0"0"-1,0-1 1,1 1 0,-1-1-1,0 0 1,1 0 0,0-1-1,0 1 1,-6-7-1,-11-13 11012,27 26-12457,-1 0 1,1-1-1,-1 1 0,1-2 0,0 1 0,-1-1 0,1 1 1,0-1-1,0-1 0,10 1 0,-5 0 10,69 2 104,159-12-1,-147 2-114,1167-93-102,-1231 97 64,0 1 0,1 2-1,48 4 1,-70-1-12,-10-3-451,2 0 250,0 0-1,0 0 1,0 0-1,0-1 1,1 1-1,-1 0 1,0-1 0,0 1-1,0-1 1,1 1-1,-1-1 1,0 1-1,0-1 1,1 1-1,-1-1 1,1 0 0,-1 1-1,0-1 1,1 0-1,-1-1 1,-1-2-1361,0-1 1,0 0 0,1 0-1,-1 0 1,1 0 0,1 0-1,-1 0 1,1 0 0,0 0-1,0 0 1,1-6-1,1-2-2309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42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71 1060,'-5'-63'18521,"5"63"-18385,0 0 0,0 0 0,0-1-1,0 1 1,0 0 0,0-1 0,0 1 0,0 0 0,0 0 0,0-1-1,-1 1 1,1 0 0,0 0 0,0-1 0,0 1 0,0 0-1,0 0 1,-1-1 0,1 1 0,0 0 0,0 0 0,0 0-1,-1-1 1,1 1 0,0 0 0,0 0 0,-1 0 0,1 0-1,0-1 1,0 1 0,-1 0 0,1 0 0,0 0 0,-1 0 0,1 0-1,0 0 1,0 0 0,-1 0 0,1 0 0,0 0 0,-1 0-1,1 0 1,0 0 0,0 0 0,-1 0 0,1 0 0,0 0-1,0 1 1,-1-1 0,1 0 0,0 0 0,0 0 0,-1 0-1,1 1 1,0-1 0,0 0 0,-1 0 0,0 1 28,0 0 0,-1 0 0,1 0 0,0 0 1,0 0-1,0 0 0,0 0 0,0 0 0,0 0 1,0 1-1,0-1 0,-1 2 0,-26 72 75,4 1 1,-28 144-1,42-160-2734,0-22-6278,9-31 3718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42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53 632,'-20'2'10858,"-43"1"0,61-3-10004,59 11 1762,-11-12-2203,0-1 0,-1-3 0,67-15 0,-34 5-363,-43 9-86,1-1-187,1 1 0,1 2 0,71 2 0,-99 3-448,0 1-1,0 0 1,-1 0 0,15 6-1,12 12-6169,-36-20 6535,1 0 0,-1 1 1,1-1-1,-1 1 0,1-1 0,-1 1 0,1-1 0,-1 1 0,1-1 0,-1 1 1,1 0-1,-1-1 0,0 1 0,0-1 0,1 1 0,-1 0 0,0-1 0,0 1 1,0 0-1,1-1 0,-1 1 0,0 0 0,0 0 0,0-1 0,0 1 0,0 0 1,-1-1-1,1 1 0,0 0 0,0-1 0,0 1 0,-1 0 0,1-1 0,-1 2 1,-3 7-3208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43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60 239 1840,'-24'-1'5314,"24"1"-5126,0 0 0,-1 0 1,1 0-1,0 0 1,-1 0-1,1 0 0,0 0 1,-1 0-1,1 0 0,0 0 1,-1 0-1,1 0 1,0 0-1,0-1 0,-1 1 1,1 0-1,0 0 0,-1 0 1,1 0-1,0 0 1,0-1-1,-1 1 0,1 0 1,0 0-1,0-1 0,0 1 1,-1 0-1,1 0 0,0-1 1,0 1-1,0 0 1,0 0-1,-1-1 0,1 1 1,0 0-1,0-1 0,0 1 1,0 0-1,0 0 1,0-1-1,0 1 0,0 0 1,0-1-1,0 1 0,0 0 1,0-1-1,0 1 0,0-1 267,-1 0-1,0 0 0,1 0 0,-1 1 0,0-1 1,0 0-1,0 1 0,0-1 0,1 1 0,-1-1 1,0 1-1,0-1 0,0 1 0,0-1 0,-1 1 1,-8 1 3161,10 0-3567,0-1 1,-1 1-1,1-1 0,0 1 0,-1 0 1,1-1-1,0 1 0,0 0 1,0-1-1,0 1 0,0 0 0,-1-1 1,1 1-1,0 0 0,1-1 1,-1 1-1,0 0 0,0-1 0,0 1 1,0 0-1,31 132 2029,-13-64-1875,26 67 0,-43-135-197,-1 0 0,0 0-1,0 0 1,1 0 0,-1 0-1,1 0 1,-1 0 0,1-1 0,-1 1-1,1 0 1,0 0 0,0 0-1,-1-1 1,1 1 0,0 0 0,1 0-1,-2-1-2,0 0 0,1 0-1,-1 0 1,0 0 0,1 0-1,-1 0 1,1 0 0,-1 0 0,0 0-1,1 0 1,-1-1 0,0 1-1,1 0 1,-1 0 0,0 0-1,1 0 1,-1-1 0,0 1-1,1 0 1,-1 0 0,0-1 0,0 1-1,1 0 1,-1-1 0,0 1-1,0 0 1,1-1 0,-1 1-1,15-37 82,-12 26-82,46-132-3,38-93 208,-82 225-151,0 1-1,2-1 1,-1 1 0,1 0 0,1 1 0,-1-1-1,2 1 1,-1 1 0,16-12 0,-16 14-51,0 1 0,0 0 1,0 0-1,0 1 0,1 0 1,0 1-1,0 0 0,0 0 1,0 1-1,0 0 1,1 0-1,16 0 0,-5 2-263,19 0-1236,-13 5-2410,-14-5-260,1-1-2264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5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92 2168,'-12'-13'9847,"9"-1"-4358,3 12-5169,1 0 1,-1 0 0,1 0 0,-1 0-1,1 0 1,0 1 0,0-1 0,0 0-1,0 0 1,0 0 0,0 1-1,0-1 1,0 1 0,3-3 0,0 1-16,0-1 0,0 1 0,1 0 1,-1 0-1,1 0 0,0 1 0,0 0 1,0 0-1,0 0 0,1 0 0,-1 1 0,11-2 1,-9 2-201,-1 1 0,1-1 0,0 1 0,0 0-1,-1 0 1,1 1 0,0 0 0,-1 0 0,1 1 0,7 2 0,-11-3-99,0 0-1,-1 1 0,1-1 0,0 1 1,-1-1-1,0 1 0,1 0 1,-1-1-1,0 1 0,0 0 1,0 1-1,0-1 0,0 0 1,0 1-1,-1-1 0,1 1 0,-1-1 1,1 1-1,-1 0 0,1 3 1,-2-2-1,1-1 1,-1 1-1,0 0 1,-1 0-1,1-1 1,-1 1-1,1 0 1,-1-1-1,0 1 1,0-1-1,-1 1 1,1-1-1,-4 7 1,-5 5 10,0-1 0,-1 0 0,0 0 0,-1-1 0,-19 16 0,-14 12-47,45-38-217,6-3 45,7-1-49,1-2 135,-6 1 72,0 0-1,1 1 0,0 0 1,-1 0-1,13 2 1,-19-1 46,0 0 0,0 0 0,0 1 0,0-1 0,0 1 0,0 0 0,-1-1 0,1 1 0,0 0 0,0 0 0,-1 0 0,1 0 0,-1 1 0,1-1 0,-1 0 0,1 0 0,-1 1 0,0-1 0,0 1 0,0 0 0,0-1 0,0 1 0,0 0 1,0-1-1,0 1 0,0 0 0,-1 0 0,1 0 0,-1 0 0,1 3 0,-1-1 19,0 0 1,0 0 0,0 0-1,-1 0 1,1 0 0,-1 0-1,0 0 1,0 0 0,0 0-1,-1 0 1,0-1 0,1 1-1,-1 0 1,0-1 0,-1 0-1,1 1 1,-1-1 0,1 0-1,-1 0 1,0 0 0,0-1-1,0 1 1,-1-1 0,1 1-1,-5 2 1,-3 1 79,-1 0 0,1 0-1,-1-1 1,0-1 0,0 0-1,-24 5 1,26-8-120,0 0-1,0 0 1,0-1-1,0 0 1,0-1 0,0 0-1,-17-4 1,24 4-230,0 0 1,0 0 0,1 0 0,-1-1 0,0 1 0,0-1 0,1 1 0,-1-1-1,1 0 1,-1 0 0,1 0 0,-3-4 0,3 4-218,1 0 0,0 0 0,0-1 0,0 1 0,0 0 0,1 0 0,-1-1 0,1 1 0,-1 0 0,1-1 0,0 1 0,-1 0 0,1-1 0,1 1 0,-1 0 0,0-1 0,0 1 0,2-4 0,-1 2-705,0 0-1,0 0 1,1 0-1,-1 1 1,1-1-1,4-7 1,9-5-2827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43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75 133 2716,'-1'0'613,"-1"0"0,0 0 0,1 0 0,-1 0 0,0 0-1,0 0 1,1-1 0,-1 1 0,0 0 0,1-1 0,-1 1 0,1-1 0,-1 0-1,1 0 1,-1 1 0,1-1 0,-1 0 0,1 0 0,-2-2 0,2 1-225,0 0 0,0 0 1,1 0-1,-1 0 0,1 0 1,0 0-1,-1 0 0,1 0 1,0 0-1,0 0 0,0 0 1,1 0-1,-1 0 0,0 0 1,1 0-1,1-4 0,-1 2-95,1-1 0,0 1 0,0 0 0,1 0 0,-1 0 0,1 0 0,0 0 0,0 0 0,0 1 0,1-1 0,-1 1 0,5-3 0,-3 2-243,0 0 0,0 1 1,1 0-1,-1 0 0,0 0 0,1 1 0,0-1 0,0 1 0,7-1 0,-11 3-34,-1 0 1,1 0-1,0 0 0,-1 0 1,1 0-1,0 0 0,-1 1 0,1-1 1,0 1-1,-1-1 0,1 1 1,-1 0-1,1 0 0,-1-1 1,1 1-1,-1 0 0,1 0 0,-1 0 1,0 1-1,0-1 0,1 0 1,-1 0-1,0 1 0,0-1 1,0 1-1,-1-1 0,1 1 1,0-1-1,0 1 0,0 2 0,0 0 3,1-1 0,-1 1 0,-1 0-1,1-1 1,0 1 0,-1 0 0,0 0 0,0 0-1,0 0 1,0-1 0,0 1 0,-2 6-1,-3 4-4,0-1 0,0 1 0,-1-1 0,-1 0 0,0 0 0,-1-1 0,-14 18 0,22-30-15,0 0-1,-1 0 0,1 1 0,0-1 1,0 0-1,-1 1 0,1-1 0,0 0 0,0 1 1,0-1-1,0 0 0,-1 1 0,1-1 0,0 0 1,0 1-1,0-1 0,0 0 0,0 1 1,0-1-1,0 1 0,0-1 0,0 0 0,0 1 1,0-1-1,0 0 0,0 1 0,1-1 1,-1 1-1,0-1 0,0 0 0,0 1 0,0-1 1,1 0-1,-1 1 0,0-1 0,1 0 0,16 10-23,33 2 38,-39-10-5,-10-2-1,-1 0-1,1 1 1,0-1 0,0 0 0,0 0 0,0 1 0,0-1-1,0 0 1,-1 1 0,1-1 0,0 1 0,0-1-1,0 1 1,-1-1 0,1 1 0,0-1 0,-1 1 0,1 0-1,0-1 1,-1 1 0,1 0 0,-1 0 0,1 0-1,-1-1 1,0 1 0,1 1 0,-1 0 20,0-1 0,0 1-1,0-1 1,0 1 0,-1-1 0,1 1 0,-1-1-1,1 0 1,-1 1 0,1-1 0,-1 0 0,0 1-1,1-1 1,-3 2 0,-2 3 84,1-1 0,-1 1 0,0-1 0,-1-1-1,-11 9 1,7-6-212,-1 0 0,0-1 0,-1-1 0,1 1 0,-1-2 0,0 1 0,0-2-1,-1 0 1,1 0 0,-15 1 0,26-4-93,0 0 1,0 0-1,0 0 0,0 0 0,0 0 1,0-1-1,0 1 0,0 0 0,0 0 1,0-1-1,0 1 0,0 0 0,0-1 1,1 1-1,-1-1 0,0 1 0,0-1 1,0 1-1,0-1 0,1 0 0,-1 0 1,0 1-1,1-1 0,-1 0 0,1 0 1,-1 0-1,0-1 0,0 0-306,1-1-1,-1 1 1,1 0 0,0-1-1,0 1 1,0 0 0,0-1-1,0 1 1,1 0 0,-1 0-1,2-5 1,1-3-1666,1 1 0,0-1-1,1 1 1,9-16 0,6-1-1709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43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183 152 656,'3'-18'2901,"1"-1"0,7-17 0,5-27 4707,-15 62-7285,-1 0 1,0 1 0,0-1-1,0 0 1,1 1 0,-1-1-1,0 0 1,0 0-1,0 1 1,0-1 0,0 0-1,0 1 1,-1-1-1,1 0 1,0 0 0,0 1-1,0-1 1,-1 0-1,1 0 1,-9 7 3938,-7 22-2440,-30 88-1404,6 3 0,-29 144 0,65-252-1323,1 0 0,-2 1 0,-7 15 0,1-5-4596,10-20 6122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44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49 1368,'-2'-2'1076,"1"0"1,-1 0-1,1-1 0,-1 1 0,1 0 0,0-1 1,0 1-1,0-1 0,0 0 0,0 1 1,1-1-1,-1 0 0,1 1 0,-1-1 0,-1-8 7700,-5 13-6159,-8 11-3088,12-11 1045,-39 35-348,-59 36-1,95-69-220,1 1 1,-1-1-1,1 1 0,0 0 0,0 0 0,-6 7 1,13-9 33,0-1 0,0 1-1,-1-1 1,2 0 0,-1 1 0,0-1 0,0 0 0,1-1 0,2 3 0,0 0 54,-5-4-89,32 28 119,-2 1-1,39 48 1,-67-74-273,-1-1-1,1 1 1,-1 0 0,0-1 0,0 1-1,0 0 1,0 0 0,0 0 0,0 4 0,0 16-6790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44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59 2056,'-21'-17'7359,"16"14"-4978,0-1 0,-1-1-1,2 1 1,-1-1 0,0 0 0,-5-7-1,8 8 250,1 13-2539,-2 15 35,-31 158 668,10-69-702,25-94-223,2-18-38,0-12 49,2-21 78,2 1 1,1 0 0,1 0-1,1 1 1,2 1 0,1-1-1,19-29 1,-29 54 50,-1 1 0,0 1 1,0-1-1,0 1 0,1-1 0,-1 1 0,1 0 1,0 0-1,0 0 0,4-3 0,-6 6-5,0 0 0,0 1 0,1-1 0,-1 0 0,0 0 0,0 1 0,0-1 0,0 1 0,0-1 0,0 1 0,0-1 0,0 1 0,0 0 0,0-1 0,0 1 0,-1 0 0,1 0 0,0-1-1,0 1 1,-1 0 0,1 0 0,0 0 0,0 1 0,14 24 76,-9-12-55,0 0 1,-1 0-1,-1 0 0,0 0 1,3 24-1,-6-30-30,0 0 0,0 0 1,-1 0-1,-1 0 0,1 0 0,-1 0 0,-1 0 1,1-1-1,-1 1 0,-1 0 0,1-1 0,-5 9 0,7-16-5,0 0 1,0 0-1,0 1 0,0-1 0,0 0 0,0 0 0,-1 0 0,1 0 1,0 0-1,0 0 0,0 1 0,0-1 0,0 0 0,0 0 0,0 0 0,0 0 1,-1 0-1,1 0 0,0 0 0,0 0 0,0 1 0,0-1 0,0 0 0,0 0 1,-1 0-1,1 0 0,0 0 0,0 0 0,0 0 0,0 0 0,0 0 0,-1 0 1,1 0-1,0 0 0,0 0 0,0 0 0,0 0 0,-1 0 0,1 0 1,0 0-1,0 0 0,0-1 0,0 1 0,0 0 0,0 0 0,-1 0 0,1 0 1,0 0-1,0 0 0,0 0 0,0 0 0,0 0 0,0-1 0,-1 1 1,-5-13-611,0-16-623,7 11 919,2 0-1,-1 0 0,2 0 1,1 1-1,0-1 0,13-28 1,-17 42 404,1 1 0,0 0 0,0 0 0,0 0 0,0 1 0,0-1 0,0 0 1,1 1-1,0 0 0,-1-1 0,1 1 0,0 0 0,0 0 0,0 0 0,0 1 1,0-1-1,0 1 0,1 0 0,5-2 0,-7 3-40,1-1 1,-1 1-1,0 0 0,1 0 0,-1 0 0,0 0 1,1 0-1,-1 0 0,1 1 0,-1-1 0,0 1 1,1 0-1,-1-1 0,0 1 0,0 0 1,0 0-1,0 1 0,0-1 0,0 0 0,0 1 1,0-1-1,0 1 0,-1 0 0,1-1 0,0 1 1,-1 0-1,0 0 0,1 0 0,1 3 1,1 4-15,-1-1 1,0 1 0,0 0 0,0 0 0,-1 0 0,0 1 0,-1-1 0,0 0 0,-1 1 0,0 12 0,-3 7-555,-2-1 0,-8 30 0,1-3-3483,4 0-3444,8-53 6841,0 0-1,0 0 1,0 0-1,0 0 1,0 0-1,0 0 1,0 0-1,1 0 1,-1 0 0,1 0-1,0 0 1,-1 0-1,3 3 1,4 3-3625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4:45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53 123 1368,'-5'1'1911,"0"0"0,0 0 0,1-1-1,-1 1 1,-8-2 0,-2 0 9677,18-1-9300,12 2-839,0 4-1189,1-2 1,-1 1-1,18-1 1,-6-1-120,285 7 86,-235-8-208,65 1-15,150-3 10,-214-2-212,-92 5-876,13-1 737,-1 0 1,1 1-1,0-1 0,-1 0 0,1 0 0,-1 0 0,1 0 0,-1 0 0,1 0 0,0 0 0,-1-1 0,1 1 0,-1 0 1,1-1-1,0 1 0,0-1 0,-1 0 0,1 1 0,0-1 0,0 0 0,-1 0 0,1 1 0,0-1 0,0 0 1,0 0-1,0-1 0,-1-1 0,-31-37-2856,5 7 4100,27 31-610,-1 1 1,0-1 0,0 1 0,0 0-1,1-1 1,-1 1 0,0 0-1,0 0 1,0 0 0,-1 1 0,1-1-1,0 0 1,-3 0 0,3 1 153,1 0-1,-1 0 1,1-1 0,-1 1 0,1-1-1,-1 1 1,1-1 0,0 0 0,-1 1-1,1-1 1,0 0 0,0 0 0,0 0-1,-1 0 1,0-1 0,2 1-336,0 0 0,0 1 0,0-1 1,0 0-1,0 0 0,0 1 0,0-1 0,0 0 0,0 0 1,0 0-1,0 1 0,1-1 0,-1 0 0,0 0 0,0 1 0,1-1 1,-1 0-1,1 1 0,-1-1 0,0 0 0,1 1 0,-1-1 1,1 1-1,0-1 0,-1 1 0,1-1 0,-1 1 0,2-1 1,-1 0 23,-1 0-38,19-1 146,3 2-242,-1 1 1,0 0-1,36 9 0,-19-5-4,-32-5 5,1 0 1,0 1-1,0 0 1,0 1 0,0-1-1,-1 1 1,12 5 0,-18-7 3,1 1 0,-1-1 0,0 0 0,1 0 0,-1 0 0,1 1 0,-1-1 0,0 0 0,1 1 0,-1-1 0,0 0 0,1 1 0,-1-1 0,0 0 0,1 1 0,-1-1 0,0 1 0,0-1 0,0 0 0,1 1 0,-1-1 0,0 1 0,0-1 0,0 1 0,0-1 0,0 1 0,0-1 0,0 1 0,0 0 0,-8 11 226,-2 1-272,-10 15-2063,-1 0 0,-41 40 0,37-41-1668,-63 76-9978,54-60 9054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1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58 1504,'0'-2'512,"1"0"-1,0 0 1,-1 1 0,0-1-1,1 0 1,-1 0 0,0 0-1,0 0 1,0 0 0,0 0-1,0 0 1,0 0-1,-1 0 1,1 0 0,-1 0-1,1 0 1,-1 0 0,0 1-1,0-1 1,0 0 0,0 0-1,0 1 1,0-1-1,0 1 1,-3-3 755,4 3-1209,0 1 1,0 0-1,0-1 1,0 1-1,0 0 0,0-1 1,0 1-1,0 0 0,1 0 1,-1-1-1,0 1 0,0 0 1,0-1-1,0 1 1,1 0-1,-1 0 0,0-1 1,0 1-1,0 0 0,1 0 1,-1-1-1,0 1 0,0 0 1,1 0-1,-1 0 1,0 0-1,1 0 0,-1-1 1,0 1-1,1 0 0,-1 0 1,0 0-1,1 0 1,-1 0-1,0 0 0,1 0 1,-1 0 67,0 20 1512,-4-2-298,0-1-1,-6 20 0,-7 25 745,-50 399 159,54-374-2203,-7 75 6,18-135-36,2 0 0,0 0 0,2-1 0,5 29 0,2-14 15,-3 1 1,-1 1 0,-2-1 0,-2 1 0,-2-1-1,-8 57 1,-13 56 1,20-125-21,1-1 1,1 1-1,6 38 0,15 81-10,-18-111-5,-2 0 1,-2 0-1,-10 72 0,0 0 12,7 110 11,-8 90 16,8-240-26,4 86 1,2-58-15,-3-37-6,-2 0 0,-14 76 0,6-61 36,3 0 0,2 99 1,-6 50-17,5-136 12,4-23-32,6 100 0,-1-117 30,-8 85 0,0-9-50,3-61 54,-11 68-1,7-79-24,2-29 7,4-19-2,0 0-1,0 1 1,0-1-1,1 1 0,0 0 1,0-1-1,1 7 1,0-2 1,-1 0 1,1 0-1,-2 13 1,0 2-1,1-17-478,-1-9-690,2-15-1638,3-2-312,24-81-12483,-17 68 11630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1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270 157 1548,'-7'-45'6653,"4"23"-3802,0 1 1,-8-22 0,1 20 3359,10 23-6113,-1 0 0,1-1 0,-1 1 0,1 0 1,-1 0-1,1 0 0,-1-1 0,0 1 0,1 0 0,-1 0 0,1 0 1,-1 0-1,1 0 0,-1 0 0,1 0 0,-1 0 0,0 0 1,1 0-1,-1 0 0,1 0 0,-1 1 0,1-1 0,-1 0 0,1 0 1,-1 1-1,1-1 0,-1 0 0,1 0 0,-1 1 0,1-1 0,-1 1 1,1-1-1,0 0 0,-1 1 0,1-1 0,0 1 0,-1-1 1,1 1-1,0-1 0,0 1 0,-1 0 0,-14 19 186,1 1-1,0 0 1,2 1 0,-18 42 0,-26 101 75,-2 69-164,51-194-184,1 1-1,3 0 1,3 76 0,6-55-748,4 0 0,22 80 0,-30-136 126,0 1 0,0-1 0,1 1-1,0-1 1,0 0 0,0 0 0,1 0-1,-1-1 1,1 1 0,8 7 0,-9-10-259,1 0 0,-1-1 0,1 1 0,0-1 0,-1 0 0,1 0 0,0 0 0,0 0 1,0-1-1,1 0 0,-1 0 0,0 0 0,0 0 0,1-1 0,-1 1 0,0-1 0,8-1 0,4-1-2914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1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90 1180,'3'-14'3460,"4"-34"3399,-7 46-6065,0 0-1,0-1 1,0 1 0,0 0 0,0-1 0,-1 1 0,1 0-1,-1 0 1,-2-5 0,3 7-638,0 0 1,-1 0-1,1 0 0,0 0 0,-1 0 1,1 0-1,-1-1 0,1 1 0,0 0 0,-1 0 1,1 0-1,-1 0 0,1 0 0,0 0 1,-1 0-1,1 1 0,-1-1 0,1 0 1,0 0-1,-1 0 0,1 0 0,0 0 0,-1 1 1,1-1-1,0 0 0,-1 0 0,1 1 1,0-1-1,-1 0 0,1 0 0,0 1 1,0-1-1,-1 0 0,1 1 0,0-1 0,0 0 1,0 1-1,0-1 0,-1 0 0,1 1 1,-13 17 1010,12-17-1048,-16 29 321,1 1-1,2 1 1,1 0 0,-16 60-1,-5 13-1680,25-82-590,0-1 0,-20 32 0,25-47 732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1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65 2520,'1'-46'11824,"3"28"616,5 43-12261,1 0 1,1 0-1,16 26 1,-15-28-83,0 0 1,-1 1-1,12 38 0,-21-56-58,-1-1 0,0 0 0,0 1 0,0-1-1,0 1 1,-1-1 0,0 1 0,0-1 0,0 1 0,-1-1-1,0 1 1,0-1 0,0 1 0,-1-1 0,0 0 0,0 0-1,0 1 1,-1-2 0,-5 10 0,0-5 10,0-2 0,0 1 0,-1-1-1,0 0 1,0-1 0,0 0 0,-1 0 0,0-1 0,0 0 0,-1-1 0,-18 5 0,4-3-557,0-2 1,0-1 0,-1 0 0,-28-2 0,53-1 339,0 0 0,0 0 0,1 0 0,-1 0 0,0 0 0,0 0-1,0 0 1,0 0 0,1-1 0,-1 1 0,0 0 0,0 0 0,0-1 0,1 1 0,-1-1 0,0 1 0,1-1 0,-2 0-1,2 1-90,0-1 0,0 1-1,-1 0 1,1-1-1,0 1 1,0-1-1,0 1 1,0-1 0,0 1-1,0-1 1,0 1-1,0 0 1,0-1-1,0 1 1,0-1-1,0 1 1,0-1 0,0 1-1,0-1 1,0 1-1,1 0 1,-1-1-1,0 0 1,2-1-666,-1 0-1,0 0 1,1 0-1,0 0 1,-1 1-1,1-1 1,0 0-1,0 1 1,0-1-1,0 1 1,4-2-1,12-5-3183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1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79 772,'1'-21'9437,"-1"14"-7964,1 0-1,1 0 0,-1 0 0,4-11 0,-4 7 1993,-8 10-261,6 2-3040,-1 0 0,1 0 1,-1 0-1,1 0 1,-1 0-1,1 0 1,0 0-1,0 0 0,-1 1 1,1-1-1,-1 2 1,-64 141 1908,34-70-1772,-4 9-368,-25 86-1,61-167-6,-24 68-1912,2-28-4557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5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 64,'-12'-12'24057,"12"12"-23842,14-3 6159,5 0-5497,-12 2-2642,127-11 1364,-106 12-3351,35 5 0,-36-3-4271,-11-7-1659,-10 3 6462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1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0 109 860,'19'-96'16728,"-14"85"-13281,0 10-931,4 18 74,-1-2-2387,-2 0 59,1-1-1,-2 1 1,0 0 0,0 0 0,-2 0 0,0 0 0,2 23 0,-3 8-206,-3 56 1,-10 11-244,-3-57-2201,11-48 501,0 1 1,-1-1-1,-9 15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1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20 115 1624,'-8'1'2152,"-4"-2"7560,12 0-9560,0 1 0,0 0 1,0-1-1,0 1 0,0 0 1,0-1-1,0 1 1,0-1-1,1 1 0,-1 0 1,0-1-1,0 1 0,0 0 1,0-1-1,0 1 1,1 0-1,-1 0 0,0-1 1,0 1-1,1 0 0,-1-1 1,0 1-1,0 0 0,1 0 1,-1-1-1,0 1 1,1 0-1,-1 0 0,0 0 1,1-1-1,7-5 81,1 0 0,-1 0 0,1 1-1,0 0 1,0 1 0,1 0 0,10-4 0,73-16-227,-81 21-10,5 0-142,60-14-2545,-1 4-5706,-60 12 5086,-2 1 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1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47 2708,'-14'-34'13487,"14"34"-13254,1-1 0,-1 1 0,0-1 0,-1 1 0,1-1 0,0 1 0,0-1 0,0 1 0,0-1 0,0 1 0,0 0 0,-1-1 0,1 1 0,0-1 0,0 1 0,0-1 0,-1 1 0,1 0 0,0-1 0,-1 1 0,1 0 0,0-1 0,-1 1 0,1 0 0,-1-1 0,1 1 0,0 0 0,-1 0 0,1 0 0,-1-1 0,1 1 0,-1 0 0,1 0 0,-1 0 0,1 0 0,-1 0 0,1 0 0,-1 0 0,0 0 0,-5 5 3046,0 5-3770,-15 54 738,-18 82 1,25-78-332,-7 34-611,3-37-4267,18-64 4670,-1-1 0,1 1 0,0-1 0,0 1 0,0 0 0,-1-1 0,1 1 0,0-1 0,0 0 0,-1 1 0,1-1 0,0 1 0,-1-1 0,1 1 1,-1-1-1,1 0 0,-1 1 0,1-1 0,0 0 0,-1 1 0,1-1 0,-2 1 0,-6-25-15942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1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72 148 1976,'3'-35'9259,"7"2"-4577,-8 28-4501,1 0 0,0 0 0,0 0 0,0 0 0,0 1 0,1-1 1,-1 1-1,1 0 0,1 0 0,-1 0 0,0 0 0,1 1 0,0 0 0,0 0 1,0 0-1,6-3 0,-8 5-175,0 0 1,1 0 0,-1 0-1,0 0 1,0 0-1,1 1 1,-1-1 0,0 1-1,1 0 1,-1 0-1,0 0 1,1 0 0,-1 1-1,0-1 1,1 1-1,3 1 1,-5 0-1,1-1 1,-1 0-1,0 1 0,0 0 1,-1-1-1,1 1 1,0 0-1,-1 0 0,1 0 1,-1 0-1,1 0 0,-1 0 1,0 0-1,0 0 1,0 1-1,0-1 0,0 0 1,-1 1-1,1-1 1,-1 1-1,1-1 0,-1 1 1,0 2-1,0 5 13,0-1 0,-1 1-1,0 0 1,-1-1 0,0 1-1,0-1 1,-1 1 0,-1-1-1,1 0 1,-9 15 0,-3 0-16,0 0 1,-26 31-1,39-52-4,-2 2 6,0 1-1,0-1 1,0-1 0,-1 1 0,1-1-1,-1 0 1,0 0 0,-1 0-1,-9 5 1,15-9-3,0 0-1,0 0 0,-1 0 1,1 0-1,0 0 0,0 0 1,0 1-1,0-1 1,-1 0-1,1 0 0,0 0 1,0 0-1,0 0 0,0 0 1,-1 0-1,1 0 1,0 0-1,0-1 0,0 1 1,0 0-1,-1 0 0,1 0 1,0 0-1,0 0 1,0 0-1,0 0 0,0 0 1,-1 0-1,1 0 0,0-1 1,0 1-1,0 0 1,0 0-1,0 0 0,0 0 1,0 0-1,-1-1 0,1 1 1,0 0-1,0 0 1,0-1-1,1-8 23,6-10-17,-5 17-9,-1 0 0,1 0-1,0 0 1,0 0-1,0 0 1,0 0-1,0 1 1,0-1 0,1 1-1,-1-1 1,0 1-1,1 0 1,-1 0-1,1 0 1,-1 0 0,1 0-1,0 1 1,-1-1-1,1 1 1,0 0-1,-1 0 1,1 0 0,0 0-1,-1 0 1,1 0-1,4 2 1,1-1 12,0 1-1,-1 0 1,1 0 0,-1 1 0,1 0 0,-1 0-1,13 9 1,-17-10 7,0 0 0,0 1 0,0-1 0,0 1 0,0 0 0,-1 0 0,1 0 0,-1 0 0,0 0 0,0 0 0,0 0-1,0 1 1,0-1 0,-1 1 0,0 0 0,0-1 0,0 1 0,0 0 0,0 0 0,0 4 0,-2-3 59,1 0 1,-1 0-1,0 0 0,0 0 1,0-1-1,0 1 0,-1 0 1,0-1-1,0 1 0,0-1 1,-1 0-1,1 0 1,-1 0-1,0 0 0,-5 5 1,1-2 32,1 0 1,-1 0 0,-1-1 0,1 0-1,-1-1 1,0 0 0,0 0 0,0-1 0,-1 0-1,1 0 1,-1-1 0,0 0 0,0 0-1,-1-1 1,1 0 0,0-1 0,-1 0-1,1-1 1,-1 0 0,1 0 0,-16-3-1,23 3-211,0-1 0,0 1-1,0-1 1,1 1-1,-1-1 1,0 0-1,0 0 1,1 1-1,-1-1 1,1-1-1,-1 1 1,1 0-1,-1 0 1,1 0-1,0-1 1,-1 1-1,1-1 1,0 1-1,0-1 1,0 1 0,-1-3-1,2 2-266,-1-1 0,0 0 1,1 0-1,-1 0 0,1 1 0,0-1 1,0 0-1,0 0 0,0 0 0,1 0 0,-1 1 1,2-6-1,1 0-985,0 0 1,0 0 0,1 0-1,0 0 1,1 0-1,0 1 1,0 0-1,7-9 1,6 0-1915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1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169 183 1864,'1'-29'7324,"0"23"-6094,-1-1 1,1 0-1,-1 0 0,-1 0 1,1 0-1,-1 0 0,-1 0 1,-2-10-1,-4-10 1860,8 23-2617,-1 0 0,0 0 0,0-1 0,-1 1 0,1 0 0,-1 0 0,0 0-1,0 0 1,0 0 0,-1 1 0,-2-5 0,4 8-444,0-1 1,1 1-1,-1 0 1,0-1-1,0 1 0,1 0 1,-1 0-1,0 0 1,0 0-1,0-1 0,1 1 1,-1 0-1,0 0 1,0 0-1,0 1 0,1-1 1,-1 0-1,0 0 1,0 0-1,1 1 0,-1-1 1,0 0-1,0 0 1,1 1-1,-1-1 0,0 1 1,1-1-1,-1 1 1,0-1-1,1 1 0,-1-1 1,1 1-1,-1 0 1,1-1-1,-1 1 0,0 1 1,-21 29 19,18-24 27,-8 12-49,1 0 1,1 1-1,1 0 0,0 1 1,2 0-1,-6 23 1,10-32-30,1-1 0,0 1 1,0 0-1,1 0 1,1 0-1,0 0 1,1 0-1,0 0 0,1 0 1,0-1-1,1 1 1,8 21-1,-10-30-64,1 0 0,-1 0 0,1-1-1,-1 1 1,1-1 0,0 0 0,0 1 0,0-1 0,1 0-1,-1 0 1,0 0 0,1 0 0,-1-1 0,1 1 0,0-1-1,-1 1 1,1-1 0,0 0 0,0 0 0,0 0-1,0-1 1,0 1 0,0-1 0,0 1 0,0-1 0,0 0-1,0 0 1,0-1 0,5 0 0,-2 0-623,0 0-1,0-1 1,0 0 0,0 0 0,0-1-1,0 0 1,-1 0 0,1 0-1,-1 0 1,0-1 0,0 0 0,0 0-1,5-6 1,46-59-11313,-40 47 8121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1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323 116 712,'-2'-13'2824,"2"-1"0,-1 1-1,3-14 1,-1-7 1992,-1 29-3668,2-4 5076,11 16-3905,-7-2-2119,0-1-1,-1 1 1,0 0-1,0 0 1,-1 1-1,1-1 1,-1 1-1,0 0 1,-1 1-1,1-1 1,-1 0-1,0 1 1,-1 0-1,2 8 1,3 10-22,-2 0 0,3 40 0,-5-16-96,-3 1 0,-1-1 0,-3 1 0,-2-1 0,-2 0 0,-2-1 0,-30 87 0,15-70-1666,-49 95-1,34-90-3847,-48 66 0,3-31-3809,42-61 4634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1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97 2380,'6'-22'6249,"6"-22"696,-9 14 5545,-4 34-12340,-1-1-1,1 1 1,-1-1 0,0 0 0,0 0 0,-5 5-1,-3 8-62,-49 86 82,-25 45-227,51-86-966,7-22-4812,50-63-13538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1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23 1036,'6'-22'24206,"2"30"-22549,27 36-951,29 42-438,-58-77-241,-1 0 0,0 1 0,0-1 0,-1 1-1,0 0 1,-1 0 0,3 18 0,-5-25-1,-1 0 0,0-1 1,0 1-1,-1 0 0,1 0 1,-1 0-1,1 0 0,-1-1 1,0 1-1,0 0 0,0-1 0,0 1 1,-1 0-1,1-1 0,-1 0 1,0 1-1,1-1 0,-1 0 0,0 0 1,0 0-1,0 0 0,-1 0 1,1 0-1,0-1 0,-1 1 1,-4 2-1,-8 3 26,1-1 0,-1 0 1,-26 6-1,22-7-26,-24 8-56,-54 8-1,38-17-5695,76-11-6257,-6 2 8936,6 1-1047,4-1 256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2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216 109 988,'3'-29'8344,"-2"19"-6977,1 1 0,1-1 0,0 1 0,0 0 0,6-10 0,-3 5 4006,-11 21-1591,-12 24-2299,-76 185-216,16-43-483,63-138-693,2 2 0,-13 72 0,24-105-92,0 0-1,1 0 1,-1 0 0,1 1-1,1-1 1,-1 0-1,0 0 1,1 0 0,0 0-1,1 5 1,-1-8-11,0 1 0,0-1 0,-1 1 0,1-1 0,0 1-1,1-1 1,-1 0 0,0 1 0,0-1 0,1 0 0,-1 0 0,0 0 0,1 0 0,-1 0 0,1 0 0,-1-1 0,1 1 0,0 0-1,-1-1 1,1 1 0,0-1 0,-1 0 0,1 0 0,0 1 0,-1-1 0,1 0 0,2-1 0,4 1-389,-1-1 0,1 0 1,-1-1-1,0 0 0,1 0 1,-1-1-1,0 0 1,0 0-1,0 0 0,-1-1 1,1 0-1,-1-1 0,6-4 1,12-12-6551,38-42 0,-51 51 4225,1-2-525,-2 2 196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2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87 2116,'-15'-6'12608,"29"-7"-9577,27-9-3203,-21 13 148,1 1 0,0 1-1,37-8 1,-6 11-2393,-36 2-863,-16 2 3106,0 0 0,0 0 0,1 0 0,-1 0 0,0 0 0,0 0 0,0 0 0,1 0-1,-1 0 1,0 0 0,0 0 0,1 0 0,-1 0 0,0 0 0,0 0 0,0 0 0,1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5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56 1344,'-14'-23'11442,"12"21"-10137,0 0 1,1 0 0,-1-1-1,1 1 1,0 0-1,-1-1 1,1 1 0,0-1-1,1 1 1,-1-1 0,-1-3 1855,1 7-3072,0 1 1,-1 0-1,1 0 1,0 0 0,0 0-1,0 0 1,0 0-1,0 0 1,1 0-1,-1 0 1,0 0 0,1 1-1,-1 2 1,1-2 1,-15 48 94,-35 79-1,28-76-258,-13 38-535,4 1-4208,4 2-3930,4 2-3652,15-57 7782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2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13 250 908,'-2'-5'1055,"0"1"0,0 0 0,1-1 0,0 1 0,0-1 0,0 1 1,0-1-1,0-6 0,1 3-220,0-1 0,1 1 1,-1 0-1,4-13 0,-2 13-536,1 0 0,0-1-1,0 1 1,0 0 0,1 0-1,0 1 1,1-1 0,-1 1-1,2 0 1,5-7 0,-5 8-196,1 0 0,-1 1 1,1 0-1,0 0 0,0 0 1,1 1-1,-1 0 0,1 0 1,16-5-1,-20 8-109,1 0 0,0 1 0,-1-1 0,1 1 0,0 0 0,0 0 0,-1 0 0,1 0 0,0 1-1,-1 0 1,1 0 0,0 0 0,-1 1 0,1 0 0,-1 0 0,0 0 0,0 0 0,0 0 0,7 6 0,-1 0-557,0 1 0,0 1 1,0-1-1,-1 2 0,10 14 1,-10-10-2029,0 0 0,-1 0 1,11 31-1,-10-18-636</inkml:trace>
  <inkml:trace contextRef="#ctx0" brushRef="#br0" timeOffset="1">557 228 2068,'-4'-31'8419,"10"-14"-2050,-6 33-2424,-6 11 121,5 2-3827,-1 0 0,1 1 0,-1-1 0,1 0 0,0 0 0,0 1 0,0-1 0,0 0 1,0 1-1,0-1 0,-1 3 0,-118 249 1202,90-174-1421,-5 12-1002,5-33-4092,28-53 3191,-4 6-1265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2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131 140 1308,'-1'-6'1126,"0"1"1,0-1-1,1 1 0,0-1 0,0 0 1,0 1-1,1-1 0,1-5 1,-1 6-616,0 0 1,1 0-1,0 1 1,0-1-1,0 1 1,0-1 0,1 1-1,4-6 1,-4 6-447,0 1 0,0 0 0,0 0 1,0 1-1,1-1 0,-1 1 0,1-1 1,0 1-1,-1 0 0,1 1 0,0-1 1,0 1-1,0-1 0,0 1 0,0 0 0,1 1 1,-1-1-1,0 1 0,0 0 0,1 0 1,-1 0-1,0 0 0,7 2 0,-8-1-46,0-1 1,0 1-1,0 0 0,-1 0 0,1 0 0,0 0 0,-1 1 0,1-1 0,-1 1 0,0 0 1,1-1-1,-1 1 0,0 0 0,0 0 0,0 1 0,0-1 0,0 0 0,-1 0 1,1 1-1,-1 0 0,1-1 0,-1 1 0,0-1 0,0 1 0,0 0 0,-1 0 1,1 0-1,0 0 0,-1-1 0,0 1 0,0 5 0,0-2 11,0 1-1,-1 0 0,0 0 1,0 0-1,-1 0 0,0-1 1,0 1-1,-1-1 0,1 1 1,-1-1-1,-1 0 0,-5 8 1,-5 6-15,-1-1 0,-1-1 1,-31 28-1,34-35 2,1-1 0,-2-1-1,1 0 1,-21 10 0,47-26 16,-6 3-62,0 0 0,1 0-1,-1 1 1,15-4 0,-14 6 32,0 0 0,1 0 0,-1 1 0,0 0 0,0 0 1,0 1-1,0 0 0,0 0 0,0 1 0,0 0 0,12 6 0,-17-7 4,0 0 0,0 1 0,0-1-1,0 1 1,0 0 0,-1 0 0,1 0-1,-1 1 1,1-1 0,-1 0 0,0 1-1,0 0 1,0-1 0,0 1 0,0 0-1,-1 0 1,1 0 0,-1 0-1,0 0 1,0 0 0,0 1 0,0-1-1,-1 0 1,1 0 0,-1 1 0,0-1-1,0 0 1,0 1 0,0-1 0,0 0-1,-2 4 1,0 2 5,-1-1 0,0 1 0,0-1 0,-1 0 0,0 0 0,-1 0 0,0-1 0,0 0 0,0 0 0,-1 0 0,0 0 0,-1-1-1,1 0 1,-1 0 0,0-1 0,-11 7 0,4-4 8,0 0 0,0 0 0,-1-2 0,0 0 0,-1 0 0,1-1 0,-1-1 0,-18 2 0,30-5-179,-1-1 0,1 0 0,0 0-1,0 0 1,-1 0 0,1-1 0,0 1-1,0-1 1,-8-3 0,11 4 81,-1-1 0,1 0 1,0 1-1,0-1 0,0 0 0,0 0 1,0 0-1,0 0 0,0 0 0,0 0 1,0 0-1,0-1 0,0 1 0,1 0 1,-1 0-1,0-1 0,1 1 0,-1 0 1,1-1-1,0 1 0,-1 0 0,1-1 1,0 1-1,0-1 0,0 1 0,0 0 1,0-1-1,0 1 0,0-1 0,1 1 1,-1 0-1,1-3 0,1-4-1072,1 0 0,0 1 0,0-1 0,0 1 0,1-1 0,0 1 0,1 1 0,-1-1 0,8-8 0,6-2-2016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2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86 1356,'-1'-5'1416,"0"0"-1,1 1 1,0-1 0,0 0-1,1-7 1,-1 9-644,1-1 0,-1 1 0,0-1-1,0 1 1,0-1 0,-1 0 0,1 1 0,-1-1 0,0 1-1,-2-5 1,3 7-523,0 1 0,0 0-1,0-1 1,0 1 0,-1-1-1,1 1 1,0 0 0,0-1-1,-1 1 1,1 0 0,0 0-1,0-1 1,-1 1 0,1 0-1,0 0 1,-1-1 0,1 1-1,-1 0 1,1 0 0,0 0-1,-1 0 1,1-1 0,0 1-1,-1 0 1,1 0 0,-1 0-1,1 0 1,-1 0 0,1 0-1,0 0 1,-1 0 0,1 0-1,-1 0 1,-12 12 2295,-10 27-3448,20-32 1529,-17 36-540,-15 50 0,12-33-64,3 0-129,-13 30-959,28-80-591,0 1 0,-1-1 0,-10 12-1,13-19 204,-3 2-274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2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208 107 1252,'0'-11'3075,"0"-1"-1,1 1 1,1-1-1,4-17 1,-6 27-2796,1 0 0,0 0 0,-1 0-1,1 0 1,0 0 0,0 0 0,0 1 0,1-1 0,-1 0 0,0 1 0,1-1 0,-1 1-1,1-1 1,2-1 0,-3 3-227,0-1 0,1 0 0,-1 1-1,1 0 1,0-1 0,-1 1 0,1 0 0,-1 0 0,1 0-1,-1 0 1,1 0 0,0 0 0,-1 0 0,1 0-1,-1 1 1,1-1 0,-1 1 0,1-1 0,-1 1-1,1 0 1,2 1 0,2 2-2,0-1 0,0 2 1,0-1-1,0 1 0,0 0 0,-1 0 1,0 0-1,0 1 0,-1-1 0,0 1 0,1 1 1,-2-1-1,1 0 0,-1 1 0,0 0 1,-1 0-1,1 0 0,-1 0 0,-1 0 0,1 0 1,0 10-1,-1-4 57,-1 0-1,0 0 1,-1 0 0,0 0 0,-1-1 0,0 1-1,-1 0 1,-1-1 0,0 1 0,-1-1-1,-7 14 1,1-7 281,0 0 0,-2-2 0,0 1 0,-1-2-1,0 0 1,-30 25 0,29-29-228,0-1 1,0 0-1,-1-1 1,0-1-1,0-1 0,-1 0 1,-1-1-1,-21 6 1,37-13-154,0 1 0,0-1 1,0 0-1,0 1 1,0-1-1,0 0 1,0 0-1,0 0 0,0 0 1,0-1-1,0 1 1,-3-1-1,4 0-47,0 1 0,1-1-1,-1 1 1,0 0 0,1-1-1,-1 1 1,0-1 0,1 1-1,-1-1 1,1 0 0,-1 1-1,1-1 1,-1 0 0,1 1 0,-1-1-1,1 0 1,0 0 0,-1 1-1,1-1 1,0 0 0,-1-1-1,1-1-248,0 1-1,1-1 0,-1 1 0,0-1 0,1 1 0,-1 0 1,1-1-1,0 1 0,0-1 0,0 1 0,0 0 0,0 0 0,1 0 1,-1 0-1,0-1 0,1 2 0,0-1 0,2-2 0,4-4-1693,0 1 0,1 1-1,-1 0 1,2 0-1,-1 0 1,0 1-1,16-5 1,-6 4-1549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2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13 868,'2'-12'19017,"-2"12"-18865,-1 0 279,0 0 1,0 0-1,1 1 0,-1-1 1,0 0-1,0 0 0,0 1 1,0-1-1,1 1 0,-1-1 0,0 0 1,0 1-1,1-1 0,-2 2 1,-10 13 1939,-6 22-2534,13-27 661,-77 157-2649,43-88-3232,0 1-3952,17-39 4806,-4 2 50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26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95 1636,'13'-81'16258,"-13"81"-16008,0-1-1,0 0 1,0 1 0,0-1 0,0 0 0,0 1 0,0-1 0,0 1 0,0-1-1,0 0 1,0 1 0,0-1 0,-1 1 0,1-1 0,0 0 0,0 1 0,-1-1-1,1 1 1,-1-1 0,1 1 0,-1-1 0,-8 5 3272,-7 20-1954,-38 84-1159,4 3 1,6 2-1,-40 159 1,57-178-2005,17-64-1772,-1 1-3992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2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20 173 840,'-3'-5'2196,"0"0"1,0 0-1,1-1 0,0 1 0,0-1 0,0 1 1,0-7-1,2 10-1571,0 0 1,0 0 0,0 0-1,0-1 1,0 1-1,0 0 1,1 0-1,-1 0 1,2-2-1,-1 2-392,0-1-1,0 1 0,1 0 0,-1 0 0,1 0 1,-1 0-1,1 0 0,3-3 0,6-4 3,0 1 0,0 0 1,1 1-1,0 0 0,0 1 0,1 0 0,0 1 0,0 1 1,25-6-1,-22 7-277,0 0 0,0 2 0,0 0 0,0 0 0,0 2 1,0 0-1,0 1 0,18 4 0,-27-4-263,0 1 1,0 0-1,0 0 0,0 0 1,-1 1-1,1 0 0,-1 0 0,0 1 1,0 0-1,8 8 0,17 24-4766,-6 2-3649,-23-36 7884,0 0-1,-1 0 1,0 1 0,0-1-1,0 0 1,0 0-1,0 1 1,0 5 0,0 8-2600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2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271 130 1008,'-12'-35'7904,"7"25"-6107,0-1 0,-1 1 0,0-1 0,-1 2 1,-11-13-1,-3 1 5254,20 21-6966,0-1 1,0 1 0,0 0-1,0 0 1,0 0-1,0 0 1,0 0-1,0 0 1,0 0 0,0 1-1,0-1 1,0 0-1,0 0 1,0 1 0,0-1-1,0 1 1,1-1-1,-1 1 1,0-1-1,0 1 1,0-1 0,1 1-1,-1 0 1,0 0-1,0 0 1,-20 20 107,3 0-147,2 0 0,1 2 1,0-1-1,2 2 0,0 0 0,2 1 1,1 0-1,1 0 0,1 1 0,-8 42 1,16-62-66,-1 0 1,1 0-1,0 0 1,0-1-1,1 1 1,-1 0-1,1 0 1,1 0-1,-1-1 1,4 10-1,-4-14-5,0 1 0,-1-1 0,1 0 0,0 0 0,0 1 1,0-1-1,0 0 0,0 0 0,0 0 0,0 0 0,0 0 0,0-1 0,1 1 0,-1 0 0,0 0 0,1-1 0,-1 1 0,3 0 0,-2-1-29,0 0-1,0 0 1,1 0 0,-1 0 0,0 0 0,0-1 0,0 1 0,1-1 0,-1 1 0,0-1 0,0 0 0,0 0 0,0 0-1,0 0 1,0 0 0,1-2 0,8-5-321,-1 0 1,0 0-1,-1-1 0,0 0 0,0-1 0,-1 0 0,0-1 0,-1 1 1,7-14-1,6-16-286,19-56 0,-23 54 740,-5 11-38,-10 29 40,-1 0 1,1 0-1,0 0 1,-1 0-1,0 0 1,1 0-1,-1-1 1,0 1-1,0 0 1,0 0-1,-1 0 0,0-3 1,1 5-14,-1 0 0,1 0 0,0 1 0,-1-1 0,1 0 1,-1 0-1,1 1 0,-1-1 0,1 0 0,0 1 0,-1-1 0,1 0 0,-1 1 0,1-1 0,0 1 1,0-1-1,-1 1 0,1-1 0,0 1 0,0-1 0,0 1 0,-1-1 0,1 1 0,0-1 0,0 1 1,-8 17 528,4-7-517,0 0 1,1 1 0,0-1-1,1 1 1,1 0 0,-1 0-1,2 0 1,-1 0-1,2 0 1,0 0 0,0-1-1,1 1 1,0 0 0,1-1-1,8 20 1,-2 1-1028,-7-25 409,0-1 0,0 1 0,0 0 0,5 10-1,7-3-5582,-12-14 5216,-1 1-1,0 0 1,1-1 0,-1 0 0,1 1 0,-1-1-1,1 0 1,-1 1 0,1-1 0,-1 0 0,1 0-1,1-1 1,10-1-2829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2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6 105 1392,'-1'-2'838,"0"0"0,0-1 0,0 1 0,1 0 0,-1-1 0,1 1 0,0 0 0,0-1 0,0 1 0,0-1 0,0 1 0,0 0 0,1-1 0,-1 1 0,1 0-1,1-5 1,1-1 2291,1-1 1337,10 18-3664,-7-4-585,0 1 1,0 0-1,-1 1 1,0-1-1,-1 1 1,1 1 0,-1-1-1,0 1 1,-1 0-1,0 0 1,-1 0 0,1 0-1,2 13 1,-3-9-149,0 0 0,-1 1 0,0-1 0,-1 1 0,0 0-1,-1-1 1,-1 1 0,0 0 0,-5 24 0,1-9-39,4-23-35,1 1 0,-1-1-1,-1 1 1,1-1 0,-1 0-1,-2 7 1,4-12 4,0 0 0,-1 0 0,1 0 0,0 0 0,0 0 0,0 1 0,0-1 0,0 0 0,0 0 0,0 0 0,0 0 0,0 0 0,0 0-1,-1 0 1,1 0 0,0 0 0,0 0 0,0 0 0,0 0 0,0 0 0,0 0 0,0 0 0,0 0 0,-1 0 0,1 0 0,0 0 0,0 0 0,0 0 0,0-1 0,0 1 0,0 0 0,0 0 0,0 0 0,0 0 0,0 0 0,0 0 0,-1 0 0,1 0 0,0 0 0,0 0 0,0 0 0,0 0 0,0 0 0,0-1 0,0 1 0,0 0 0,0 0 0,0 0 0,0 0 0,0 0-1,0 0 1,0 0 0,0 0 0,0 0 0,0-1 0,0 1 0,0 0 0,0 0 0,-4-12-33,-2-13-12,6 11 35,0-1 0,0 0 0,1 0 0,1 1 0,1-1 0,0 1 0,1 0 0,0 0 0,1 0 0,10-20 0,-3 12 29,1-1-1,0 2 1,2 0 0,0 1-1,23-23 1,-36 41-13,-1 0 0,1 1 0,-1-1 0,1 1 1,0-1-1,0 1 0,-1 0 0,1-1 0,0 1 0,0 0 1,0 0-1,0 1 0,1-1 0,-1 0 0,0 1 0,0-1 0,0 1 1,1-1-1,-1 1 0,3 0 0,-3 1 12,1 0 0,-1 0-1,1 0 1,-1 0 0,0 0-1,0 1 1,1-1 0,-1 1 0,0 0-1,0-1 1,0 1 0,-1 0 0,1 0-1,0 0 1,-1 0 0,3 5 0,3 5-107,0 1 0,-1 0 0,0 0 0,-1 0 0,-1 1 0,0 0 0,-1 0 0,0 0 0,-2 0 0,1 1 1,-1-1-1,-1 0 0,-1 1 0,0-1 0,-1 0 0,0 1 0,-1-1 0,-1 0 0,-8 19 0,-9 26-4745,10-25-3345,-19 39 0,15-48 4075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2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129 196 1048,'-1'-22'6048,"0"18"-5165,1-1 0,-1 1-1,1 0 1,0 0 0,1-1 0,-1 1-1,2-7 1,1 2-202,1 1 0,-1-1 0,1 0 0,1 1 0,0 0 0,0 0 0,12-13 0,-13 16-482,1 0 0,0 0 0,0 0 0,0 1-1,0 0 1,1 0 0,0 1 0,0-1 0,0 1 0,0 0 0,12-3 0,-17 6-181,1-1 0,-1 1 1,1 0-1,-1 0 1,1-1-1,0 1 0,-1 1 1,1-1-1,-1 0 0,1 0 1,-1 0-1,1 1 0,-1-1 1,1 1-1,-1-1 1,1 1-1,-1 0 0,0-1 1,1 1-1,-1 0 0,0 0 1,2 1-1,-1 0 11,-1 1-1,1-1 1,0 0 0,-1 1-1,1-1 1,-1 1-1,0 0 1,0-1 0,0 1-1,0 0 1,0 3-1,0 3 31,1-1-1,-2 1 1,1 0 0,-2-1-1,1 1 1,-3 17-1,-6 3-29,-2 0 0,0-1 1,-2 0-1,-1-1 0,-1-1 0,-1 0 0,-26 32 0,25-36 6,14-21 7,10-15-67,-5 11 30,-1 1-1,1-1 1,0 1 0,0 0 0,0-1-1,0 1 1,1 0 0,-1 0 0,0 1-1,1-1 1,-1 0 0,1 1 0,0 0 0,0-1-1,0 1 1,-1 0 0,1 0 0,0 1-1,0-1 1,0 1 0,0-1 0,0 1-1,0 0 1,0 0 0,0 0 0,1 1 0,-1-1-1,0 1 1,-1-1 0,1 1 0,0 0-1,0 0 1,0 0 0,0 1 0,-1-1-1,1 1 1,-1 0 0,1-1 0,-1 1 0,1 0-1,-1 0 1,0 1 0,0-1 0,0 0-1,0 1 1,-1-1 0,1 1 0,-1-1-1,1 1 1,-1 0 0,0 0 0,0 0-1,0 0 1,0 0 0,-1 0 0,1 0 0,-1 0-1,0 0 1,0 5 0,0-2 54,-1 1 0,0 0 0,-1 0 0,1-1 0,-1 1 0,0-1 0,-1 1 0,0-1 0,0 0 0,0 0 0,-1 0 0,0 0 0,0-1 1,0 1-1,-1-1 0,1 0 0,-1-1 0,-1 1 0,1-1 0,-1 0 0,1 0 0,-10 4 0,7-3-90,0-1 1,-1 0 0,0-1-1,0 1 1,0-2-1,0 1 1,-1-1-1,1-1 1,-1 0-1,1 0 1,-1-1-1,1 0 1,-1 0 0,1-1-1,-18-4 1,24 4-150,1 1 0,0-1 0,0 0 1,0 0-1,0 0 0,0 0 1,0 0-1,0 0 0,0-1 0,0 1 1,0-1-1,1 1 0,-1-1 1,-1-2-1,2 3-125,0-1 0,1 1 0,-1-1 0,1 1 0,-1 0 0,1-1 0,-1 1 0,1-1 0,0 1 0,0-1 0,0 1 0,0-1 0,0 0 0,0 1 0,0-1 0,1-2 1,2-3-1445,0 0 0,0 0 0,0 0 1,1 1-1,0-1 0,10-11 0,-1 3-1771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5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84 552,'-5'-8'1185,"0"0"0,-1 1-1,1-1 1,-1 1 0,-12-11-1,15 15-440,-1 0 0,1 0 0,0 1 0,-1 0 0,0-1 0,0 1 0,0 1 0,0-1 0,0 0 0,0 1-1,0 0 1,0 0 0,0 0 0,-7 0 0,11 1-621,1 0 0,-1 0 0,0 0 0,0 0 0,0 0 0,1 0 0,-1 0 0,0 0 0,0 1 0,0-1 0,1 0 0,-1 0-1,0 0 1,0 0 0,0 0 0,0 0 0,1 0 0,-1 0 0,0 1 0,0-1 0,0 0 0,0 0 0,0 0 0,1 0 0,-1 1 0,0-1 0,0 0 0,0 0 0,0 0 0,0 0 0,0 1 0,0-1 0,0 0 0,0 0 0,0 0 0,0 1-1,0-1 1,0 0 0,0 0 0,0 0 0,0 1 0,0-1 0,0 0 0,0 0 0,0 0 0,0 1 0,0-1 0,0 0 0,0 0 0,0 0 0,0 1 0,-1-1 0,1 0 0,0 0 0,0 0 0,0 0 0,0 1 0,0-1 0,-1 0-1,1 0 1,0 0 0,0 0 0,0 0 0,0 0 0,-1 0 0,1 1 0,7-3 250,1 0-1,-1 1 1,1 0 0,-1 1-1,1-1 1,0 1-1,-1 1 1,16 2 0,2 0-138,993 38 540,-420-25-726,-97 14 59,-4 0 66,-448-28-186,12 1-134,82-6 1,-143 4 70,1-1 1,-1 0-1,0 0 0,0 0 1,0 0-1,1 0 0,-1 0 1,0 0-1,0 0 0,0 0 0,0 0 1,1 0-1,-1 0 0,0 0 1,0 0-1,0 0 0,1 0 1,-1 0-1,0 0 0,0 0 1,0 0-1,1 0 0,-1 0 1,0 0-1,0 0 0,0 0 1,0-1-1,1 1 0,-1 0 1,0 0-1,0 0 0,0 0 1,0 0-1,0 0 0,1-1 1,-1 1-1,0 0 0,0 0 1,0 0-1,0-1 0,0 1 1,0 0-1,0 0 0,0 0 1,0 0-1,0-1 0,0 1 1,0 0-1,0 0 0,0 0 1,0-1-1,0 1 0,0 0 1,0 0-1,0 0 0,0-1 1,0 1-1,0 0 0,-15-10-4908,-25-7-3400,11 11 3601,-5 2 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29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87 120 1196,'-1'-8'2918,"0"0"0,1 0-1,0-16 1,1 19-1820,-1-1-1,0 1 1,0-1-1,0 1 1,0 0 0,-1-1-1,0 1 1,0 0 0,-1-1-1,-3-7 1,5 13-1028,0-1 0,0 1 0,0 0 0,0 0 0,-1-1 0,1 1 0,0 0 0,0 0 0,0-1 0,0 1 0,0 0 0,-1 0-1,1 0 1,0-1 0,0 1 0,0 0 0,-1 0 0,1 0 0,0 0 0,0 0 0,-1 0 0,1-1 0,0 1 0,0 0 0,-1 0 0,1 0 0,0 0 0,0 0 0,-1 0 0,1 0 0,0 0 0,0 0 0,-1 0 0,1 0 0,0 0 0,0 0 0,-1 0 0,-7 10 747,-4 19-1044,11-25 451,-10 28-142,1 1 0,-9 55 0,16-71-81,1 1 0,1-1-1,1 1 1,0-1 0,1 1 0,1-1 0,4 17 0,-5-29-8,1 0-1,-1-1 1,1 1-1,0-1 1,0 1-1,0-1 1,0 0-1,1 0 1,0 0 0,0 0-1,5 6 1,-6-9-1,0 1 0,0-1 1,1 0-1,-1 1 0,0-1 1,1 0-1,-1 0 1,0 0-1,1-1 0,-1 1 1,1-1-1,-1 1 0,1-1 1,0 0-1,-1 0 1,1 0-1,-1 0 0,1-1 1,-1 1-1,1-1 0,-1 1 1,1-1-1,3-1 1,4-2 5,-1-1 0,0 0 1,0 0-1,-1-1 0,1 0 1,-1 0-1,-1-1 1,1 0-1,-1 0 0,0-1 1,-1 0-1,1 0 1,-2 0-1,1-1 0,-1 0 1,-1 0-1,1 0 0,-1-1 1,-1 0-1,0 1 1,2-13-1,-3 12 18,0 0 0,-1 0 1,0 0-1,-1 1 0,0-1 0,0 0 1,-1 0-1,0 0 0,-1 0 1,0 0-1,-1 1 0,0-1 0,0 1 1,-1 0-1,0 0 0,-1 0 0,0 0 1,0 1-1,-1-1 0,0 2 0,-14-15 1,18 19-22,-1 1 0,1 0 0,-1 0 1,1 1-1,-1-1 0,0 1 0,0-1 1,0 1-1,0 0 0,0 0 1,0 0-1,0 0 0,0 0 0,0 1 1,0 0-1,0-1 0,0 1 0,-1 1 1,1-1-1,0 0 0,0 1 0,0-1 1,0 1-1,0 0 0,-6 2 1,3 0-273,1 0 0,0 0 0,0 1 0,0-1 0,1 1 0,-1 0 0,1 0 0,0 1 0,0 0 1,0-1-1,1 1 0,0 0 0,-3 6 0,5-9-114,0 0-1,0 0 1,1 0 0,-1 0-1,0 0 1,1 0 0,0 1-1,-1-1 1,1 0 0,0 0 0,0 0-1,0 0 1,1 1 0,-1-1-1,0 0 1,1 0 0,0 0-1,-1 0 1,1 0 0,0 0-1,0 0 1,0 0 0,0 0 0,0 0-1,1-1 1,1 3 0,1 1-902,1 0 0,0 0 0,0-1 0,0 0 0,1 0 1,0-1-1,8 5 0,14 5-2412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2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66 224 976,'-14'-8'5402,"-1"-1"6573,17 11-11934,-1-1 0,1 1-1,-1 0 1,0 0 0,1 0 0,-1 0 0,0 1 0,0-1-1,1 4 1,2 4-14,3 2 5,3 5-56,-9-17 54,-1 0 1,1 0-1,-1 1 0,1-1 0,0 0 1,-1 0-1,1 0 0,0 0 0,-1 0 1,1-1-1,0 1 0,-1 0 0,1 0 1,-1 0-1,1 0 0,0-1 0,-1 1 1,1 0-1,-1-1 0,1 1 0,-1 0 1,1-1-1,-1 1 0,1-1 0,-1 1 1,1-1-1,-1 1 0,0-1 0,1 1 1,-1-1-1,0 1 0,1-2 0,2-3 212,0 0 0,0 0 0,0 0 0,-1-1 0,3-9 0,1-1 137,-1 1 12,0 0-1,0 0 1,3-30 0,-7 37-7,0 0 0,-1 0 0,0 0-1,0 0 1,-1 0 0,0 0 0,-1 0 0,0 0 0,-4-11-1,6 17-326,-1 1-1,1 0 0,-1 0 1,0-1-1,1 1 0,-1 0 0,0 0 1,0 0-1,0 0 0,0 0 1,0 0-1,0 0 0,0 0 0,0 0 1,0 0-1,0 0 0,-1 1 1,1-1-1,0 0 0,-1 1 0,1-1 1,0 1-1,-1 0 0,-1-1 1,1 1-21,-1 0 1,0 0-1,0 1 1,1-1-1,-1 1 1,0-1-1,1 1 1,-1 0-1,1 0 1,-1 0 0,1 1-1,-3 0 1,0 2-43,-1-1 0,1 1 0,0 0 0,0 1 0,1-1 0,-1 1 0,1-1 0,0 2 0,0-1 0,-3 7 0,5-9-192,1 1-1,-1 0 0,1 0 1,0 0-1,0-1 0,0 1 1,1 0-1,-1 1 0,1-1 1,0 0-1,0 0 1,0 0-1,1 0 0,0 0 1,1 7-1,0-8-313,0 0 1,0 1-1,-1-1 1,2 0-1,-1-1 1,0 1-1,1 0 1,-1-1-1,1 1 1,0-1-1,0 0 1,-1 0-1,2 0 1,-1 0-1,0 0 1,0-1-1,1 0 1,4 2-1,57 12-8091,-30-8 4376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3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67 1244,'-3'0'998,"0"0"0,1 0 0,-1-1 0,0 1 0,1 0 0,-1-1 0,0 0 0,1 0 0,-1 0 0,1 0-1,0 0 1,-1 0 0,-3-3 0,6 4-766,0-1 0,-1 1 0,1 0-1,0-1 1,-1 1 0,1-1 0,0 1-1,0 0 1,-1-1 0,1 1 0,0-1-1,0 1 1,0-1 0,0 1 0,0 0 0,-1-1-1,1 1 1,0-1 0,0 1 0,0-1-1,0 1 1,0-1 0,1 1 0,-1-1-1,0 1 1,0-1 0,0 1 0,0-1-1,1-1-87,0 1 0,0 0 0,0-1 0,1 1 0,-1 0 0,0 0 0,1 0 0,-1 0 0,0 0 0,1 0 0,-1 0 0,3-1 0,10-3-92,0 0 1,0 1 0,0 1 0,1 0 0,-1 0 0,1 2 0,17 0 0,40 5-2857,-36 4-1216,-6 4-3367,-33-1 494,-3-4 3782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3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1 924,'-13'10'3518,"-12"10"1229,24-19-4210,0 0 1,0 0-1,0 0 1,0 0-1,0 0 1,0 0 0,1 0-1,-1 0 1,0 1-1,0-1 1,1 0 0,-1 1-1,1-1 1,-1 3-1,23-4 2133,-3 0-3090,1-1-1,23-5 1,-19 1-3911,32-11 1,-34 9 932,1 2-68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3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161 151 584,'5'-19'3637,"-1"1"-1,-1-1 1,2-31-1,-4 5 8794,-5 49-9777,0 4-2475,-57 184 1332,26-74-1358,0 22-1301,16-45-2879,7-34-1545,9-43 1009,0 0-1,1 28 1,2-26-6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3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97 668,'-11'-1'2525,"1"1"1,-1-1-1,1-1 1,-13-2-1,-3-6 7625,26 10-10084,0 0-1,0 0 0,0 0 1,0 0-1,-1 0 0,1 0 0,0 0 1,0 0-1,0 0 0,0 0 1,0 0-1,0-1 0,0 1 0,0 0 1,0 0-1,0 0 0,0 0 1,0 0-1,0 0 0,0 0 0,0 0 1,0-1-1,0 1 0,0 0 0,-1 0 1,1 0-1,0 0 0,0 0 1,1 0-1,-1 0 0,0-1 0,0 1 1,0 0-1,0 0 0,0 0 1,0 0-1,0 0 0,0 0 0,0 0 1,0 0-1,0-1 0,0 1 0,0 0 1,0 0-1,0 0 0,0 0 1,0 0-1,1 0 0,-1 0 0,0 0 1,0 0-1,0 0 0,0 0 1,0 0-1,11-7 1056,11-3-906,11 2-162,1 1 1,-1 2-1,39-2 0,-25 3-43,744-22 38,-564 32-47,315 50 0,-514-53-23,-15-2-46,-1 1 0,1 0 0,-1 0 0,1 1 0,-1 1 0,13 6 0,-14-2-525,-11-1-2924,0-7 3066,-1 1 1,0-1 0,0 0 0,0 1-1,0-1 1,0 0 0,0 0 0,0 1-1,0-1 1,0 0 0,0 0 0,0 0-1,0 0 1,0 0 0,0 0 0,0-1-1,0 1 1,0 0 0,1 0 0,-3-1-1,-29-9-8113,9 3 4419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49.0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52 165 360,'-1'1'533,"0"-1"0,-1 1 0,1-1 1,0 1-1,0-1 0,-1 0 0,1 0 0,0 0 0,0 0 0,-1 0 1,1 0-1,0 0 0,-1 0 0,1 0 0,0 0 0,0-1 0,-1 1 0,1 0 1,-2-2-1,1 1-173,1 0-1,-1 0 1,1 0 0,0 0 0,-1-1 0,1 1-1,0 0 1,0-1 0,-1 1 0,1-1 0,0 1 0,-1-4-1,1 3-122,0-1-1,0 0 0,0 0 1,0 1-1,1-1 1,-1 0-1,1 0 0,0 0 1,-1 0-1,1 0 0,1 0 1,-1 0-1,0 1 0,1-1 1,-1 0-1,1 0 0,0 0 1,1-3-1,2-1 273,0 0 1,1 1-1,-1-1 0,1 1 0,1-1 0,11-9 0,-16 15-495,0 0-1,0 0 0,0 0 0,1 1 0,-1-1 0,0 0 0,1 1 0,-1-1 1,1 0-1,-1 1 0,1 0 0,-1-1 0,1 1 0,-1 0 0,1 0 0,-1 0 1,1 0-1,0 0 0,-1 0 0,1 0 0,-1 0 0,1 1 0,-1-1 0,1 1 0,-1-1 1,0 1-1,1 0 0,-1-1 0,1 1 0,-1 0 0,0 0 0,0 0 0,0 0 1,1 0-1,-1 0 0,0 0 0,0 0 0,0 1 0,-1-1 0,1 0 0,0 1 0,1 2 1,1 2 25,1 1 1,-1 0 0,-1 1 0,1-1 0,-1 0 0,0 1 0,-1-1-1,0 1 1,0-1 0,-1 1 0,0 0 0,-1 13 0,-3 9 34,-14 54 1,16-77-69,-9 28-49,-1 1 1,-1-1-1,-33 58 0,44-142-2398,8 23 1905,1 1 0,1 0-1,1 1 1,1 0 0,21-37 0,-13 26 473,0 3 34,1 2 1,1 0-1,33-36 0,-50 62 38,-1 0-1,0 0 0,1 0 0,-1 0 0,0 0 0,2-9 0,0 2 40,-19 45 74,8-21 33,1 0-1,1 0 1,-6 22-1,-10 51 776,14-46-674,-9 63 160,15-92-532,1 0 0,0 0 0,1 0 0,0 0-1,0 0 1,1-1 0,4 13 0,-6-21-85,1 0 0,0 0 0,0 0 0,0 0 1,0 0-1,0 0 0,0 0 0,0 0 0,0 0 0,1-1 0,-1 1 1,1 0-1,-1-1 0,1 0 0,0 1 0,0-1 0,-1 0 0,1 0 0,4 2 1,-3-2-325,0-1 0,0 1 0,0-1 0,1 0 0,-1 0 0,0 0 0,0 0 0,0-1 0,0 1 0,0-1 0,1 0 0,-1 0 0,4-2 1,16-7-2775,1-2 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50.4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360 22 224,'0'-4'2160,"0"3"-1948,1 1 0,-1-1 0,0 0 0,0 1 0,0-1 1,0 1-1,0-1 0,0 1 0,0-1 0,0 1 0,0-1 0,0 0 0,0 1 0,0-1 1,0 1-1,0-1 0,0 1 0,0-1 0,-1 1 0,1-1 0,0 1 0,-1-1 0,1 1 1,0-1-1,-1 1 0,1-1 0,0 1 0,-1-1 0,1 1 0,-1 0 0,1-1 0,-1 1 1,1 0 55,0 14 476,0-14-747,-8 12 34,7-12-25,1 0 0,0 0 1,-1 0-1,1 1 0,0-1 1,-1 0-1,1 0 0,0 0 0,0 1 1,-1-1-1,1 0 0,0 0 1,0 0-1,0 1 0,-1-1 1,1 0-1,0 0 0,0 1 1,0-1-1,0 0 0,-1 1 1,1-1-1,0 0 0,0 1 1,0-1-1,0 0 0,0 1 1,0-1-1,0 0 0,0 0 0,0 1 1,0-1-1,0 0 0,0 1 1,0-1-1,0 0 0,0 1 1,1-1-1,-1 0 0,0 1 1,0-1-1,0 0 0,1 1 1,-1-1 38,0 0 1,0 0 0,0 0-1,1 0 1,-1 0 0,0 0-1,0 0 1,0 0 0,1 0-1,-1 0 1,0 0 0,0 0-1,0 0 1,1 0 0,-1 0-1,0 0 1,0 0 0,0 0-1,1 0 1,-1 0 0,0 0-1,0-1 1,0 1 0,0 0-1,1 0 1,-1 0 0,0 0-1,0 0 1,0-1 0,0 1-1,0 0 1,1 0 0,-1 0-1,0 0 1,0-1 0,0 1-1,0 0 1,0 0 0,0 0-1,0-1 1,0 1 0,0 0-1,0 0 1,0 0-1,0-1 1,0 1 0,3-2 897,-3 1-865,0 1 1,1 0 0,-1 0 0,0 0 0,1 0 0,-1 0 0,0 0 0,0-1-1,1 1 1,-1 0 0,0 0 0,0 0 0,1-1 0,-1 1 0,0 0 0,0 0 0,0-1-1,1 1 1,-1 0 0,0-1 0,0 1 0,0 0 0,0 0 0,0-1 0,0 1-1,0 0 1,0-1 0,0 1 0,1 0 0,-1-1 0,0 1 0,-1 0 0,1-1-1,0 1 1,0-1 122,-8 8 5022,-11 12-3104,-2 0-1687,-8 26 412,2 2 0,-33 79 0,-27 109 729,77-209-1467,-13 46 105,2 0 0,-19 135 0,34-149-255,2 1 1,3-1-1,2 1 1,10 68 0,-3-62-371,-4-30-848,0-1-1,3 0 1,11 37 0,-16-65 389,0 0 1,1-1-1,0 1 1,0 0-1,0-1 1,1 1-1,5 5 1,-7-9 86,1 1 0,0-1 0,-1 1 0,1-1-1,0 0 1,0 0 0,0-1 0,1 1 0,-1-1 0,0 1 0,1-1 0,-1 0 0,0 0 0,5 0-1,8 0-3067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51.0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118 109 828,'8'-18'3433,"-7"15"-2868,1 1 0,-1-1-1,0 0 1,0 0-1,0 0 1,0 0-1,0 0 1,-1 0 0,1 0-1,-1-6 1,8-36 6523,-8 45-6971,0 0 0,0 0 0,1 0 0,-1-1 0,0 1 0,0 0 0,0 0 0,0-1 0,0 1 0,0 0 0,0 0 0,0 0 0,0-1 0,0 1 0,0 0 0,-1 0 0,1-1 0,0 1 0,0 0 0,0 0 0,0 0 0,0-1 0,0 1 0,0 0 0,0 0 0,-1 0 0,1 0 0,0-1 0,0 1 0,0 0 0,0 0 0,-1 0 0,1 0 0,0 0 0,0-1 0,0 1 0,-1 0 0,1 0 0,0 0 0,0 0 0,-1 0 0,1 0 0,0 0 0,0 0 0,0 0 0,-1 0 0,1 0 0,0 0 0,0 0 0,-1 0 0,1 0 0,0 0 0,0 0 0,-1 0 1,-8 7 4704,7-2-4719,0 0 0,0 0 0,0 1 0,1-1 0,-1 0 0,1 0 0,0 9-1,-1 2 12,-14 75 77,-12 59-242,5-51-2797,-2-36-5312,7-21-5207,15-32 9323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51.3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 62 2480,'-27'-3'17264,"36"-1"-16206,166-21 3903,89-3-4658,-230 27-537,58 5 0,-49-1-5072,-1-2-8118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5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22 425 2216,'-7'-15'8248,"7"13"-6977,-1-1 0,-1 1-1,1-1 1,0 1 0,0 0-1,-1-1 1,1 1-1,-4-3 1,5 5-1162,0-1 0,0 1 1,0 0-1,0 0 0,0 0 0,0-1 1,0 1-1,0 0 0,0 0 0,0 0 1,0-1-1,0 1 0,1 0 0,-1 0 1,0 0-1,0 0 0,0-1 0,0 1 1,0 0-1,0 0 0,1 0 0,-1 0 1,0-1-1,0 1 0,0 0 0,0 0 1,1 0-1,-1 0 0,0 0 0,0 0 1,0 0-1,1 0 0,-1 0 0,0 0 1,0 0-1,0 0 0,1 0 0,-1 0 1,0 0-1,0 0 0,0 0 0,1 0 1,-1 0-1,0 0 0,0 0 0,0 0 1,1 0-1,-1 0 0,0 0 0,0 0 0,0 0 1,1 0-1,-1 1 0,16 37 926,-10-24-750,0 0 0,-1 0 0,-1 1 0,4 17 0,34 188 155,-33-189-297,-3-41 342,54-161 100,-22 69-565,95-255 264,-123 336-204,-7 16-50,0 0 0,-1 0 0,0 1 0,0-1 0,0-1 0,0 1 0,-1 0 0,1-9 0,-2 14-31,1-1 0,-1 1 0,0-1 0,0 1 0,1-1 0,-1 1 0,0-1 0,1 1 0,-1-1 0,0 1 0,1 0 0,-1-1 0,1 1 0,-1-1 0,1 1 0,-1 0 0,1 0 0,-1-1 1,1 1-1,-1 0 0,1 0 0,-1-1 0,1 1 0,0 0 0,-1 0 0,1 0 0,0 0 0,22-3-54,-16 3 48,192-30-3864,-156 28-2421,-40 2 4997,0 0 0,0 1 0,0-1 0,0 1 1,0 0-1,0 0 0,3 1 0,-6-1 1044,1-1 0,-1 0 0,0 0 0,1 1 0,-1-1 0,0 0-1,1 0 1,-1 1 0,0-1 0,0 0 0,1 1 0,-1-1 0,0 1 0,0-1 0,1 0 0,-1 1-1,0-1 1,0 1 0,0-1 0,0 0 0,0 1 0,0-1 0,0 1 0,0-1 0,0 1 0,0-1-1,0 0 1,0 1 0,0-1 0,0 1 0,-2 9-3284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51.8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157 88 2188,'-2'0'1076,"-1"-1"-1,1 0 1,0 1-1,-1-1 0,1 0 1,0 0-1,0 0 1,-1-1-1,1 1 1,0 0-1,-2-3 1,3 3-656,1 0 0,-1 0 1,0 0-1,0 0 1,1 0-1,-1-1 0,1 1 1,-1 0-1,1-1 0,0 1 1,-1 0-1,1-1 1,0 1-1,0 0 0,0-1 1,0 1-1,0 0 1,0-1-1,0 1 0,0 0 1,1-1-1,-1 1 1,1-2-1,0 1-306,0 0 0,1 0-1,-1 0 1,1 1 0,-1-1 0,1 0 0,0 1-1,-1-1 1,1 1 0,0-1 0,0 1 0,0 0 0,3-2-1,30-11-19,-31 13-84,-1 0 1,1 1-1,0-1 1,0 1-1,0 0 1,0 0-1,0 0 1,0 1-1,0-1 1,-1 1-1,1 0 1,0 0-1,0 0 1,-1 1-1,1-1 1,-1 1-1,5 3 1,-6-4-3,0 1 0,0 0-1,0 0 1,0 0 0,0 0 0,-1 0-1,1 1 1,-1-1 0,0 0 0,0 1 0,1-1-1,-2 1 1,1-1 0,0 1 0,0-1-1,-1 1 1,1 0 0,-1-1 0,0 1 0,0 0-1,0 0 1,0-1 0,-1 1 0,1 0-1,-2 4 1,0 1-7,0-1-1,0 0 1,-1 0 0,0 0-1,0 0 1,-1 0 0,0-1-1,-8 11 1,-2-2-71,-29 26 1,32-30 25,15-14-19,0 1 0,1-1 1,-1 1-1,1 1 0,-1-1 0,1 0 1,0 1-1,8-1 0,-11 1 63,1 1 0,0 0 0,0-1 0,0 1 0,0 0 0,0 1 0,-1-1 0,1 0 0,0 1 0,0 0 0,0-1 0,-1 1 0,1 0 1,0 0-1,-1 1 0,1-1 0,-1 0 0,1 1 0,-1 0 0,0 0 0,0-1 0,1 1 0,1 3 0,-2-2 3,0-1 1,-1 1-1,1 0 1,-1 0-1,1 0 1,-1-1-1,0 1 1,0 0-1,0 1 1,-1-1-1,1 0 1,-1 0-1,0 0 1,1 0-1,-2 1 1,1-1-1,-1 4 1,0-3 0,0 1 0,-1 0 0,1 0 0,-1-1 1,0 1-1,-1-1 0,1 1 0,-1-1 0,0 0 1,-4 4-1,0 0 8,0-1 1,-1 0-1,0 0 1,0-1-1,0 0 1,-1-1-1,0 0 0,0 0 1,0-1-1,-14 5 1,10-6 28,1 0 0,0-1 0,-1-1 0,-19 1 0,25-2-237,1-1-1,0 1 1,0-1 0,0 0-1,0 0 1,0-1 0,0 0-1,0 0 1,1 0 0,-1-1-1,-8-5 1,14 8-18,-1-1-1,0 1 1,1-1 0,-1 0 0,1 1 0,-1-1-1,1 0 1,-1 1 0,1-1 0,0 0 0,-1 1-1,1-1 1,0 0 0,0 0 0,-1 0 0,1 1-1,0-1 1,0 0 0,0 0 0,0 0 0,0 1-1,0-1 1,0-1 0,9-23-4504,-4 18 2410,0-1-1,0 1 0,11-11 0,-1 5-1160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52.2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138 61 1312,'-3'-18'5500,"3"17"-4996,-1-1-1,1 0 1,-1 0-1,1 0 1,0 1-1,0-1 1,0 0-1,0 0 1,0 0-1,0 0 1,0 1-1,1-1 1,-1 0 0,1 0-1,-1 1 1,2-3-1,-2 4-351,0-1 1,0 1-1,0 0 0,0-1 0,0 1 1,0 0-1,0-1 0,0 1 0,0-1 1,0 1-1,0 0 0,0-1 0,-1 1 1,1 0-1,0 0 0,0-1 1,0 1-1,0 0 0,-1-1 0,1 1 1,0 0-1,0 0 0,-1-1 0,1 1 1,0 0-1,0 0 0,-1 0 0,1-1 1,0 1-1,-1 0 0,1 0 0,0 0 1,-1 0-1,1 0 0,0 0 0,-1-1 1,1 1-1,-1 0 0,0 0 32,1 0 0,-1 0-1,0 0 1,1 0 0,-1 0 0,0 0-1,1 0 1,-1 0 0,0 0-1,1 0 1,-1 0 0,0 1 0,1-1-1,-1 0 1,0 0 0,1 1-1,-1-1 1,1 0 0,-1 1 0,1-1-1,-1 1 1,1-1 0,-1 0-1,1 1 1,-1-1 0,1 1 0,-1 0-1,1-1 1,-1 1 0,-26 53 1089,-20 60-1,38-87-1242,2 1 0,0 0-1,2 0 1,-2 40-1,6-59-38,1 0-1,0 1 1,0-1-1,1 0 1,0 0-1,0 0 1,1 0-1,1 0 1,-1-1-1,5 10 1,-6-17 0,-1-1 0,1 1 0,0 0 0,0-1 1,-1 1-1,1 0 0,0-1 0,0 1 0,0-1 0,0 0 1,0 1-1,0-1 0,0 0 0,0 1 0,0-1 0,0 0 1,0 0-1,0 0 0,0 0 0,0 0 0,0 0 0,0 0 1,0 0-1,0 0 0,0 0 0,0-1 0,0 1 0,0 0 1,0-1-1,0 1 0,0-1 0,-1 1 0,1-1 0,0 1 1,1-2-1,31-21-123,-27 16 124,1 1 1,-1-1 0,0-1 0,-1 1-1,0-1 1,0 0 0,0 0 0,-1-1 0,0 1-1,-1-1 1,0 0 0,0 0 0,1-10-1,-4 18 13,0-1 0,1 0 0,-1 1 0,0-1 0,0 0 0,0 1 0,-1-1 0,1 0 0,0 1 0,0-1-1,-1 0 1,1 1 0,-1-1 0,0 1 0,1-1 0,-3-2 0,3 3 0,-1 1 0,0-1 0,0 0 1,0 0-1,0 1 0,1-1 0,-1 1 0,0-1 0,0 1 0,0-1 1,0 1-1,0-1 0,-1 1 0,1 0 0,0 0 0,0 0 0,0-1 1,0 1-1,-2 0 0,1 1-29,-1-1 0,0 0 0,1 1 0,-1 0 1,0-1-1,1 1 0,-1 0 0,1 1 0,-1-1 0,1 0 0,0 1 1,-1-1-1,1 1 0,0 0 0,0-1 0,0 1 0,0 0 0,-2 4 1,-9 12-726,7-10-595,0 2 0,0-1 0,-9 20 0,14-26 479,0 0 0,0 1 0,0-1-1,0 1 1,1 0 0,-1 5 0,2-6-80,-1 0 1,0 0-1,1 0 0,-1 0 1,1 0-1,0 0 1,0 0-1,0-1 1,2 4-1,5 6-2849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52.6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98 97 132,'-3'-3'1683,"-12"-20"5468,14 21-6780,0 1 0,1 0 0,-1 0 0,1-1 0,-1 1 0,1 0 0,0 0 0,-1-1 0,1 1 0,0 0 0,0-1 0,0 1 0,0 0 0,0-1 0,0 1 0,1-3 0,-1 5-218,-1 0 0,1-1 0,0 1 0,-1 0 0,1-1 0,0 1 0,-1-1 0,1 1 0,-1 0 0,1-1 0,-1 1 0,1-1 0,-1 1 0,1-1 0,-1 0 0,1 1 0,-1-1 0,0 1 0,1-1 0,-1 0 1,0 0-1,1 1 0,-1-1 0,0 0 0,1 0 0,-1 0 0,0 0 0,0 0 0,1 0 0,-1 0 0,0 0 0,1 0 0,-1 0 0,0 0 0,1 0 0,-1 0 0,0-1 0,1 1 0,-1 0 0,0-1 0,1 1 0,-1 0 0,0-1 0,1 1 0,-1-1 0,1 1 0,-1-1 0,1 1 0,-1-1 0,1 1 0,-1-1 0,1 1 0,0-1 0,-1 0 0,1 1 0,0-1 0,-1 0 0,1 1 0,0-1 0,0 0 0,0 1 0,0-1 0,0 0 0,0 1 0,0-1 0,0 0 0,0 0 0,0 1 0,0-2 0,-9 28 387,1 1 0,1 0-1,2 1 1,-3 34 0,5-43-529,1 1-1,1 0 0,1 0 1,0 0-1,2 0 0,0 0 1,8 30-1,-10-49-13,0-1 0,0 1 0,1 0-1,-1 0 1,0-1 0,1 1 0,-1 0 0,0 0 0,1-1 0,-1 1 0,1 0-1,-1-1 1,1 1 0,-1-1 0,1 1 0,0 0 0,-1-1 0,1 1 0,0-1-1,-1 0 1,1 1 0,0-1 0,0 0 0,-1 1 0,1-1 0,0 0 0,0 0-1,1 1 1,0-2-2,0 1-1,-1 0 0,1-1 1,0 1-1,0-1 0,0 1 1,-1-1-1,1 0 0,0 0 1,-1 0-1,1 0 1,1-1-1,3-2-8,0-1 1,-1 0-1,0 0 0,0-1 1,7-8-1,-3-3 19,0 0 1,-1-1-1,-1 0 1,-1 0-1,0 0 1,-1-1-1,-1 0 1,-1 0-1,-1 0 1,0 0-1,-2 0 1,0 0-1,-3-23 1,1 35 9,1 0 1,-1-1-1,0 1 1,0 0-1,-1 0 1,0 1 0,-4-8-1,6 13-14,1 0-1,-1 0 1,0-1 0,0 1-1,0 0 1,0 0 0,0 0-1,0 0 1,0 0-1,0 0 1,0 0 0,0 0-1,-1 0 1,1 1 0,0-1-1,0 0 1,-1 1-1,1-1 1,0 1 0,-1 0-1,1-1 1,-1 1 0,1 0-1,-1 0 1,1 0-1,-1 0 1,1 0 0,0 0-1,-1 0 1,1 0-1,-1 1 1,1-1 0,-1 1-1,1-1 1,0 1 0,-1-1-1,1 1 1,0 0-1,0-1 1,0 1 0,-1 0-1,-1 2 1,-4 3-403,1 0 0,0 0 0,0 1 1,0-1-1,1 1 0,0 0 0,0 1 0,-5 10 0,8-14-399,1 0-1,-1 1 1,1-1-1,0 0 1,0 1-1,0-1 1,1 0-1,-1 6 1,2-7-134,-1-1 1,0 1 0,1 0-1,-1 0 1,1-1-1,0 1 1,0-1-1,0 1 1,0-1-1,0 1 1,0-1-1,1 1 1,-1-1-1,3 2 1,6 6-2803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53.0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222 122 400,'-4'-8'1554,"0"-1"0,0 0-1,1 0 1,0-1 0,0 1 0,1 0-1,1-1 1,-1 0 0,2 1 0,-1-13 0,2 21-1448,-1 1 1,0-1 0,1 1-1,-1-1 1,1 1 0,-1-1-1,0 1 1,1 0 0,-1-1-1,1 1 1,-1 0 0,1-1-1,-1 1 1,1 0 0,0 0-1,-1-1 1,1 1 0,-1 0-1,1 0 1,-1 0 0,1 0-1,0 0 1,-1 0 0,1 0-1,-1 0 1,1 0 0,-1 0-1,1 0 1,0 0 0,-1 0-1,1 0 1,-1 1 0,1-1-1,-1 0 1,2 1 0,21 6 2058,-15-3-1845,-1 1 1,1 0-1,-1 0 1,0 0-1,0 1 0,-1 0 1,0 1-1,0-1 1,-1 1-1,1 0 0,-1 1 1,-1-1-1,0 1 1,0 0-1,5 12 1,2 13-103,-1 0 1,9 52-1,-17-76-132,6 41 39,-2 1 0,-2 0-1,-3 0 1,-6 72 0,-7-24 35,-30 125 0,15-124-101,-48 119 0,-58 89-28,113-264-129,-52 106-2381,63-138 48,7-33-10555,5 9 11484,5-9-2943,5-4 140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5:56.9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404 18 1084,'2'-1'11072,"-2"1"-10950,1-1 1,-1 0 0,0 1 0,1-1 0,-1 1 0,1-1 0,-1 1-1,0-1 1,1 1 0,-1-1 0,1 1 0,0-1 0,-1 1 0,1 0-1,-1-1 1,1 1 0,-1 0 0,1-1 0,1 1 844,-2-1-941,1 1 0,-1-1 1,1 1-1,0-1 0,-1 1 0,1-1 1,-1 1-1,1-1 0,0 1 0,-1 0 1,1-1-1,0 1 0,0 0 1,-1-1-1,1 1 0,0 0 0,0 0 1,-1 0-1,1 0 0,0 0 0,0 0 1,0 0-1,-1 0 0,1 0 1,1 0-1,21 2 352,-15-1-179,-1 0-1,0 1 1,0 0 0,1 1-1,-1-1 1,0 1 0,-1 1-1,1-1 1,-1 1 0,1 0-1,-1 1 1,0 0 0,-1 0-1,1 0 1,-1 0 0,6 8-1,-4-3 167,0 0 0,-1 0 0,0 1 0,0 0 0,-1 0 0,-1 1 0,0-1 0,-1 1-1,0 0 1,0 0 0,1 18 0,-3 9 321,-1 0-1,-6 50 0,0-14-286,-36 323 344,26-271-760,-16 97 37,27-193-12,-18 58 0,-51 131-5,54-163-2,-32 88 3,-1-25 5,20-50 3,-30 97 1,9-5 0,34-105-11,-20 94-38,12-41 28,-9 75 28,35-170-21,-13 112-11,3 209 0,13-294 12,2-1 0,2 1 0,2-1 0,2-1 0,1 1 0,2-1 0,26 57 0,-35-91 0,12 26 11,-2 1 1,15 54 0,11 49-32,-19-75 48,4 33-15,-16-56-15,26 70 0,-31-97-1,0 0 0,-1 1 1,-1-1-1,1 1 0,-2-1 1,0 15-1,0-22 6,-6 68 19,1-31-12,-3 65-18,6-77 9,-1-1 1,-2 0-1,-1 0 0,-15 44 1,18-62-5,-31 148-17,7 2 28,22-116-15,0-2 7,-14 55 0,16-83 2,1 0 0,1 1-1,0-1 1,1 1 0,2 14 0,0 11-3,-2-9 1,1-7-6,-2-1 1,-4 36 0,3-46 2,1 0 1,1 20-1,-2 21 0,0-39 3,2 0 0,0 19 0,1-5-2,-12-5 3,10-18-1,-1-1 1,1 0 0,0 0-1,0 0 1,0 0 0,1 5 0,-1-5-2,1-1 0,-1 1 1,0 0-1,0-1 1,0 0-1,-1 1 1,0-1-1,0 0 1,-4 8-1,-6 15-1,11-25-78,-5 16-1976,6-18 2014,0 1 0,0-1 0,0 0 0,0 0 0,0 1 0,-1-1 0,1 0 0,0 0 1,0 0-1,0 1 0,0-1 0,-1 0 0,1 0 0,0 0 0,0 1 0,0-1 0,-1 0 0,1 0 0,0 0 0,0 0 0,-1 0 0,1 0 1,0 0-1,0 1 0,0-1 0,-1 0 0,1 0 0,0 0 0,-1 0 0,1 0 0,0 0 0,0 0 0,-1 0 0,1 0 0,0 0 0,0-1 1,-1 1-1,1 0 0,0 0 0,0 0 0,0 0 0,-1 0 0,1 0 0,0 0 0,0-1 0,-1 1 0,1 0 0,0 0 0,0 0 0,0-1 0,0 1 1,-1 0-1,1 0 0,0 0 0,0-1 0,0 1 0,0 0 0,0 0 0,0-1 0,0 1 0,0 0 0,0 0 0,-1-1 0,1 1 0,0-5-1980,-1 0 0,0 0 1,1-1-1,0 1 0,0 0 0,1 0 0,-1 0 0,3-9 0,0-2-1798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0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16 228 812,'-4'-2'9009,"-4"-6"-4243,7 4-4214,0 0 0,0 0 0,1 0 0,0 0 0,0 0 0,0-1 0,0 1 0,1 0 0,0-6 0,12-36 1768,-9 35-1849,1 0 1,0 0-1,0 0 1,12-16 0,-14 22-369,1 0 1,0 0 0,0 1-1,0 0 1,0 0-1,1 0 1,-1 0 0,1 1-1,0 0 1,0 0 0,9-4-1,-13 7-92,0-1 0,-1 1 1,1 0-1,0-1 0,0 1 0,0 0 0,0 0 0,0 0 0,0 0 0,0 0 0,0 0 0,0 0 0,0 0 0,0 1 0,0-1 0,0 0 0,-1 0 0,1 1 0,0-1 0,0 1 0,0-1 0,0 1 0,0 0 0,1 0 16,-1 1 0,1-1 0,-1 1-1,0 0 1,0-1 0,0 1-1,0 0 1,0 0 0,0 0-1,0 3 1,1 3 71,0 0 0,-1 0-1,0 0 1,0 12 0,-2 4 16,-1 0 0,-1-1 0,0 1 0,-2-1 1,-1 0-1,-13 32 0,3-18-105,-1-1 1,-2-1-1,-23 34 1,36-60 86,-6 7-629,16-34-1133,5-5 441,0 1 0,2-1 0,21-33 0,51-59 192,-19 26 982,-37 52 56,-16 24 22,-1-1 0,0-1 0,10-20 0,-19 28 149,-4 6-36,-14 12 63,-19 21 135,23-17-150,0 1 1,1 0-1,0 1 1,2 0-1,0 1 0,-15 36 1,22-46-165,0 1 0,0-1-1,1 0 1,0 1 0,1 0 0,0-1 0,0 1 0,1 0 0,0 0-1,1-1 1,-1 1 0,2 0 0,-1-1 0,1 1 0,1-1 0,-1 1-1,1-1 1,7 12 0,-6-13-436,0-1-1,0 1 1,1-1-1,0 0 1,10 10-1,-12-14-193,0 0-1,0 0 1,0 0-1,1 0 1,-1-1-1,0 1 1,1-1-1,-1 0 1,1 0 0,-1 0-1,1-1 1,0 1-1,-1-1 1,6 0-1,27-2-6691,-18 0 3776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71 924,'-4'-3'1787,"-1"0"0,1 0-1,0 0 1,-1 0 0,0 1-1,-9-4 1,-4 3 8643,21 2-10201,0 1 0,0-1 1,1 1-1,-1 0 0,0 0 1,0 0-1,0 1 0,0-1 1,1 1-1,4 1 0,9 0-98,662 4 1632,-243-42-1965,-437 34-1338,1 2 1463,0 0 0,0 0 0,0 0 0,0 0 0,0 0 0,0 0 0,0-1 0,0 1 0,0 0 0,0 0 0,3-1-2156,-17-5-2358,-24-3-4435,16 11 5190,-3 0 158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181 169 1772,'-2'-2'710,"1"-1"0,-1 0-1,1 1 1,0-1 0,-1 0-1,1 0 1,0 1 0,1-1-1,-1 0 1,0 0 0,1 0-1,0-6 1,0 4-228,0 1-1,1-1 1,0 0 0,0 0-1,0 1 1,0-1-1,4-6 1,-2 5-220,0 0 0,0 0-1,1 0 1,0 1 0,0 0 0,0-1 0,1 2 0,0-1-1,-1 0 1,2 1 0,8-6 0,-10 8-119,1 0 1,-1 0-1,0 0 1,1 1-1,-1-1 1,1 1-1,0 0 1,-1 1-1,1-1 1,0 1-1,0 0 1,-1 0-1,1 1 1,0-1-1,0 1 1,7 2-1,-10-2-71,1 0 0,-1 0 0,1 0 0,-1 0 0,0 1 0,1-1 0,-1 1 0,0 0-1,0-1 1,0 1 0,0 0 0,-1 0 0,1 0 0,0 1 0,-1-1 0,1 0 0,-1 1 0,0-1 0,0 0-1,0 1 1,0 0 0,0-1 0,-1 1 0,1-1 0,-1 1 0,0 0 0,1-1 0,-1 1 0,-1 0-1,1 4 1,-2 6 26,-1-1-1,0 0 0,0 0 0,-1 0 0,0 0 0,-1-1 0,-1 0 0,-8 14 0,-62 80-137,68-95 38,-3 5-43,7-8 21,5-7-3,1-2 24,0 0-1,0 1 1,0-1-1,0 1 0,0 0 1,0 0-1,0 0 1,0 0-1,1 0 0,-1 0 1,0 0-1,1 0 1,-1 1-1,0 0 0,1-1 1,-1 1-1,1 0 1,-1 0-1,1 0 0,-1 0 1,0 1-1,1-1 1,-1 1-1,1 0 0,-1-1 1,0 1-1,0 0 1,1 0-1,-1 0 0,0 1 1,0-1-1,3 2 0,-3 0 12,1 0 0,0-1 0,0 1 0,-1 0 0,1 0 0,-1 0-1,0 1 1,0-1 0,0 0 0,-1 1 0,1-1 0,-1 1 0,0 0-1,0 0 1,0-1 0,0 1 0,-1 0 0,1 0 0,-1 0 0,0 4-1,-2 0 15,1 0 0,-1-1 0,-1 1 0,1-1 0,-1 0 0,-1 1 0,1-1-1,-1-1 1,0 1 0,-1-1 0,1 1 0,-1-1 0,-1 0 0,1-1-1,-13 10 1,3-3 42,0-1-1,-1-1 0,0-1 1,-1 0-1,-27 10 1,37-17-46,0 0 1,0 0 0,-1-1 0,1 0 0,0 0 0,-1-1 0,1 1 0,-1-2-1,1 1 1,0-1 0,-10-2 0,15 2-123,0 1-1,0-1 1,-1 0-1,1 1 1,0-1-1,0 0 1,0 0 0,1-1-1,-1 1 1,0 0-1,0-1 1,1 1-1,-1-1 1,0 1 0,1-1-1,0 0 1,-1 1-1,1-1 1,0 0-1,0 0 1,0 0 0,0 0-1,0 0 1,0 0-1,1 0 1,-1-1 0,1 1-1,0 0 1,-1 0-1,1 0 1,0-1-1,0 1 1,0 0 0,1 0-1,-1 0 1,0-1-1,1 1 1,-1 0-1,1 0 1,2-3 0,1-5-1263,0 0 0,2 0 1,-1 0-1,1 1 1,0 0-1,1 1 1,0-1-1,1 1 1,0 0-1,8-6 0,7-3-2039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75 284,'0'-6'1643,"0"2"-428,0-1-1,0 0 0,0 0 1,1 0-1,-1 0 0,1 1 1,0-1-1,1 0 1,-1 1-1,4-8 0,-2 2 3057,-10 13-682,-10 14-996,0 20-1457,-53 116 613,59-125-1728,2 0-1,1 1 0,-8 46 0,14-66-18,1 0 0,0 1 1,1-1-1,0 1 0,0-1 0,1 1 1,3 12-1,-3-20-3,-1-1 1,1 1-1,0-1 0,0 1 1,0-1-1,0 0 0,0 1 1,0-1-1,1 0 0,-1 0 1,0 0-1,1 0 0,-1 0 1,0 0-1,1 0 1,-1 0-1,1-1 0,0 1 1,-1 0-1,1-1 0,-1 0 1,1 1-1,0-1 0,-1 0 1,1 0-1,0 0 0,0 0 1,-1 0-1,1 0 0,3-1 1,2 0-10,0 0 1,0-1 0,1 0-1,-1 0 1,12-6-1,-11 4-6,0-1 1,0 0-1,-1 0 0,1-1 0,-1 0 0,6-7 0,-9 9 14,0-1 0,0 1-1,-1-1 1,0 1 0,0-1-1,0 0 1,-1 0 0,1 0 0,-1-1-1,0 1 1,1-8 0,-3 12 2,0 0 1,0-1 0,1 1-1,-1 0 1,0-1 0,-1 1-1,1 0 1,0-1 0,0 1-1,-1 0 1,1-1 0,0 1 0,-1 0-1,1 0 1,-1 0 0,0-1-1,1 1 1,-1 0 0,0 0-1,0 0 1,0 0 0,0 0-1,0 0 1,0 0 0,0 0-1,0 1 1,0-1 0,0 0 0,0 1-1,0-1 1,-1 1 0,1-1-1,0 1 1,0-1 0,-1 1-1,1 0 1,0 0 0,-1-1-1,-1 1 1,-3 0-1,1 0 0,-1 0 0,0 0 0,1 0 0,-1 1 0,1 0 1,-1 0-1,-6 3 0,6-1-6,-1 0-1,1 0 1,0 1 0,0 0 0,0 1 0,0-1 0,1 1 0,-9 10 0,11-13-251,1 1 0,-1 0 1,1 0-1,0 0 0,0 0 1,0 0-1,1 1 1,-1-1-1,1 0 0,0 1 1,0-1-1,0 1 0,0 0 1,0-1-1,1 1 0,0 0 1,0-1-1,0 8 0,1-9-144,-1-1 0,1 1-1,0-1 1,0 1-1,-1-1 1,1 1-1,0-1 1,0 0-1,0 1 1,1-1 0,-1 0-1,0 0 1,0 0-1,1 0 1,-1 0-1,1 0 1,-1 0-1,3 1 1,32 10-6900,-26-9 4887,11 4-1411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56 106 712,'-4'-12'2961,"1"-1"-1,0 0 1,2 0-1,-1 0 1,1-26 0,1 40-2862,0-1 0,0 0 1,0 0-1,0 0 1,0 0-1,0 0 0,-1 1 1,1-1-1,0 0 0,0 0 1,0 0-1,0 0 1,0 0-1,-1 0 0,1 0 1,0 0-1,0 0 0,0 0 1,0 0-1,-1 0 1,1 1-1,0-1 0,0 0 1,0 0-1,0 0 0,-1 0 1,1 0-1,0-1 0,0 1 1,0 0-1,0 0 1,-1 0-1,1 0 0,0 0 1,0 0-1,0 0 0,0 0 1,-1 0-1,1 0 1,0 0-1,0-1 0,0 1 1,0 0-1,0 0 0,0 0 1,-1 0-1,1 0 1,0 0-1,0-1 0,0 1 1,0 0-1,0 0 0,0 0 1,0 0-1,0-1 1,0 1-1,0 0 0,0 0 1,0 0-1,0-1 0,0 1 1,0 0-1,0 0 1,-9 12 1841,6-2-1566,1 1 0,0-1-1,-2 20 1,-1 12 68,2-26-390,0 0-1,1 1 1,1-1-1,0 1 1,4 26-1,-2-33-50,1 0-1,0-1 1,1 1 0,0-1-1,0 1 1,1-1 0,0 0 0,1-1-1,0 1 1,10 12 0,-14-19-5,0-1 0,0 1 1,0-1-1,1 0 1,-1 1-1,0-1 0,1 0 1,-1 0-1,1 0 1,-1 0-1,1 0 0,0-1 1,-1 1-1,1 0 1,0-1-1,-1 1 0,1-1 1,0 0-1,0 1 1,0-1-1,-1 0 0,3 0 1,-1-1-5,0 1 1,0-1-1,0 0 1,0 0 0,0 0-1,-1-1 1,1 1-1,0-1 1,-1 1 0,1-1-1,-1 0 1,3-2-1,1-3-4,1 1-1,-2-1 0,1 0 1,-1-1-1,0 1 0,0-1 1,6-15-1,-7 10 17,0 1 0,-1-1 0,0 1 1,-1-1-1,-1 0 0,0 0 0,-1 0 0,-1-19 0,0 26 6,1 1-1,-1-1 0,0 0 1,-1 1-1,0-1 1,1 0-1,-2 1 0,1 0 1,-1 0-1,1 0 0,-1 0 1,-1 0-1,1 0 0,-1 1 1,0-1-1,0 1 1,0 0-1,0 0 0,-1 1 1,-9-6-1,12 8-35,0 1 1,-1-1-1,1 1 0,0 0 1,-1 0-1,1 0 0,-1 0 1,1 0-1,0 0 0,-1 1 1,1-1-1,0 1 0,-1 0 1,1-1-1,0 1 0,0 0 1,0 0-1,-1 1 1,1-1-1,-2 2 0,2-1-280,-1 0-1,0 0 0,1 0 0,-1 0 1,1 1-1,-3 4 0,4-6-44,0 0 1,0 0-1,1 0 0,-1 1 0,0-1 0,1 0 0,-1 0 0,1 1 0,0-1 0,-1 0 0,1 1 1,0-1-1,0 1 0,0-1 0,0 2 0,2 0-653,-1 0 0,1 0 0,0 0 1,0 0-1,0 0 0,0 0 0,0-1 0,0 1 0,1-1 0,0 1 1,-1-1-1,1 0 0,0 0 0,0-1 0,5 4 0,11 5-2859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5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74 128,'-14'11'8850,"14"-11"-8692,0 0 0,0 0 0,-1 0 0,1 0 0,0 0 1,0 0-1,0 1 0,-5-4 4269,4 3-4269,1 0 1,0 0-1,0 0 0,0-1 0,0 1 0,0 0 0,0 0 0,0-1 0,5-10 6334,13-8-3810,-9 11-1359,-5 3-986,0 0 0,1 1 1,0-1-1,0 1 0,0 0 1,0 1-1,7-4 0,-10 6-330,0 0 0,-1 0-1,1 1 1,0-1-1,0 1 1,0-1 0,0 1-1,0 0 1,0 0-1,0 0 1,0 0 0,0 0-1,0 0 1,0 0-1,0 1 1,0-1 0,0 1-1,0-1 1,0 1-1,0 0 1,0 0 0,-1 0-1,1 0 1,0 0-1,-1 0 1,4 3 0,0 0-5,0 1 1,-1 0-1,1-1 1,-1 2 0,4 6-1,-6-10-1,-1 0 0,0 1-1,0-1 1,0 0 0,-1 1-1,1-1 1,-1 0 0,1 1 0,-1-1-1,0 1 1,0-1 0,0 1 0,0-1-1,0 1 1,0-1 0,-1 0 0,1 1-1,-2 2 1,-6 13 7,0 0 0,-2-1-1,0 0 1,-1 0 0,-1-1 0,0-1 0,-1 0-1,-1-1 1,-18 15 0,41-30-82,-1 0-1,1 0 1,0 1-1,0 0 1,-1 0-1,1 1 1,0 0 0,-1 0-1,1 1 1,13 5-1,-20-6 73,-1-1 0,0 1-1,1 0 1,-1 0-1,0 0 1,0 0 0,1 0-1,-1 0 1,0 1 0,0-1-1,0 0 1,0 1 0,-1-1-1,1 0 1,0 1 0,-1-1-1,1 1 1,0-1-1,-1 1 1,0-1 0,1 3-1,-1-1 5,0 0 0,0 0 0,0 1 0,-1-1 0,1 0 0,-1 0 0,0 0 0,0 0 0,0 0 0,-2 4 0,-1 1 23,-1 0 0,0 0-1,0 0 1,-1 0 0,0-1 0,-11 10 0,7-8 25,0-1 0,-1 0 0,0-1 1,-24 12-1,27-15-104,1-1 1,-1-1-1,0 1 0,0-1 1,0 0-1,0-1 1,0 0-1,0-1 1,-11 1-1,17-2-221,-1 1-1,1 0 1,0 0 0,-1-1-1,1 0 1,0 1 0,0-1-1,0 0 1,0 0 0,0 0-1,0 0 1,0-1 0,0 1-1,0 0 1,0-1 0,1 1-1,-1-1 1,0 0 0,1 0 0,0 1-1,-1-1 1,1 0 0,0 0-1,0 0 1,0 0 0,0-1-1,0 1 1,1 0 0,-1 0-1,0-3 1,0-2-1332,0 0 0,1 0-1,0 0 1,0 0 0,1 0 0,0 0 0,0 0 0,4-13 0,3-2-2436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62 208,'-28'-9'23829,"56"11"-21364,-11 1-2097,-1-2-1,0 0 1,0-1-1,1 0 1,-1-1-1,17-4 1,97-24-467,-100 21 167,28-9-1746,-79 22-15170,10-4 13122,1 3 130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41 1656,'-4'-25'9787,"4"24"-9252,0 1 1,0-1 0,0 0-1,0 0 1,-1 1-1,1-1 1,0 0 0,-1 0-1,1 1 1,0-1-1,-4-3 3215,3 3-3215,1 1 1,-1-1 0,0 1-1,1-1 1,-2 0 0,2 6 3044,-3 13-2795,-12 85 23,11-68-1252,-12 54 1,-7-1-4640,14-46-4061,-4 51 0,10-62 4855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84 600,'-1'-19'4143,"1"11"-1980,0 1-1,0-1 1,0 1-1,3-14 1,-3 21-1969,0-1 0,1 1 1,-1-1-1,0 1 0,0 0 0,0-1 0,0 1 0,0-1 0,0 1 1,0-1-1,0 1 0,0 0 0,0-1 0,0 1 0,-1-1 0,1 1 1,0-1-1,0 1 0,0 0 0,0-1 0,-1 1 0,1 0 1,0-1-1,0 1 0,-1-1 0,1 1 0,0 0 0,-1 0 0,1-1 1,0 1-1,-1 0 0,1 0 0,-1-1 0,1 1 0,0 0 1,-1 0-1,1 0 0,-1 0 0,1-1 0,0 1 0,-1 0 0,1 0 1,-1 0-1,1 0 0,-1 0 0,1 0 0,0 0 0,-1 0 0,1 0 1,-1 1-1,0-1 0,-7 9 1499,-13 57-721,-14 78 0,16-62-917,-2 16-644,11-34-4402,11-51 1715,-1-12 2643,0 0-1,0 0 1,1 0 0,-1 0-1,0 0 1,1 0 0,-1 0-1,1-1 1,-1 1 0,1 0-1,-1 0 1,1 0 0,-1-1-1,4 4-2533,-3-4 2534,0 1 0,0-1-1,-1 1 1,1-1 0,0 0-1,2 1 1,3-1-3272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46 111 2772,'-26'2'6252,"24"-1"-5472,1-1-1,-1 0 0,0 0 1,-11-8 10727,26 2-10172,-9 4-819,20-7 201,0 0 0,0 2 1,36-7-1,80-5-799,-89 13 228,176-8-389,-130 14-2723,-87-1 1231,0 0-1,0 0 1,0-1-1,17-5 1,-1 0-5463,-17 7 3161,-3 2 205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60 445 2180,'-4'-2'1155,"1"-1"-1,-1 1 1,0-1-1,1 1 1,-1-1-1,1 0 1,0 0-1,0 0 1,0-1-1,1 1 1,-1-1-1,1 0 1,-3-4-1,-2-3 1727,6 10-2484,1 0 0,-1-1 1,0 1-1,1 0 0,-1-1 0,0 1 1,1-1-1,0 1 0,-1-1 0,1 0 0,0 1 1,0-1-1,0 1 0,0-1 0,0 1 1,0-3-1,1-5 999,0 13-1321,0 0-1,0-1 1,0 0-1,1 1 1,0-1-1,-1 0 1,1 0-1,4 5 1,4 8 125,7 23 61,-2 1-1,12 49 1,-18-56-225,23 85 17,-31-112-50,7 17 3,-1-21-17,5-12-13,0-9 20,0 0 1,-2-1-1,0 0 1,8-24-1,-9 22 5,47-127-29,-37 92 87,2 0-1,3 1 1,46-76-1,-60 117-12,1 0-1,1 0 1,1 1-1,23-22 0,-29 31-65,0-1 0,1 1 0,-1 0 0,1 0 0,0 1 0,0 0 0,1 0 0,-1 1 0,1 0-1,0 1 1,15-3 0,-21 5-49,-1-1-1,0 1 0,1 0 0,-1 0 1,0 1-1,0-1 0,1 0 1,-1 1-1,0-1 0,1 1 1,-1 0-1,0 0 0,0 0 0,4 2 1,-5-2-333,0 0 0,1 0 0,-1 1 0,0-1-1,0 0 1,0 1 0,0-1 0,0 1 0,0-1 0,0 1 0,-1 0 0,1-1 0,-1 1 0,1 0 0,0 2 0,-1 2-1266,1 0 0,-1 0 0,-1 0 0,1 1 0,-1-1 0,0 0 0,0 0 0,-1 0 1,-4 11-1,-4 4-2343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54 168 88,'-2'-2'1129,"0"0"-1,0 0 1,1-1 0,-1 1-1,1 0 1,-1-1 0,1 1-1,0-1 1,0 1-1,0-1 1,0 0 0,0 1-1,1-1 1,-1 0 0,1 1-1,0-1 1,-1-4 0,2 2-487,-1 1-1,0 0 1,1-1 0,0 1 0,0 0 0,0-1 0,1 1 0,0 0 0,-1 0 0,4-5 0,0 1-439,1 1 0,-1-1 0,1 1 1,13-12-1,-17 17-202,-1 1-1,1-1 0,0 0 1,0 1-1,0 0 0,0 0 1,0-1-1,0 1 1,0 0-1,0 0 0,1 1 1,-1-1-1,0 0 0,0 1 1,1 0-1,-1-1 1,0 1-1,1 0 0,-1 0 1,1 0-1,-1 1 0,0-1 1,1 0-1,2 2 1,-4-1 2,1 0 0,-1 0 1,0 0-1,0 0 1,0 1-1,0-1 0,-1 0 1,1 1-1,0-1 1,0 0-1,-1 1 1,1-1-1,-1 1 0,1-1 1,-1 1-1,0-1 1,1 1-1,-1-1 0,0 1 1,0-1-1,-1 3 1,-1 37 45,1-38-52,1 1 3,-2 0 0,1 0 0,0 0 0,-1 0 0,0 0 0,0 0 0,0 0 0,-3 3 0,-9 21-16,11-20 12,2-7 3,1 1 0,-1 0 1,1-1-1,-1 1 0,1 0 0,-1 0 0,1-1 1,0 1-1,0 0 0,0 0 0,0 0 0,0-1 1,0 1-1,0 0 0,1 0 0,-1 0 1,1-1-1,-1 1 0,1 0 0,1 1 0,5 17-11,-5-16 4,0 1 0,0 0-1,0-1 1,0 1 0,1-1 0,2 4-1,4 2 5,-1 0 0,-1 1 0,0 0 0,0 0-1,8 22 1,-13-30 18,-1 1 0,-1-1 0,1 1 0,0 0 0,-1-1 0,0 1 0,0 0 0,0-1 0,0 1 0,0 0 0,-1-1 0,0 1-1,0-1 1,0 1 0,0-1 0,0 1 0,-1-1 0,1 0 0,-1 1 0,0-1 0,0 0 0,0 0 0,0 0 0,-1-1 0,-3 5 0,2-3-83,0-1 0,-1 1 1,1-1-1,-1 1 0,0-1 1,0 0-1,0-1 0,0 0 1,0 1-1,0-1 1,-1-1-1,1 1 0,-10 0 1,12-1-257,-1-1 0,1 0 0,-1 0 0,1-1 0,-1 1 0,1-1 0,0 0 0,-1 0 1,1 0-1,-3-1 0,3 0-333,0 0 1,0 0 0,0 0-1,0 0 1,0 0 0,0 0-1,1-1 1,-1 1 0,1-1-1,-4-5 1,2 2-829,1 0 1,0-1-1,0 1 1,0-1-1,-2-7 0,0-10-3005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65 1604,'-6'1'1107,"-1"0"-1,1 0 1,-1-1 0,1 0-1,-1 0 1,0 0 0,1-1-1,-1 0 1,1-1 0,0 1-1,-8-4 1,14 5-801,0-1-1,0 1 1,0-1-1,1 1 1,-1 0-1,0-1 1,0 1-1,0-1 1,1 1-1,-1-1 1,0 1-1,1-1 918,0 0-918,-1 1 1,0 0-1,1 0 1,-1-1-1,1 1 1,-1 0-1,1 0 1,-1-1-1,0 1 1,1 0-1,-1 0 1,1 0 0,20-8 2045,97 11-1525,57-1-500,455-30 375,-559 24-695,290-10-119,-342 17-228,-19-3 274,1 1 1,-1-1-1,0 0 0,1 0 1,-1 0-1,0 0 0,1 1 1,-1-1-1,0 0 0,1 0 0,-1 1 1,0-1-1,1 0 0,-1 0 1,0 1-1,0-1 0,1 0 1,-1 1-1,0-1 0,0 0 1,0 1-1,0-1 0,1 1 1,-1-1-1,0 0 0,0 1 1,0-1-1,0 1 0,0-1 0,0 0 1,0 1-1,0-1 0,0 1 1,0-1-1,0 0 0,0 1 1,-1-1-1,1 0 0,0 1 1,0 0-1,-1-1-256,0 1 0,1 0 1,-1-1-1,0 1 0,1-1 0,-1 1 1,0-1-1,0 0 0,1 1 0,-1-1 1,0 0-1,0 1 0,0-1 0,0 0 1,0 0-1,1 0 0,-1 0 0,0 0 1,0 0-1,0 0 0,-1 0 0,-24-3-5140,21 3 4176,-14-4-3011,-2-2 72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102 231 308,'2'-63'8594,"1"38"-5200,10-43 0,-9 40-891,-3 23-1187,-1-1 0,1 1-1,0 0 1,1-1 0,-1 1-1,5-9 1,-22 41 1094,-15 109-1842,17-66-450,-8 24-171,-12 54-1105,19-51-5901,11-27-10274,4-60 13121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46 1084,'-29'8'21811,"117"3"-18405,350-31-1164,-146-1-6457,-263 19 110,40-8-1,-7 0-5426,-43 9 5499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17 365 2444,'-16'-18'26615,"22"31"-26275,19 70 397,-3 1 0,16 118 0,-35-175-700,10 35 0,-13-61-36,0-1 0,0 0 0,0 1 0,0-1 0,0 0-1,0 0 1,1 1 0,-1-1 0,0 0 0,0 1 0,0-1 0,0 0-1,0 0 1,0 1 0,1-1 0,-1 0 0,0 0 0,0 1 0,0-1-1,1 0 1,-1 0 0,0 0 0,0 1 0,0-1 0,1 0 0,-1 0-1,0 0 1,0 0 0,1 0 0,-1 0 0,0 1 0,1-1 0,-1 0 0,0 0-1,1 0 1,-1 0 0,0 0 0,0 0 0,1 0 0,-1 0 0,0 0-1,1 0 1,-1 0 0,0-1 0,0 1 0,1 0 0,-1 0 0,0 0-1,0 0 1,1 0 0,-1 0 0,0-1 0,0 1 0,1 0 0,-1 0-1,0 0 1,0-1 0,0 1 0,1 0 0,-1 0 0,0-1 0,0 1-1,0 0 1,0 0 0,0-1 0,1 1 0,-1 0 0,0-1 0,14-23 31,-12 19-26,14-26 7,-1-1 0,15-51 0,13-73-12,-22 77 4,63-189 142,-79 256-122,0-1 70,0 1 0,1 0 0,12-18 0,-15 26-79,0 0 0,0 0 1,1 1-1,-1-1 0,1 1 0,0 0 1,0 0-1,0 0 0,0 1 0,0-1 1,1 1-1,-1 0 0,8-2 0,10-1-114,0 0 0,0 1 0,0 2 0,0 0 0,0 1 0,1 1 0,32 5 0,-51-4-119,0 0 1,0 0-1,0 0 0,0 1 1,0-1-1,0 1 1,0 0-1,0 0 1,-1 0-1,6 5 1,10 12-3520,-1 3-3522,-17-21 6649,0 0 0,-1 0-1,1 1 1,-1-1 0,1 0-1,-1 1 1,1-1 0,-1 0-1,0 1 1,0-1 0,0 1-1,0-1 1,0 1 0,0-1-1,0 0 1,0 1 0,0-1-1,-1 1 1,1-1 0,-1 2 0,-4 12-3366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5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75 1884,'-14'-3'15556,"13"2"-14815,1 1-393,0-1 0,0 1 0,0-1 0,0 1 1,1-1-1,-1 1 0,0-1 0,2-2 2089,-1 3-2089,-1 0 0,1-1 0,-1 1 0,1 0 0,0-1 0,32-15 2249,-6 9-2389,-1 1 0,1 2 0,30-2 0,83 3-794,-125 3 433,15 3-1212,-1 1-6001,-29-4 7195,1 0 0,-1 0 0,0 0 0,0 0 0,0 0-1,1 0 1,-1 0 0,0 0 0,0 0 0,1 0-1,-1 0 1,0-1 0,-6-18-12988,-2 13 9933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106 132 1512,'-5'-7'15638,"5"7"-15079,-1-17 5882,5-13-2694,-2 25-3643,1 0 1,-1 0-1,1 1 1,0-1 0,1 0-1,-1 1 1,1 0 0,0 0-1,0 0 1,0 0-1,0 1 1,1-1 0,-1 1-1,1 0 1,10-4 0,-13 6-105,0 0 0,1-1 0,-1 2 0,1-1 0,-1 0 1,1 0-1,0 1 0,-1-1 0,1 1 0,0 0 0,-1 0 1,1 0-1,0 0 0,-1 0 0,1 1 0,0-1 1,-1 1-1,1-1 0,-1 1 0,1 0 0,-1 0 0,1 0 1,-1 1-1,0-1 0,1 1 0,-1-1 0,0 1 0,0 0 1,0-1-1,0 1 0,0 0 0,-1 0 0,1 1 1,2 3-1,-3-2 7,1-1 0,-1 1 1,0 0-1,0 0 0,0 0 0,0-1 1,-1 1-1,1 0 0,-1 0 0,0 0 1,-1 0-1,1 0 0,-1 0 0,1 0 1,-1-1-1,0 1 0,0 0 0,-1 0 1,-2 5-1,-5 7 15,0 0 0,-21 28 0,19-29-16,-7 6 0,14-16-11,-1 0 0,1 0 0,0 0 0,0 0 0,-5 12 0,9-16-8,0-1 1,0 1-1,1 0 0,-1 0 1,0-1-1,1 1 0,-1 0 1,0-1-1,1 1 0,-1 0 1,1-1-1,-1 1 0,1-1 0,-1 1 1,1 0-1,-1-1 0,1 1 1,0-1-1,-1 0 0,1 1 1,0-1-1,-1 1 0,1-1 1,0 0-1,0 0 0,-1 1 1,3-1-1,25 10-36,-24-9 42,0 0 7,0 0 1,0 1-1,0-1 0,0 1 0,-1 0 0,1 0 0,0 0 0,-1 1 1,4 2-1,-6-3 4,0-1 0,0 0 0,0 0 0,0 1 0,0-1 1,-1 0-1,1 1 0,0-1 0,-1 1 0,1-1 0,-1 0 0,0 1 0,1-1 1,-1 1-1,0 0 0,0-1 0,0 1 0,0-1 0,0 1 0,-1-1 1,1 1-1,0-1 0,-1 1 0,1-1 0,-1 1 0,1-1 0,-1 0 1,-1 3-1,-4 5 7,0 0 0,0 0-1,-1 0 1,-1-1 0,1 0 0,-1 0 0,0-1 0,-1 0 0,0-1 0,0 0 0,0 0 0,-1-1-1,0 0 1,0-1 0,0 0 0,-18 5 0,24-8-231,-1 0 0,1 0 0,-1 0 0,0-1 0,1 0 0,-1 0-1,0 0 1,1 0 0,-1-1 0,-7-1 0,11 2-64,-1-1 0,1 1-1,0-1 1,0 0 0,-1 1 0,1-1-1,0 0 1,0 0 0,0 0 0,0 0-1,0 0 1,0 0 0,0 0-1,0 0 1,0 0 0,0 0 0,0 0-1,1-1 1,-1 1 0,1 0 0,-1-1-1,1 1 1,-1 0 0,1-1 0,0 1-1,-1-1 1,1 1 0,0-1 0,0 1-1,0 0 1,0-1 0,1 1 0,-1-1-1,0 1 1,0 0 0,2-3 0,16-44-8563,-5 22 4458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58 1768,'-8'-19'23843,"16"12"-19738,9-1-4260,-3 3 130,0 1 0,1 0 0,0 1 0,0 0 0,29-1 0,-4 5-2883,-1 6-4091,-38-7 6692,0 0 0,-1 0-1,1 0 1,0 0 0,-1 0-1,1 0 1,0 1 0,-1-1-1,1 0 1,0 0 0,-1 1-1,1-1 1,-1 0 0,1 1-1,-1-1 1,1 0 0,-1 1-1,1-1 1,-1 1-1,1-1 1,-1 1 0,1-1-1,-1 1 1,0 0 0,1-1-1,-1 1 1,0-1 0,0 1-1,1 0 1,-1-1 0,0 1-1,0-1 1,0 1 0,0 0-1,0-1 1,0 1 0,0 0-1,0-1 1,0 1 0,0 0-1,0-1 1,0 1-1,0 0 1,-1-1 0,1 1-1,0 0 1,0-1 0,-1 1-1,-5 11-3252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58 552,'-15'29'22738,"24"-35"-22201,0 1 1,0 1-1,1 0 0,-1 0 0,1 0 1,11-1-1,65-10-2486,-56 12-2355,32-10 0,29-5-8198,-62 13 8542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118 225 940,'8'-62'8311,"-7"46"-6632,1-1 0,5-20 0,-5 30-679,-1 0 0,0 0 0,0 1 1,0-1-1,-1 0 0,0 0 0,0 0 0,-2-12 0,0 11 1258,-1-3 1446,3 12-3668,-1-1 0,1 0 0,0 1 0,-1-1 0,1 0 0,-1 1 0,1-1 0,0 0 0,-1 1 0,1-1 0,0 1 0,-1-1 0,1 1 0,0-1 0,-1 1 0,1-1 0,0 1 0,0-1 0,0 1 0,0-1 0,0 1 0,-1-1 0,1 2 0,-3 10 159,-1 1 0,-2 21 0,-2 10 14,-41 151 177,26-101-2890,0 0-5687,12-35-5256,10-46 8970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226 178 1272,'-9'0'1974,"-1"-1"0,0 0 0,-14-4 0,-55-21 4403,23 6-530,40 13-3501,14 5-1875,0 1 0,0 0 0,0 0-1,0 0 1,0 0 0,0 1-1,0-1 1,-3 0 0,48 2 1373,69-3-1741,-60-2-79,1113-73 85,418 51-147,-1557 25-120,36 2 134,-57-1-278,0 1 0,1-1 0,-1 1 1,1 1-1,-1-1 0,0 1 0,0 0 0,6 3 0,-43 3-16469,27-8 15216,-25 1-2855,-6 0 232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1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78 247 660,'-21'-26'8944,"6"-8"-3647,11 22-3194,0 0-1,1-1 1,-2-20-1,4 28-1743,1-1 0,1 1-1,-1 0 1,1-1 0,0 1-1,0 0 1,1-1 0,0 1-1,0 0 1,0 0 0,0 0-1,6-7 1,-7 9-315,1 0-1,0 0 1,0 0 0,1 1-1,-1-1 1,0 1-1,1-1 1,0 1 0,-1 0-1,1 0 1,0 0 0,0 0-1,0 1 1,0-1 0,1 1-1,-1 0 1,0 0 0,1 0-1,-1 0 1,6 0 0,-6 1-33,-1 0 1,0 1-1,0 0 1,0-1-1,0 1 1,0 0-1,0 0 1,0 0 0,0 0-1,-1 0 1,1 0-1,0 0 1,-1 1-1,1-1 1,0 1-1,-1-1 1,0 1 0,1 0-1,1 2 1,-1 0 14,1 1 0,-1-1 0,1 0 0,-1 1 0,-1 0 0,1-1 0,1 8 0,-1 4 12,0 1-1,-2 0 1,0 0 0,0 0-1,-2 0 1,0 0 0,-1 0-1,-1-1 1,0 0-1,-1 1 1,-8 15 0,-2 0-47,-1 0 0,-2 0 0,-1-2 0,-27 33 0,29-44-212,11-15-426,11-16-680,15-26-1934,33-47 0,31-30 557,11-15 2217,-85 118 672,2-4 450,-12 16-548,1-1-1,-1 1 1,0 0 0,0-1 0,1 1-1,-1-1 1,0 1 0,0 0-1,0-1 1,0 1 0,0-1-1,0 1 1,0 0 0,1-1 0,-1 1-1,0-1 1,-1 1 0,1-1-1,0 1 1,0-1 0,0 1-1,0 0 1,0-1 0,0 1-1,0-1 1,-1 1 0,1 0 0,0-1-1,0 1 1,-1 0 0,1-1-1,-1 1 18,0 0 0,0 0-1,0 0 1,1 0-1,-1 0 1,0 1 0,0-1-1,0 0 1,1 0 0,-1 1-1,0-1 1,0 1-1,1-1 1,-1 0 0,0 1-1,0-1 1,1 1-1,-2 1 1,-12 10 27,1 3-64,0 0 0,1 1 0,1 0 1,0 1-1,2 0 0,0 1 0,0 0 1,2 0-1,0 1 0,-6 29 0,11-34-150,1-1 0,0 1 0,0-1 0,2 1 0,-1 0 0,2-1 0,0 1 1,1-1-1,0 0 0,1 0 0,0 0 0,1 0 0,11 20 0,-15-31-185,0-1 0,0 1 0,0-1 0,0 1 1,1-1-1,-1 1 0,0-1 0,1 0 0,0 1 1,-1-1-1,1 0 0,0 0 0,-1 0 0,1-1 0,0 1 1,0 0-1,0-1 0,0 1 0,0-1 0,0 1 0,0-1 1,2 0-1,3 0-1575,0-1 0,1 0-1,-1 0 1,12-3 0,-6 0-486,9 0-1475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2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30 2024,'-23'2'6235,"22"-2"-5477,-1 0 1,1 0-1,0 0 1,0 0 0,-1-1-1,1 1 1,0 0-1,0-1 1,-8-4 6674,23 5-3528,12-4-2776,-7 1-734,296-12 452,-202 13-870,73 3-2022,-125 0-2018,-1-1-3857,-60 0 7843,15 2-3878,-15-2 3766,1 0 1,-1 0-1,0 0 1,1 0-1,-1 0 1,0 0-1,1 0 1,-1 0-1,0 0 1,1 0-1,-1 0 1,0 1-1,1-1 1,-1 0-1,0 0 1,1 0-1,-1 1 1,0-1-1,0 0 1,1 0-1,-1 1 1,0-1-1,0 0 1,0 1-1,0-1 1,1 0-1,-1 1 1,0-1-1,0 0 1,0 1-1,0-1 1,0 0-1,0 1 1,0-1-1,0 0 1,0 1-1,-4 6-3144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2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78 1068,'-1'-1'527,"0"0"1,0 1-1,0-1 0,0 0 1,0 0-1,1 0 0,-1 0 1,0 0-1,0 0 0,1 0 1,-1 0-1,1 0 0,-1 0 1,1-1-1,0 1 0,-1 0 1,1 0-1,0 0 0,0 0 0,0-1 1,0 1-1,0 0 0,0 0 1,0-1-1,0-1 0,1-10 1690,-1 11-1530,0 0-46,0 0 1,0 0-1,0 1 1,0-1-1,0 0 1,0 0-1,1 1 0,-1-1 1,1 0-1,0-2 1,0 4-532,0-1 0,0 0 0,0 0 0,0 0 1,0 0-1,0 1 0,0-1 0,0 1 0,0-1 1,1 0-1,-1 1 0,0 0 0,0-1 0,1 1 1,-1 0-1,3 0 0,-2-1-96,1 1 0,0 0 0,0 0 0,0 0 0,0 0 0,0 0 0,0 1 0,0-1 0,0 1 0,0 0 0,0 0 1,-1 0-1,1 0 0,0 0 0,-1 1 0,1-1 0,-1 1 0,1 0 0,-1 0 0,0 0 0,0 0 0,0 0 0,0 0 0,3 4 0,-3-2-3,1-1-1,-1 1 1,-1 0 0,1-1-1,0 1 1,-1 0 0,0 0 0,0 0-1,0 0 1,0 0 0,0 0-1,-1 1 1,0-1 0,0 0-1,0 0 1,-1 0 0,0 5-1,-2 1 4,0 1-1,-1-1 0,0 1 0,-1-1 0,0 0 1,-9 11-1,-42 50 14,20-29-15,25-27 0,11-15-13,0 0 1,-1 1-1,1-1 1,0 0 0,0 0-1,-1 1 1,1-1 0,0 0-1,0 0 1,-1 1-1,1-1 1,0 0 0,0 0-1,0 1 1,0-1 0,-1 0-1,1 1 1,0-1-1,0 0 1,0 1 0,0-1-1,0 0 1,0 1-1,0-1 1,0 0 0,0 1-1,0-1 1,0 1 0,0-1-1,0 0 1,0 1-1,0-1 1,0 0 0,1 1-1,-1-1 1,0 0 0,0 1-1,18-5-33,-15 3 33,0 0 1,-1 0-1,1 0 0,0 1 1,-1-1-1,1 1 0,0 0 1,0 0-1,2 0 0,-1 0 4,0 1 0,0 0 0,0 0 0,0 0 0,-1 0-1,1 1 1,-1 0 0,1-1 0,-1 1 0,1 0 0,-1 1-1,0-1 1,0 1 0,0-1 0,-1 1 0,1 0 0,0 0-1,-1 0 1,0 0 0,4 8 0,-5-9 15,0 1 0,0 0 0,-1 0 0,1-1 0,-1 1 0,0 0 0,1 0-1,-1 0 1,-1 0 0,1-1 0,0 1 0,-1 0 0,1 0 0,-1 0 0,0-1 0,0 1 0,0 0 0,0-1 0,0 1 0,-1-1 0,1 1 0,-1-1 0,0 0 0,0 1 0,1-1 0,-1 0 0,-1 0 0,1 0 0,-4 2 0,-4 4 38,-1-1 1,0 0-1,0 0 1,-1-1-1,-24 8 1,29-11-88,0-1 0,-1 0 0,1-1 0,-1 0 1,1 0-1,-1 0 0,1-1 0,-1 0 0,1-1 1,-1 1-1,-12-4 0,18 3-125,0 1 0,1-1 0,-1 1 0,1-1 1,-1 0-1,1 1 0,-1-1 0,1 0 0,-1 0 0,1 0 1,0 0-1,0 0 0,0 0 0,-1-1 0,1 1 0,0 0 0,0 0 1,1-1-1,-1 1 0,0-1 0,0-1 0,0 1-275,1 0 0,-1-1 0,1 1 0,0-1 0,0 1 0,0 0 0,0-1-1,0 1 1,1 0 0,-1-1 0,1 1 0,0 0 0,0-3 0,3-3-1281,0 0-1,0 1 1,0-1 0,1 1 0,0 0 0,1 0 0,7-6-1,4-2-2011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2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155 107 2136,'2'-29'6609,"-1"25"-5352,0 0 0,0-1-1,-1 1 1,0 0 0,0 0-1,0 0 1,0 0-1,-1 0 1,1 0 0,-1 0-1,0 0 1,0 0 0,-3-5-1,2 4-218,2 5-986,0-1 0,0 1-1,-1-1 1,1 1 0,0-1-1,0 1 1,0-1-1,-1 1 1,1 0 0,0-1-1,0 1 1,-1-1 0,1 1-1,0-1 1,-1 1 0,1 0-1,-1-1 1,1 1-1,0 0 1,-1 0 0,1-1-1,-1 1 1,1 0 0,-1 0-1,1-1 1,-1 1 0,1 0-1,-1 0 1,1 0-1,-1 0 1,1 0 0,-1 0-1,1 0 1,-1 0 0,1 0-1,-1 0 1,1 0 0,-1 0-1,1 0 1,-1 1 0,1-1-1,-1 0 1,1 0-1,-1 0 1,1 1 0,-1-1-1,1 0 1,0 1 0,-1-1-1,1 0 1,-1 1 0,1-1-1,0 0 1,-1 1-1,1 0 1,-5 3-15,1 0 0,-1 0 0,1 1 0,0-1-1,1 1 1,-1 0 0,-4 8 0,-18 43 35,20-42-51,-5 11-18,1 0 1,1 1-1,2 0 0,0 0 1,2 1-1,1 0 0,1 0 1,1 28-1,2-45-26,1-1 0,0 1 0,1-1 0,0 1 0,1-1 0,-1 0 0,2 0 1,5 12-1,-7-18-7,-1-1 1,1 1 0,0-1 0,0 1 0,0-1 0,0 0 0,0 0-1,0 1 1,1-1 0,-1-1 0,1 1 0,0 0 0,-1-1 0,1 1-1,0-1 1,0 0 0,0 0 0,0 0 0,0 0 0,0-1 0,0 1 0,0-1-1,0 0 1,0 0 0,0 0 0,0 0 0,0 0 0,1-1 0,2 0-1,2-1-9,-1 0-1,1-1 0,-1 0 0,0 0 0,0 0 0,0-1 0,0 0 1,0-1-1,-1 1 0,0-1 0,0 0 0,0-1 0,-1 0 1,0 0-1,0 0 0,0 0 0,-1-1 0,0 1 0,0-1 0,0 0 1,-1-1-1,0 1 0,-1 0 0,3-12 0,-5 17 49,1 0-1,-1 0 1,0 0-1,0 0 1,0 0-1,0 0 1,0 0-1,-1 0 1,1 0-1,-1 0 1,1 0-1,-1 1 1,0-1-1,1 0 1,-1 0-1,0 0 1,0 1-1,-1-1 1,1 0-1,0 1 1,-2-2-1,1 1 2,-1 0 0,1 1 0,-1-1 0,1 1 0,-1 0 0,1 0 0,-1 0 0,0 0 0,1 1 0,-1-1 0,0 1 0,0-1-1,-4 1 1,1 0-22,0 0-1,0 1 0,0-1 1,0 1-1,0 0 0,0 1 1,0 0-1,1 0 0,-1 0 1,1 0-1,-1 1 0,1 0 1,-7 5-1,8-5-290,1 0 0,0 0 0,0 1 0,0 0 0,0-1 0,0 1 0,-3 7 0,5-9-55,1-1-1,-1 0 1,1 1 0,-1-1-1,1 1 1,0-1 0,0 1 0,0-1-1,0 0 1,0 1 0,0 2-1,1-2-289,-1-1 0,1 1 0,0-1-1,-1 1 1,1-1 0,0 1-1,0-1 1,0 0 0,0 0-1,0 1 1,0-1 0,2 2 0,21 15-7490,-9-8 4321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2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81 149 1040,'-5'-18'4296,"3"8"-1682,0 0 0,0 1 0,-1-16 0,4 24-2397,-1 1 1,0-1-1,0 1 0,0-1 1,0 1-1,0-1 0,0 1 0,0-1 1,-1 1-1,1-1 0,0 1 0,0-1 1,0 1-1,0-1 0,-1 1 1,1-1-1,0 1 0,0-1 0,-1 1 1,1-1-1,0 1 0,-1-1 1,-8 5 4353,-6 18-2360,6 11-2027,1-1 0,1 1 0,1 0-1,0 44 1,5-68-183,1-1 0,0 0 0,0 0 0,1 1 1,0-1-1,0 0 0,1 0 0,0 0 0,1 0 0,-1 0 0,2 0 0,-1-1 0,5 8 0,-7-14-6,0 0 0,-1 0 1,1 0-1,0 0 0,0 0 0,0 0 0,0-1 1,0 1-1,0 0 0,0-1 0,0 1 0,0 0 1,1-1-1,-1 1 0,0-1 0,0 0 0,0 1 1,1-1-1,-1 0 0,0 0 0,0 0 0,3 0 1,-2 0-1,1-1 0,-1 1 0,1-1 0,-1 0 0,1 0 0,-1 0 0,0 0 0,1 0 0,-1-1 0,3-2 0,2-1 3,0-1 1,0-1-1,-1 1 0,0-1 0,6-10 1,-3 1 13,-1-1 0,0 0 0,-1-1 1,-1 1-1,-1-1 0,0-1 0,-1 1 1,-1-1-1,0-23 0,-2 30 31,-1 1-1,0-1 0,-1 0 0,0 1 1,-1-1-1,-4-11 0,5 19-7,0-1 1,0 1-1,-1-1 0,1 1 0,-1 0 0,-1-1 0,1 1 0,0 1 1,-1-1-1,0 0 0,0 0 0,0 1 0,0 0 0,-1-1 1,1 1-1,-1 1 0,-6-5 0,7 6-36,0 0 0,0 0 0,0 1-1,-1-1 1,1 1 0,0 0 0,0 0 0,0 0 0,0 0 0,0 1-1,-1-1 1,1 1 0,0 0 0,0 0 0,0 0 0,1 0 0,-1 0-1,0 1 1,0-1 0,0 1 0,1 0 0,-4 2 0,0 1-497,0 0 1,0 1 0,0-1 0,1 1-1,-1 1 1,1-1 0,-6 11 0,11-16 98,-1 1 0,0-1 0,0 1 0,1 0 0,-1-1 0,1 1 0,0 0 0,-1 0 0,1-1 0,0 1 0,0 0 0,0 0-1,0 0 1,0-1 0,1 1 0,-1 0 0,0-1 0,1 1 0,-1 0 0,1 0 0,0-1 0,-1 1 0,1-1 0,2 3 0,0 0-787,0 0-1,0 0 1,1-1-1,-1 1 1,1-1-1,0 0 1,8 5 0,16 4-3073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3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392 127 2432,'3'-8'1592,"1"0"-1,-2-1 0,1 1 0,-1-1 1,-1 0-1,2-14 0,2-15 2785,-4 37-4213,-1 1 1,0-1-1,0 0 1,1 1-1,-1-1 1,0 1-1,0-1 1,0 0-1,0 1 1,0-1-1,0 1 1,0-1-1,0 0 1,0 1-1,0-1 1,-1 1-1,1-1 1,0 1-1,0-1 1,0 0-1,-1 1 1,1-1-1,-10 3 3268,-11 19-1170,2 12-1817,2 1 0,2 1 0,-17 52 1,-20 113-155,-14 39-1101,16-126-3304,11-41-4732,12-38 583,16-20 4271</inkml:trace>
  <inkml:trace contextRef="#ctx0" brushRef="#br0" timeOffset="1">16 511 672,'-3'-6'1920,"0"0"1,1 0-1,0 0 1,0-1-1,1 1 1,-2-11-1,3 14-1482,0 0 1,1-1-1,-1 1 0,1 0 1,-1-1-1,1 1 0,0 0 1,0 0-1,1 0 0,-1 0 1,1 0-1,-1 0 0,1 0 1,4-4-1,1-2-62,1 1 0,-1 0 1,1 0-1,1 1 0,0 0 0,0 1 1,11-6-1,-8 5-387,0 2 1,0 0-1,1 0 0,-1 1 1,1 0-1,0 1 0,0 1 1,0 0-1,20 0 0,-26 3-446,-1-1-1,1 1 1,0 1-1,-1-1 1,1 1-1,-1 0 1,1 0 0,-1 1-1,0 0 1,6 4-1,-8-5-229,-1 0-1,0 0 1,0 0 0,0 0 0,0 1-1,0-1 1,-1 1 0,1 0 0,-1 0-1,0 0 1,0 0 0,0 0 0,0 1-1,0-1 1,-1 1 0,1-1 0,-1 1-1,0-1 1,1 7 0,-2 8-2469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5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26 2668,'-13'-25'26152,"5"33"-25363,-6 13-496,1 0 1,1 1-1,1 1 0,-14 37 1,-22 99-234,46-156-56,-44 165-4350,32-120-2587,4-12-5130,7-26 7733</inkml:trace>
  <inkml:trace contextRef="#ctx0" brushRef="#br0" timeOffset="1">785 54 1984,'2'-10'2995,"4"-25"8511,-6 35-11349,0 0 0,0-1 1,0 1-1,0 0 0,0-1 0,0 1 1,0 0-1,0-1 0,0 1 1,0 0-1,-1-1 0,1 1 0,0 0 1,0-1-1,0 1 0,0 0 0,0 0 1,-1-1-1,1 1 0,0 0 1,0 0-1,-1-1 0,1 1 0,0 0 1,0 0-1,-1 0 0,1-1 0,0 1 1,0 0-1,-1 0 0,1 0 0,0 0 1,-1 0-1,1 0 0,0 0 1,-1 0-1,1 0 0,0 0 0,-1-1 1,1 2-1,0-1 0,-1 0 0,1 0 1,0 0-1,-1 0 0,1 0 1,0 0-1,0 0 0,-1 0 0,1 0 1,0 1-1,-1-1 0,1 0 0,0 0 1,-15 12 3858,-15 50-4001,2 2 0,4 1 0,-18 75 0,7-23-4396,-3 20-6036,16-55 3745,6-25 2095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2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72 1384,'-39'-28'25221,"73"21"-23707,102-7-624,4 0-1395,-46 10-5130,-82 0 253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2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58 1316,'4'-13'4636,"5"-13"1427,-9 25-5481,0 0 1,0 1 0,1-1-1,-1 0 1,0 0 0,0 0-1,0 0 1,0 0-1,0 0 1,0 0 0,0 0-1,0 0 1,0 0 0,-1 1-1,1-1 1,0 0 0,0 0-1,-2-1 1,2 2-430,0 0 0,0 0 0,-1 0 0,1 0 0,0 0 0,0 0 0,-1 0 0,1 0 0,0 0 0,-1 0 1,1 0-1,0 1 0,0-1 0,0 0 0,-1 0 0,1 0 0,0 1 0,0-1 0,0 0 0,-1 0 0,1 0 0,0 1 0,0-1 0,0 0 1,0 0-1,0 1 0,-1-1 0,1 0 0,0 0 0,0 1 0,0-1 0,0 0 0,0 1 0,0-1 0,0 0 0,0 0 0,0 1 0,-4 16-138,3-13 384,-41 166 523,8-28-3211,31-131 1712,-11 47-6372,12-50 4518,1 0 1,1-1 0,-1 1-1,1 0 1,2 13-1,3-6-1932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2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205 153 1504,'-5'-25'5534,"-3"-28"0,2 4 2951,5 38-5408,-1-3 2040,1 14-5073,1 0-1,-1 0 0,1-1 1,0 1-1,-1 0 1,1 0-1,-1 0 1,1 0-1,-1 1 1,1-1-1,-1 0 1,1 0-1,0 0 1,-1 0-1,1 0 0,-1 1 1,1-1-1,0 0 1,-1 0-1,1 0 1,-1 1-1,1-1 1,0 0-1,-1 1 1,1-1-1,0 0 1,0 1-1,-1-1 0,1 0 1,0 1-1,0-1 1,-1 1-1,1-1 1,0 1-1,-4 5 35,0 0 0,1 0 0,0 1 0,-4 12 0,2-6-32,-29 70 37,5 1 0,-28 128 0,35-65-4033,20-116-2465,3-29 5825,-1-1-1,0 0 1,0 0 0,1 0-1,-1 1 1,1-1 0,-1 0-1,1 0 1,0 0-1,-1 0 1,1 0 0,0 0-1,0 0 1,-1 0-1,1-1 1,0 1 0,0 0-1,0 0 1,0-1 0,0 1-1,0 0 1,2 0-1,5 2-3954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2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46 2056,'-57'4'8908,"18"-3"4442,44-1-10387,12-3-2010,6 0-512,37-1 0,4-1-350,-60 5-125,248-29 403,-124 22-1305,0 9-3422,-107-2 1891,10 1-3217,-13 3-2016,-14 6 355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23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89 192 1348,'-41'-2'9518,"2"1"3454,30-2-6773,18 11-5198,2 11-966,0 0 1,-2 0-1,0 0 0,8 29 1,18 87 125,-15-51-153,-11-45-25,-7-25 23,2 0 0,-1 0 0,2 0 0,9 21 0,-14-35-5,0 0 0,0 0 0,0 0 0,0 0 0,0 0 1,0 1-1,0-1 0,0 0 0,1 0 0,-1 0 0,0 0 0,0 0 0,0 0 0,0 0 1,0 0-1,1 0 0,-1 1 0,0-1 0,0 0 0,0 0 0,0 0 0,1 0 0,-1 0 1,0 0-1,0 0 0,0 0 0,0 0 0,1 0 0,-1 0 0,0 0 0,0 0 0,0-1 1,0 1-1,0 0 0,1 0 0,-1 0 0,0 0 0,0 0 0,0 0 0,0 0 0,0 0 1,1 0-1,-1-1 0,0 1 0,8-10 22,5-12-3,80-270 61,-51 143-20,-33 112-28,-6 25 6,0-1 0,10-23 0,-12 33-32,1-1-1,0 1 1,0 0-1,0 0 1,0 0-1,0 0 0,1 0 1,-1 1-1,1-1 1,0 1-1,0-1 1,0 1-1,0 0 0,6-3 1,21-6-96,1 1 0,-1 2 0,2 1 0,-1 1 0,42-2 1,-64 7-425,0 1 0,0 0 0,0 0 0,0 1 0,10 1 1,-14-1-909,-1 1 1,0-1-1,0 0 0,0 1 1,0 0-1,0 0 1,7 5-1,-10-6 885,-1 0 0,1 0-1,0 0 1,0 0 0,0 0 0,-1 1 0,1-1-1,-1 0 1,1 1 0,-1-1 0,1 0-1,-1 1 1,0-1 0,0 1 0,1-1-1,-1 0 1,0 1 0,0-1 0,-1 1-1,1-1 1,0 1 0,0-1 0,-1 2-1,-4 14-3325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2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88 1204,'-8'-3'3889,"0"-1"1,1 1-1,-1-1 1,1-1-1,-11-8 0,17 13-3750,0-1-1,1 1 1,-1-1-1,1 1 1,-1-1-1,1 1 1,-1-1-1,1 1 1,-1-1 0,1 0-1,-1 1 1,1-1-1,0 0 1,0 1-1,-1-1 1,1 0-1,0 1 1,0-1-1,0 0 1,-1 0-1,1 1 1,0-1-1,0 0 1,0 1 0,0-1-1,1 0 1,-1 0-1,0 1 1,0-1-1,0 0 1,1 0-1,0-1-60,0 1 0,0-1 0,1 1-1,-1-1 1,1 1 0,-1 0 0,1 0-1,-1-1 1,1 1 0,0 0 0,2-1 0,5-1-119,-1-1 0,1 1 0,0 1 0,12-2 1,-17 3 40,0 1 0,-1 0 0,1 0 0,0 0 1,0 0-1,0 0 0,0 1 0,0 0 0,-1 0 1,1 0-1,0 0 0,-1 1 0,1-1 0,5 4 1,-8-4-1,0 0 0,0 0 1,1 1-1,-1-1 1,0 0-1,0 0 1,0 1-1,0-1 1,-1 1-1,1-1 1,0 1-1,-1-1 1,1 1-1,-1-1 1,1 1-1,-1 0 1,1-1-1,-1 1 1,0 0-1,0-1 1,0 1-1,0 0 1,0-1-1,-1 1 1,1-1-1,0 1 1,-1 0-1,1-1 1,-1 1-1,1-1 1,-1 1-1,0-1 1,0 1-1,-1 1 1,-5 7-1,-1 0 0,1-1 1,-2 0-1,1-1 0,-1 0 0,0 0 1,-1-1-1,-10 6 0,20-13-1,0 0-1,0 0 0,-1 0 0,1 0 0,0 1 0,0-1 1,0 0-1,0 0 0,-1 0 0,1 0 0,0 0 0,0 0 1,0 1-1,0-1 0,0 0 0,0 0 0,0 0 0,0 0 1,-1 1-1,1-1 0,0 0 0,0 0 0,0 0 0,0 0 1,0 1-1,0-1 0,0 0 0,0 0 0,0 0 0,0 1 1,0-1-1,0 0 0,0 0 0,0 0 0,0 0 0,0 1 1,1-1-1,-1 0 0,0 0 0,0 0 0,0 0 0,0 1 1,0-1-1,10 8-51,24 6 9,-23-10 43,9 4 6,25 13-5,-43-19 4,1-1 1,-1 1-1,0-1 1,1 1 0,-1 0-1,0 0 1,0 0-1,0 0 1,-1 1 0,1-1-1,0 0 1,-1 1-1,0-1 1,2 4 0,-3-3 6,1-1 0,-1 0 1,0 0-1,0 0 0,0 0 1,0 0-1,-1 0 0,1 0 1,0 0-1,-1 0 0,0 0 0,1 0 1,-1 0-1,0 0 0,0-1 1,0 1-1,0 0 0,0 0 1,0-1-1,-1 1 0,1-1 1,-1 1-1,1-1 0,-1 1 1,-2 1-1,-2 2-21,-1-1 0,0 0 0,0 0 0,0 0 0,-10 4 0,10-6-403,0 0-1,1 0 0,-1-1 0,0 0 1,0 0-1,0 0 0,0-1 1,0 0-1,1-1 0,-13-1 0,11 0-1014,0 0-1,0-1 0,0 0 0,0 0 0,1-1 0,-1 0 0,1 0 1,0-1-1,1 0 0,-1 0 0,1-1 0,0 1 0,-11-14 0,3-4-3123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3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1037 202 524,'2'-3'4664,"9"-8"-2187,-2 4-1540,-6 5-749,-1 0 0,1 0 0,0-1 1,-1 1-1,0-1 0,1 0 0,-1 0 0,0 1 0,2-6 0,-3 6-79,0 2-106,-1 0 1,0 0 0,0 0 0,0 0 0,1 0 0,-1 0-1,0-1 1,0 1 0,0 0 0,0 0 0,1 0-1,-1 0 1,0 0 0,0-1 0,0 1 0,0 0 0,0 0-1,1 0 1,-1-1 0,0 1 0,0 0 0,0 0-1,0 0 1,0-1 0,0 1 0,0 0 0,0 0 0,0 0-1,0-1 1,0 1 0,0 0 0,0 0 0,0 0-1,0-1 1,0 1 0,0 0 0,0 0 0,0 0-1,0-1 1,-1 1 0,1 0 0,0 0 0,0 0 0,0 0-1,0-1 1,0 1 0,0 0 0,-1 0 0,1 0-1,0 0 1,0 0 0,0-1 0,0 1 0,-1 0 0,1 0-1,0 0 1,0 0 0,0 0 0,-1 0 0,1 0-1,0 0 1,0 0 0,0 0 0,-1 0 0,1 0-15,3-4-27,0 1 12,0 0 1,0 0-1,1 1 1,-1-1-1,1 1 1,7-4-1,-8 5 27,-1-1 0,0 1 1,1 0-1,-1-1 0,0 1 0,0-1 0,0 0 0,0 1 0,0-1 0,-1 0 0,4-4 0,-5 5 7,1 0 0,-1 1 0,0-1 0,1 0 0,-1 0 0,0 0 0,0 0 0,0 0 0,1 1 0,-1-1 0,0 0 0,0 0 0,0 0-1,-1 0 1,1 0 0,0 1 0,0-1 0,0 0 0,0 0 0,-1 0 0,1 0 0,-1 1 0,1-1 0,0 0 0,-1 0 0,1 1 0,-1-1 0,1 0 0,-1 1-1,0-1 1,1 0 0,-1 1 0,0-1 0,1 1 0,-1-1 0,-1 0 0,1 1 75,-1-1 189,0-1-1,0 1 1,0 0 0,0 0-1,1-1 1,-1 0 0,0 1-1,1-1 1,-1 0 0,1 1 0,0-1-1,-2-3 1,22-19 1136,-15 20-1414,6-7 211,-9 14 138,-3 9 240,-14 33 2337,12-33-1375,2-7-959,1-1 0,0 1 1,0-1-1,0 1 0,0 8 0,1-3-225,-1-1 0,-1 0 0,1 0 0,-2-1 0,1 1 0,-1 0 0,-6 11 0,-32 57 91,36-69-395,-92 144 25,80-126-69,4-10 14,0 0 0,-18 17-1,8-9 19,0-1-17,-1-1 1,-45 32-1,-61 30 12,29-20 95,2 4 2,-49 20 421,136-80-499,1 0-1,1 1 0,-1 1 0,1 0 0,1 0 0,0 1 0,0 0 1,-7 13-1,-3 10 81,-25 59 0,35-66-68,1 1-1,1-1 1,1 1 0,2 0-1,-2 44 1,-3 20 23,-20 102-72,25-152-14,1 0 0,7 81 1,-1-75-9,-5 79 0,0-106 6,1 0 1,4 43 0,-1-42-2,0 1 0,-1 0 1,-2-1-1,-3 29 1,1-20-2,4 62-1,0-35-13,-1-35 47,-2 0 0,-1-1 0,-7 29 0,4-11 157,6-40-187,0 1 1,0-1 0,0 0-1,-1 0 1,1 1 0,0-1-1,0 0 1,0 1 0,0-1-1,0 0 1,-1 0 0,1 1 0,0-1-1,0 0 1,0 1 0,0-1-1,0 0 1,0 1 0,0-1-1,0 0 1,0 0 0,0 1-1,0-1 1,0 0 0,0 1 0,0-1-1,1 0 1,-1 1 0,0-1-1,0 0 1,0 0 0,0 1-1,1-1 1,-1 0 0,0 0-1,0 1 1,6-15-3439,-4 6 461,0-1 0,1 1 1,0 0-1,9-16 0,0-1-2811,-4 2 1052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2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200 137 1072,'4'-35'8424,"0"-54"-1,-4 89-8161,0-1-1,0 1 1,1-1 0,-1 1 0,0-1-1,0 1 1,0-1 0,0 1-1,0-1 1,-1 1 0,1-1-1,0 1 1,0-1 0,0 1 0,0-1-1,0 1 1,-1-1 0,1 1-1,0-1 1,0 1 0,-1 0 0,1-1-1,0 1 1,-1-1 0,0 0-1,-7 8 2935,-7 21-2256,-75 197 60,38-54-1026,22-57-2937,27-104 1257,1 1 1,-1 19-1,2-26 793,1-1 0,0 0 0,1 0 0,-1 0 0,0 0 0,1 0 0,0 0 0,0 0 0,0 0 0,0 0 0,0 0 0,0 0 0,1 0 0,2 3 0,6 2-3589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2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32 1196,'-21'0'4356,"-1"0"-1,1 2 1,0 1 0,-35 8-1,63-9 1334,22 4-5305,21-2-134,0-3 0,52-4 0,103-18-141,-97 9-81,64-4-102,237 8 1,-369 10-342,47 9 1,-66-7-1769,40 14 0,-36-13-2183,-8-5-2963,-15 0 5920,-14 15-10071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2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56 415 1472,'-36'-28'9753,"22"10"-3902,13 16-4934,0 0 0,0 1 0,1-1 0,-1 0 0,1 1 0,-1-1 0,1 0 0,0 0 0,-1-3 0,7 55 3060,14 34-3512,-11-50 14,22 122-113,12 41 60,-41-186-417,-2-9-7,0 0 1,0-1-1,0 1 0,0-1 1,1 1-1,-1-1 1,0 1-1,1-1 0,-1 1 1,1-1-1,0 1 0,-1-1 1,1 1-1,0-1 1,0 0-1,1 2 0,0-4 6,0-1-1,-1 1 0,1-1 1,0 1-1,-1-1 0,1 1 1,-1-1-1,0 0 0,1 0 1,1-4-1,13-27 8,16-49 1,-24 61-17,74-229-10,12-29-5,-84 254 20,15-28 0,-21 45-2,1 0 1,-1 1-1,1 0 1,1 0-1,0 1 0,0-1 1,11-8-1,2 1 6,1 0 0,28-14 0,-40 25-26,0-1 0,0 1 0,0 1 0,0-1 0,0 1 1,1 1-1,-1 0 0,0 0 0,1 0 0,11 2 0,-16-1-100,0 0-1,0 1 1,0-1 0,0 1-1,-1 0 1,1 0-1,5 3 1,-7-3-125,0 0 0,-1 0 0,0 1 0,1-1 0,-1 0 0,0 1-1,1 0 1,-1-1 0,0 1 0,0 0 0,0-1 0,-1 1 0,1 0 0,0 0 0,-1 0 0,2 3-1,14 62-18605,-13-50 14556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0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32 2108,'-4'-26'12338,"-2"20"-7393,-3 14-2167,-84 118 3270,7-12-4912,3 16-1663,64-98-672,-12 24-3086,15-18-6389,9-25 2572,3-8 4368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2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98 2232,'-2'0'981,"-1"0"-1,1 0 1,0 0-1,-1 0 1,1 0-1,-1-1 0,1 1 1,0-1-1,-1 0 1,1 1-1,0-1 1,0 0-1,0 0 1,0-1-1,-3-1 1,5 3-648,0 0 0,-1-1 0,1 1 1,0-1-1,-1 1 0,1-1 0,0 1 0,0-1 1,0 1-1,-1-1 0,1 0 0,0 1 0,0-1 1,0 1-1,0-1 0,0 1 0,0-1 0,0 1 1,0-1-1,0 0 0,0 1 0,0-1 0,1 0 1,0-1-33,0 0 1,0 0-1,0 1 0,0-1 1,0 0-1,1 0 1,-1 1-1,0-1 1,3-1-1,5-4-145,-1 0 0,1 1 0,0 0-1,0 1 1,17-8 0,-22 11-161,1 0-1,-1 1 1,1-1 0,0 1 0,-1 0-1,1 0 1,0 1 0,0-1 0,-1 1 0,1 0-1,0 1 1,0-1 0,-1 1 0,10 2-1,-12-2 8,0-1 0,0 1-1,0 0 1,0 0-1,-1 0 1,1 0-1,0 0 1,-1 1 0,1-1-1,-1 0 1,0 1-1,1-1 1,-1 1-1,0-1 1,0 1 0,0 0-1,0 0 1,0-1-1,0 1 1,1 3-1,-2-2 4,1 1 0,-1-1-1,1 1 1,-1-1 0,-1 0-1,1 1 1,0-1 0,-1 1-1,1-1 1,-1 0 0,-1 4 0,-3 4 0,1 0 1,-2 0-1,1-1 1,-2 1-1,-12 16 1,-23 18-8,25-27-20,-17 21 1,34-39 16,0 1 0,-1-1 1,1 0-1,0 0 0,0 0 1,0 0-1,0 0 0,0 1 1,0-1-1,0 0 0,0 0 1,0 0-1,0 0 0,0 1 0,0-1 1,0 0-1,0 0 0,0 0 1,0 0-1,0 1 0,0-1 1,0 0-1,0 0 0,0 0 1,0 0-1,0 1 0,0-1 1,1 0-1,-1 0 0,0 0 1,0 0-1,0 0 0,0 0 0,0 1 1,0-1-1,0 0 0,1 0 1,-1 0-1,0 0 0,0 0 1,0 0-1,1 0 0,11 5-91,24 0 63,-22-4 14,-4 1 20,0 1-1,0-1 0,0 1 1,-1 1-1,1 0 0,-1 0 0,10 7 1,-16-10 0,-1 0 1,0 1 0,0 0-1,0-1 1,0 1-1,0 0 1,0 0 0,0 0-1,-1 0 1,1 1 0,-1-1-1,1 0 1,-1 1-1,0-1 1,0 0 0,0 1-1,0 0 1,0-1 0,-1 1-1,1-1 1,-1 1-1,0 0 1,0-1 0,0 1-1,0 0 1,0 0 0,0-1-1,-1 1 1,0 0-1,1-1 1,-1 1 0,-1 3-1,-2 0 17,1 1-1,-1-1 0,0 0 1,-1 0-1,1-1 1,-1 0-1,0 1 0,-1-1 1,1-1-1,-1 1 0,0-1 1,0 0-1,0 0 1,0-1-1,-1 0 0,0 0 1,-7 2-1,9-3-161,-1 0 1,0-1-1,1 1 1,-1-1-1,0 0 0,0-1 1,0 1-1,0-1 0,0-1 1,0 1-1,0-1 1,0 0-1,0 0 0,1 0 1,-1-1-1,0 0 1,1 0-1,-1-1 0,1 1 1,0-1-1,-5-4 0,7 4-360,1 1 0,-1-1 0,1 0 0,0 0 0,0 0 0,0-1 0,0 1 0,1 0 0,-1-1 0,1 1 0,0-1 0,0 1 0,0-1 0,1 0 0,-1 1 0,1-1-1,0 0 1,0 0 0,1-4 0,-1-2-1237,2 1 0,-1-1 0,1 1-1,1-1 1,0 1 0,5-12-1,5-5-2348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3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3200 0 1088,'-8'5'15011,"7"-5"-14964,0 0 0,0 0 0,0 0 0,0 0 0,0 0 0,0 0 0,-1 0 1,1 0-1,0 1 0,0-1 0,0 0 0,0 1 0,0-1 0,0 1 0,-2 1 0,2-2 26,0 1 0,0 0-1,-1-1 1,1 1 0,0-1 0,-1 1-1,1-1 1,0 0 0,-1 0 0,1 1-1,-3-1 1,4 0-46,0 0-1,0 0 1,0 0 0,0 0 0,0 0-1,1 0 1,-1 1 0,0-1 0,0 0-1,0 0 1,0 0 0,0 0 0,0 0-1,0 1 1,0-1 0,0 0 0,0 0-1,0 0 1,0 0 0,0 0 0,0 0-1,0 1 1,0-1 0,0 0 0,0 0-1,0 0 1,-1 0 0,1 0 0,0 0-1,0 1 1,0-1 0,0 0 0,0 0-1,0 0 1,0 0 0,0 0 0,0 0-1,-1 0 1,1 0 0,0 0 0,0 1-1,0-1 1,0 0 0,0 0 0,0 0-1,-1 0 1,1 0 0,0 0 0,0 0-1,0 0 1,0 0 0,0 0 0,0 0-1,-1 0 1,1 0 0,0 0 0,0 0-1,-8 4 1132,-99 34 2439,72-23-2488,-2-2-1,-58 12 1,-7-13-723,6-2-208,43-3 218,-101 3 0,80-9-313,1 3-1,-1 4 0,-125 29 1,123-17-74,-1-4 0,-100 9 0,-111 5 3,265-27-8,-115 18-3,-228 66-1,254-51 0,100-32 5,0 0 0,-18 10 1,18-9-6,0 0 0,-18 6 0,-3-1-2,1 2 0,-42 21 0,6-2 11,31-14-9,1 2 0,1 1 0,-33 25 1,50-31-3,2 1 0,-29 33 1,38-40 1,0 0 14,-1 1 0,1 0 0,1 0-1,0 0 1,0 1 0,1 0 0,0 0 0,0 0 0,-4 18 0,-1 20 165,-4 66 1,-2 18-109,7-65-64,0 76 0,8-106 7,1 12-12,6 52 0,-4-58 36,-1-1 1,-9 83-1,2-59 21,-7 200 14,10-226-64,-10 74-9,8-76 3,-1 63-1,1-5 33,-24 127 121,27-156-117,2-49-11,-3 34 1,1-35-27,1-1 1,2 29 0,0-7 1,10 79 160,-11-97-333,2-1 1,0 0 0,1 0-1,1 0 1,1-1 0,0 1-1,2-1 1,0 0 0,13 24-1,-10-19-4689,-8-19 2812,-1-1-1,0 1 0,0 0 1,-1 0-1,1 0 0,-1 0 1,0 7-1,-2 0-2453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2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43 2968,'-3'0'1505,"0"-1"-1,0 1 1,0 0-1,1-1 1,-1 1 0,0-1-1,0 0 1,0 0-1,1 0 1,-1 0-1,1 0 1,-5-3-1,7 4-1339,0-1-1,0 1 0,0 0 0,0-1 0,0 1 0,0 0 1,0-1-1,0 1 0,0-1 0,0 1 0,0 0 0,1-1 1,-1 1-1,0 0 0,0-1 0,0 1 0,0 0 1,0 0-1,1-1 0,-1 1 0,0 0 0,0-1 0,0 1 1,1 0-1,-1 0 0,0-1 0,1 1 0,-1 0 0,0 0 1,0 0-1,1 0 0,-1-1 0,0 1 0,1 0 1,-1 0-1,0 0 0,1 0 0,14-7 227,0 3-334,-1 1 0,1 0 0,-1 1-1,1 1 1,22 0 0,-26 2-931,0 0 0,0 1 0,12 3 0,-16-3-1160,0 0 0,0 1-1,-1 0 1,1 0 0,8 6 0,-14-9 1740,-1 0 1,1 1 0,-1-1 0,1 0-1,-1 1 1,0-1 0,1 1 0,-1-1-1,0 0 1,1 1 0,-1-1 0,0 1-1,1-1 1,-1 1 0,0-1 0,0 1-1,0-1 1,1 1 0,-1-1 0,0 1-1,0-1 1,0 1 0,0-1 0,0 1-1,0-1 1,0 1 0,0 0 0,0-1-1,0 1 1,0-1 0,0 1 0,-1-1-1,1 1 1,0 0 0,-3 8-2756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2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15 672,'-24'28'24536,"32"-30"-24330,1 0-1,0 0 1,0 1-1,0 0 1,0 1-1,0 0 1,0 0 0,10 2-1,-4-1-682,-3-1-1222,1-1 0,-1 0 0,0-1 0,1-1 0,-1 0 0,15-6 0,15-3-5688,-18 5 3054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4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138 264 1740,'-3'-2'683,"1"0"-1,0-1 1,-1 1-1,1-1 1,1 0-1,-1 0 1,0 1 0,1-1-1,-1 0 1,1-1-1,0 1 1,0 0-1,0 0 1,0 0-1,0-5 1,1 2-237,0 0 0,0 0 1,1 0-1,-1 0 0,1 0 0,1 0 0,3-11 0,2 0-124,1 1 0,0 0 0,1 0 0,18-23 0,-23 33-239,1 1 0,-1 0 0,1 0 0,0 0 0,0 1 1,0-1-1,12-6 0,-16 10-59,1 1 0,-1-1 0,1 1 0,-1-1 0,0 1 0,1-1 0,-1 1 0,1 0 0,-1 0 0,1 0 0,-1 0 0,1 0 1,-1 0-1,1 0 0,-1 0 0,0 0 0,3 1 0,-3 0 12,1 0 1,-1 0-1,1 0 0,-1 0 1,0 1-1,1-1 1,-1 0-1,0 0 1,0 1-1,0-1 0,0 1 1,0-1-1,0 1 1,0-1-1,-1 1 1,1 0-1,0-1 0,-1 3 1,2 2 72,-1 0 1,0 1-1,0-1 0,-1 1 1,0-1-1,0 0 0,-1 1 1,0-1-1,0 1 0,0-1 1,-4 10-1,-5 11 137,-16 33 0,19-45-201,-20 37 19,17-34-89,-14 32 0,24-50 23,0 1 0,0-1 0,0 0 0,0 0 0,0 0 1,0 1-1,0-1 0,0 0 0,0 0 0,0 0 0,0 0 0,0 1 0,0-1 0,0 0 0,0 0 0,1 0 0,-1 1 0,0-1 0,0 0 0,0 0 0,0 0 0,0 0 0,0 0 0,1 1 0,-1-1 0,0 0 0,0 0 0,0 0 0,0 0 0,1 0 0,-1 0 0,0 0 0,0 0 1,0 0-1,0 0 0,1 0 0,-1 1 0,0-1 0,0 0 0,0 0 0,1 0 0,-1 0 0,0 0 0,0-1 0,0 1 0,1 0 0,-1 0 0,0 0 0,0 0 0,0 0 0,1 0 0,-1 0 0,0 0 0,0 0 0,0 0 0,0-1 0,0 1 0,1 0 0,-1 0 0,0 0 1,19-8-33,-11 5 31,-4 2 7,-1 0-1,1 1 0,0-1 0,0 0 1,0 1-1,0 0 0,0 0 0,0 0 1,0 1-1,0-1 0,0 1 0,0 0 1,-1 0-1,1 0 0,0 1 0,-1-1 1,1 1-1,5 3 0,-7-3 14,1 1 0,-1-1-1,0 1 1,1-1 0,-1 1 0,0 0 0,-1 0-1,1 0 1,0 0 0,-1 0 0,0 0 0,1 1-1,-1-1 1,-1 0 0,1 1 0,0-1 0,-1 0-1,0 1 1,0-1 0,0 1 0,-1 5 0,0 1 59,-1 1 0,0-2 0,-1 1-1,0 0 1,-1 0 0,0-1 0,0 0 0,-1 0 0,0 0 0,-1-1 0,0 1 0,0-1 0,-1-1 0,-15 15 0,11-12 11,-1-1 1,0 1-1,-1-2 1,0 0-1,-1 0 1,1-1-1,-1-1 0,-1-1 1,-20 6-1,32-10-200,0 0 0,0 0 0,0-1-1,0 1 1,-1-1 0,1 0 0,0 0 0,0 0-1,-1-1 1,1 1 0,0-1 0,0 1 0,0-1-1,-1 0 1,1 0 0,-3-2 0,4 1-188,1 1-1,-1-1 1,0 1 0,1-1-1,0 0 1,-1 0 0,1 0-1,0 1 1,0-1 0,0 0 0,0 0-1,0-1 1,0 1 0,1 0-1,-1 0 1,1 0 0,-1 0-1,1-1 1,0 1 0,0 0 0,0 0-1,0-1 1,0 1 0,1-4-1,1-5-1841,0 0-1,1 0 1,0 1-1,9-21 1,0 6-1281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4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81 2076,'6'-65'14021,"-6"64"-13851,0 1-1,0-1 0,0 1 0,0 0 0,0-1 1,1 1-1,-1-1 0,0 1 0,0-1 0,0 1 0,0-1 1,0 1-1,-1-1 0,1 1 0,0-1 0,0 1 1,0 0-1,0-1 0,0 1 0,-1-1 0,1 1 0,0-1 1,0 1-1,-1 0 0,1-1 0,0 1 0,0 0 0,-1-1 1,1 1-1,-1 0 0,1-1 0,0 1 0,-1 0 1,1 0-1,-1-1 0,1 1 0,0 0 0,-1 0 0,1 0 1,-1 0-1,1 0 0,-1-1 0,1 1 0,-1 0 1,1 0-1,-1 0 0,1 0 0,-1 0 0,1 0 0,0 1 1,-1-1-1,1 0 0,-1 0 0,1 0 0,-1 0 0,0 1 1,-12 8 3205,3 1-3686,-18 30 664,1 0 1,2 2 0,-35 80 0,51-99-343,1-1 1,1 2-1,0-1 0,2 0 1,1 1-1,1 0 0,1 0 1,1 0-1,4 41 0,-2-60-20,0 0 0,-1 0 0,2-1 0,-1 1 0,1-1 0,-1 1 0,1-1 0,0 0 0,1 1 0,-1-1 0,1 0 0,5 6 0,-6-9-3,-1 1 0,1-1 1,0 0-1,0 1 0,0-1 1,0 0-1,0 0 0,0 0 0,0 0 1,0-1-1,1 1 0,-1 0 0,0-1 1,0 0-1,1 1 0,-1-1 0,0 0 1,1 0-1,-1 0 0,0-1 1,0 1-1,1-1 0,-1 1 0,0-1 1,0 0-1,0 1 0,4-3 0,3-2-26,0 0 0,0-1-1,0 0 1,-1 0 0,0-1-1,0 0 1,-1 0 0,0-1-1,0 0 1,8-12 0,-11 14 31,0 0 0,-1 0 0,0 0 0,0-1 0,0 1 0,0-1 0,-1 0 0,0 0 0,-1 0 0,0 0 0,0 0 0,0 0 0,-1 0 0,0 0 0,0 0 0,-2-8 0,2 13 11,-1 0 0,1 0 0,-1 1 0,1-1 0,-1 0 0,0 0 0,0 1 0,0-1 0,0 1 0,0-1 0,0 1 0,0-1 0,0 1 0,-1-1 0,1 1 0,0 0 0,-1 0 0,1 0 0,-1 0 0,-2-1 0,1 1-1,0 0-1,0 0 1,0 0-1,0 1 1,0-1-1,0 1 1,0 0-1,-1 0 1,1 0-1,0 0 0,-3 1 1,-4 1-6,1 1 1,1-1-1,-1 1 1,0 1-1,1 0 1,-1 0-1,-8 7 1,5-4-112,2 2 0,-18 16 1,26-23-173,-1 1 0,1 0 0,-1 0 0,1 0 0,0 0 0,0 0 0,0 0 0,1 0 0,-1 1 0,1-1 0,-1 1 0,1-1 0,0 1 0,0 6 0,1-8-70,0-1 0,1 0 0,-1 1 0,0-1 0,1 1 0,-1-1 0,1 0 0,0 1 0,-1-1-1,1 0 1,0 0 0,0 0 0,0 1 0,0-1 0,0 0 0,0 0 0,0 0 0,0 0 0,0-1 0,1 1 0,-1 0 0,0 0-1,0-1 1,2 1 0,36 12-8454,-37-13 8241,19 5-3464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4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166 117 760,'-5'-15'5143,"5"13"-4247,0-1-1,-1 1 1,0-1 0,0 1 0,0 0 0,0-1 0,0 1 0,0 0 0,0 0 0,-1 0 0,-1-3 0,-4 4 5122,1 6-3511,-2 14-1746,6-15-29,-2 7-342,-41 108 1221,41-104-1594,0 0 1,1 0 0,0 1 0,2-1-1,0 0 1,1 20 0,8 15 38,-7-46-53,0 0-1,0-1 1,0 1 0,1 0-1,0-1 1,0 1 0,0-1 0,0 0-1,0 0 1,5 5 0,-6-7-3,-1-1 0,1 1 1,0-1-1,0 1 0,0-1 0,0 0 1,0 1-1,0-1 0,0 0 1,0 0-1,0 1 0,0-1 1,0 0-1,0 0 0,0 0 1,0 0-1,0-1 0,0 1 0,-1 0 1,1 0-1,0 0 0,0-1 1,0 1-1,0-1 0,0 1 1,0 0-1,0-1 0,-1 0 0,2 0 1,25-22-2,-23 18-3,5-5-4,0 0 1,-1 0 0,0-1 0,-1 0 0,-1-1-1,1 0 1,-2 0 0,0 0 0,6-20-1,-6 12 6,0 0-1,-2-1 1,0 1-1,-2-1 1,0-30-1,-2 41 9,0 0-1,0-1 0,-1 1 0,0 0 0,-1 0 0,0 0 1,-8-15-1,10 22-4,0 1 1,0 0-1,0-1 1,-1 1-1,1 0 0,-1 0 1,0 0-1,0 0 1,0 0-1,0 0 0,0 1 1,0-1-1,0 1 1,0-1-1,-1 1 1,1 0-1,0 0 0,-1 0 1,1 0-1,-1 0 1,0 1-1,1-1 1,-1 1-1,1-1 0,-1 1 1,0 0-1,1 0 1,-1 0-1,0 1 1,1-1-1,-1 1 0,1-1 1,-1 1-1,-3 1 1,-4 3-34,0 0 0,1 0 0,-1 1 0,1 0 0,1 0 0,-1 1 0,1 0 0,0 1 0,-8 10 1,10-11-469,1 0 0,0 0 1,0 0-1,0 1 1,1 0-1,-6 16 1,9-21-158,1 1 0,-1-1 0,1 0 0,0 0 0,0 0-1,0 1 1,1-1 0,-1 0 0,1 0 0,0 0 0,-1 0 0,2 1 0,-1-1 0,0 0 0,0-1 0,1 1 0,0 0-1,-1 0 1,1-1 0,0 1 0,0-1 0,1 1 0,-1-1 0,0 0 0,1 0 0,0 0 0,4 2 0,13 9-3504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4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21 590 1360,'-21'-15'21610,"31"13"-16903,-9 2-4469,5 16 7,-1 1 0,0 0-1,-1 0 1,0 0 0,-2 1-1,0-1 1,-1 36 0,2 16-101,-3-64-135,1 0-1,0 0 1,0 0-1,0 0 1,0 0-1,3 5 0,-3-9-4,-1 0-1,0-1 0,1 1 0,-1-1 0,0 1 0,1-1 0,-1 1 1,1-1-1,-1 1 0,1-1 0,-1 1 0,1-1 0,-1 0 0,1 1 0,-1-1 1,1 0-1,-1 0 0,1 1 0,0-1 0,-1 0 0,2 0 0,-1 0 3,0 0 0,1 0 0,-1 0-1,0-1 1,0 1 0,0-1 0,0 1 0,0-1-1,0 1 1,0-1 0,0 0 0,0 1-1,0-1 1,0 0 0,0 0 0,1-1-1,6-8 18,0 1-1,-1-1 1,0-1 0,-1 0-1,0 1 1,-1-2-1,6-14 1,21-86-6,10-95 162,-2 9 267,-31 162-361,-5 13-41,1 2 0,13-32 0,-16 47-41,1-1 0,1 1-1,-1 0 1,1 0-1,1 0 1,-1 0-1,1 1 1,0-1 0,0 1-1,0 0 1,11-7-1,-10 8-1,0 1 0,0 0 0,0 0-1,0 0 1,1 0 0,-1 1 0,1 0-1,0 1 1,-1 0 0,1 0 0,9-1-1,-6 3-9,0 0 0,0 0 0,0 1 0,-1 0 0,1 0 1,0 1-1,11 6 0,-5-3-136,50 25-392,-61-29 247,0 1 0,0 0 0,0 1-1,-1-1 1,0 1 0,0 0 0,0 0 0,0 0-1,0 1 1,3 5 0,-6-6-330,1-1-1,-1 1 1,0-1 0,0 1-1,0 0 1,0 0 0,-1 0 0,0-1-1,0 1 1,0 0 0,0 0-1,0 0 1,-1 0 0,1-1 0,-3 6-1,1 0-1189,-1-1-1,-1 1 0,1-1 0,-1 0 0,-8 11 1,-4 5-1505,0 0 249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4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77 169 524,'3'-7'10670,"2"-16"-3562,-2 12-4303,15-39 3489,-14 41-6000,0 1 0,1 0-1,0 0 1,0 1 0,0 0 0,13-13 0,-18 19-293,1 0-1,0 1 1,0-1 0,-1 0-1,1 0 1,0 1 0,0-1-1,0 0 1,0 1 0,0-1 0,-1 1-1,1-1 1,0 1 0,0 0-1,0-1 1,1 1 0,-1 0-1,0 0 1,0 0 0,0-1-1,0 1 1,0 0 0,0 0-1,0 1 1,0-1 0,0 0-1,0 0 1,0 0 0,0 1-1,0-1 1,0 1 0,0-1 0,0 1-1,0-1 1,0 1 0,0-1-1,0 1 1,0 0 0,-1-1-1,1 1 1,0 0 0,-1 0-1,1 0 1,0 0 0,-1-1-1,1 1 1,-1 0 0,1 1-1,1 2 2,0 0 0,-1 0 0,0 0 0,0-1 0,0 1 0,0 0 0,-1 0 0,1 0 0,-1 0 0,0 1 0,-1 5 0,-4 14-10,-2-1 0,-1 0 0,0-1 0,-2 0 0,-15 25 0,25-46 3,-1 0 0,1 0 0,-1 0 0,1 0 0,0 0 0,-1 0 0,1 0 0,0 0 0,0 0 0,0 0 0,0 0 0,0 0 1,0 0-1,0 1 0,0-1 0,0 0 0,1 0 0,-1 0 0,0 0 0,1 1 0,15 20-182,-1-2 87,-14-16 111,1 0 0,0 0 0,-1 0 0,0 1-1,0-1 1,0 0 0,0 0 0,-1 1 0,0 4 0,0-7-4,0 1 0,-1-1 0,1 1 0,-1-1 0,0 0 0,0 1 1,0-1-1,0 0 0,0 0 0,0 0 0,-1 1 0,1-2 0,-1 1 0,0 0 0,1 0 0,-1 0 1,-4 2-1,-6 5-27,0 0 0,-1-1 0,0 0 1,-15 5-1,21-10-511,-1 0 1,0 0-1,1-1 0,-1-1 0,-11 2 1,18-3 284,1 0 1,-1 0-1,0 0 1,0 0-1,0 0 1,1 0-1,-1 0 1,0 0-1,0 0 1,0-1 0,1 1-1,-1 0 1,0 0-1,1-1 1,-1 1-1,0-1 1,0 1-1,1 0 1,-1-1-1,1 1 1,-1-1-1,1 0 1,-1 1-1,0-1 1,1 1-1,0-1 1,-1 0-1,0-1 1,1 1-333,0 0 0,-1 0 1,1 0-1,0-1 0,0 1 0,0 0 1,0 0-1,0 0 0,0-1 0,0 1 0,1 0 1,-1 0-1,0 0 0,1 0 0,-1-1 0,0 1 1,1 0-1,0 0 0,0-1 0,6-7-3769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4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557 245 240,'-91'-5'6711,"-45"-14"-1536,-2 0-359,94 13-727,0-2-1,-54-17 1,92 22-3652,9 0-85,11 1-170,91 8-32,173-11 1,-229 3-130,1547-88-7,-195 31 76,-1342 57-76,255-1 96,-222 4-297,-82 0-86,-8 3-1005,-3-4 1079,0 1 1,1-1-1,-1 1 0,1-1 1,-1 1-1,0-1 0,1 1 0,-1-1 1,0 1-1,1-1 0,-1 0 1,0 0-1,0 1 0,1-1 0,-1 0 1,0 0-1,-1 0 0,-17 1-4739,1-1 0,-21-3-1,0 0-684,7 1 1423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0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94 2900,'-2'-7'1882,"1"-1"1,-1 1-1,1 0 0,1-1 0,-1 1 0,2-13 0,-3 3 1073,-1 4 5416,17 21-6801,8 8-1406,-1 1 0,0 0 0,-1 2 0,-1 0 0,23 32-1,-34-40-451,-1 1 0,0-1-1,-1 1 1,0 0 0,5 18-1,-8-19-746,-1-1 1,0 1-1,0-1 0,-1 1 0,-1 0 0,1 0 1,-3 16-1,-1-8-5471,-7 33-1,2-30 2134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4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61 257 2260,'-3'-4'1484,"-1"-1"0,1 1 0,0-1-1,1 0 1,-3-6 0,3 6-596,0 0 1,1 0-1,0 0 0,0 0 0,-1-7 1,2 6-512,0 0 0,1-1 1,0 1-1,0 0 1,0 0-1,0 0 0,1 0 1,0 0-1,1 0 0,-1 0 1,1 1-1,0-1 1,0 1-1,1 0 0,0 0 1,5-7-1,3 1-69,-1-1-1,27-19 0,-34 28-287,0 0-1,1 0 1,-1 1-1,1-1 1,0 1-1,-1 0 1,1 0-1,0 1 1,0-1-1,0 1 0,0 0 1,1 0-1,7 1 1,-12 0 3,1 0 1,0 0-1,-1 1 1,1-1-1,0 0 0,-1 1 1,1 0-1,0-1 1,-1 1-1,1 0 1,-1 0-1,1 0 1,-1 0-1,0 0 0,1 0 1,-1 0-1,0 0 1,0 0-1,2 3 1,-1-1 17,-1 0 1,0-1 0,0 1-1,0-1 1,0 1 0,-1 0-1,1 0 1,-1-1 0,0 1-1,0 0 1,0 4 0,-1 6 128,-1 1 1,-1-1 0,0 0 0,-6 14-1,6-17-75,-10 27 201,-2 0 1,-1-1-1,-24 39 1,-71 94 108,98-148-387,12-17-19,-1-1-1,0 1 1,-1 0 0,1-1 0,-5 6 0,29-33-204,0 0 0,-2-2 1,24-37-1,-6 8-456,57-63-1168,20-29 653,-105 135 1178,-8 10 4,0 1 0,-1-1 0,1 1 0,-1-1 0,0 0 0,1 0 0,-1 0 0,0 0-1,0 0 1,0 0 0,-1 0 0,2-3 0,-4 6 12,0-1 0,-1 1 0,1-1 1,0 1-1,0 0 0,0 0 0,0 0 0,0 0 0,1 1 0,-4 1 0,-10 10 62,1 1 0,0 0 0,1 1 0,0 0 0,2 1 0,-1 1 0,2 0 0,0 0 0,1 1-1,1 1 1,1-1 0,1 1 0,0 0 0,1 0 0,1 1 0,1 0 0,1 0 0,0 29 0,2-41-212,1 0-1,0 0 1,1 1 0,-1-1 0,1 0 0,1 0 0,0-1 0,7 15 0,-9-20-177,1 1 1,0 0-1,0-1 1,0 0-1,0 0 0,0 1 1,1-1-1,-1-1 1,0 1-1,1 0 1,3 1-1,-4-2-282,1 0 1,0 0-1,0 0 1,0 0-1,0 0 1,0-1-1,0 0 0,1 0 1,-1 0-1,0 0 1,0 0-1,5-1 0,36-8-7110,-22 4 4022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4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31 552 840,'-16'-39'16859,"16"39"-16686,0 0 0,0-1 0,-1 1 0,1 0 0,0 0 0,0-1 0,0 1 0,0 0 0,-1 0 0,1 0 0,0-1 0,0 1 0,-1 0 1,1 0-1,0 0 0,-1 0 0,1 0 0,0-1 0,0 1 0,-1 0 0,1 0 0,0 0 0,-1 0 0,1 0 0,0 0 0,0 0 0,-1 0 0,1 0 0,0 0 0,-1 0 0,1 0 0,0 0 0,-1 0 0,1 0 0,0 1 0,0-1 0,-1 0 0,1 0 1,0 0-1,0 0 0,-1 0 0,1 1 0,0-1 0,0 0 0,-1 0 0,1 1 0,0-1 0,0 0 0,0 0 0,-1 1 0,1-1 0,0 0 0,0 0 0,0 1 0,0-1 0,-1 9 297,10 31 125,2 0 0,18 43 1,13 6-388,-42-89-204,0 0 0,1 0 1,-1 1-1,0-1 1,0 0-1,0 0 0,0 0 1,0 0-1,0 0 0,0 1 1,0-1-1,1 0 1,-1 0-1,0 0 0,0 0 1,0 0-1,0 0 0,1 0 1,-1 0-1,0 1 0,0-1 1,0 0-1,0 0 1,1 0-1,-1 0 0,0 0 1,0 0-1,0 0 0,0 0 1,1 0-1,-1 0 1,0 0-1,0 0 0,0 0 1,1 0-1,-1 0 0,0 0 1,0-1-1,0 1 0,0 0 1,1 0-1,-1 0 1,7-9 122,3-11 3,68-234 95,-42 119-229,18-77 122,-48 188 247,10-29 1,-14 51-359,0 0 1,0 0-1,1 0 1,-1 0-1,1 1 1,0 0-1,-1-1 1,1 1-1,0 0 1,0 0 0,-1 0-1,1 1 1,0-1-1,5 0 1,4-2 5,11-4-37,84-22 42,-91 25-205,1 1 0,-1 1 0,1 1 0,23 0 0,-37 1 88,0 1 0,-1-1 0,1 1-1,0-1 1,-1 1 0,1 0 0,0 0-1,-1 0 1,5 3 0,-5-3-258,-1 0 0,1 1 0,0-1 0,-1 0 0,0 1 0,1-1 0,-1 1 1,0 0-1,0-1 0,0 1 0,2 3 0,-2-2-315,-1 0 0,1-1 0,0 1 0,-1 0-1,0 0 1,0 0 0,0-1 0,0 1 0,0 0 0,0 0 0,-1-1 0,1 1 0,-1 0-1,0 0 1,0-1 0,0 1 0,0-1 0,0 1 0,-1-1 0,-2 4 0,-10 14-3391,-2 3 178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4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97 1596,'-5'-8'5983,"-15"-31"8591,19 37-14138,0-1 1,0 1 0,1 0-1,-1-1 1,0 1 0,1-1-1,0 1 1,-1-1 0,1 1-1,0-1 1,0 0 0,0 1-1,2-5 1,-2 6-424,1 0 0,0 0 0,0 0 1,0 1-1,0-1 0,0 0 0,0 1 0,0-1 1,0 1-1,0-1 0,0 1 0,0-1 0,0 1 1,0 0-1,1-1 0,-1 1 0,0 0 0,0 0 0,0 0 1,0 0-1,1 0 0,-1 0 0,0 0 0,0 1 1,0-1-1,0 0 0,0 1 0,1-1 0,0 1 1,36 12-29,-35-12 17,-1 0 0,1 0 0,0 1 0,-1-1 0,0 0 0,1 1 0,-1-1 1,0 1-1,0 0 0,0 0 0,0 0 0,0 0 0,0 0 0,0 0 0,-1 1 0,1-1 1,-1 0-1,0 1 0,0-1 0,0 1 0,0-1 0,0 1 0,0 0 0,-1 0 1,1-1-1,-1 1 0,0 0 0,0 0 0,0-1 0,0 1 0,0 0 0,0 0 0,-2 4 1,0 3 5,-1-1 0,0 1 0,-1-1 0,0 0 0,0 0 0,-10 14 0,-38 45 17,40-54-23,11-13-4,1-1 1,0 0 0,-1 1-1,1-1 1,0 0-1,-1 1 1,1-1-1,0 0 1,-1 1-1,1-1 1,0 0-1,0 1 1,0-1-1,-1 1 1,1-1-1,0 1 1,0-1-1,0 0 1,0 1-1,0-1 1,0 1-1,0-1 1,0 1-1,0-1 1,0 1-1,0-1 1,0 1-1,13 5-69,-6-4 69,2 0-1,-1 1 1,0 0-1,0 0 0,0 1 0,13 8 0,-19-11 7,-1 0-1,0 0 1,0 0-1,0 0 1,0 0-1,0 0 1,0 0-1,0 0 1,0 0-1,0 1 0,0-1 1,-1 0-1,1 1 1,0-1-1,-1 1 1,1-1-1,-1 1 1,0-1-1,1 1 1,-1-1-1,0 1 1,0-1-1,0 1 1,0-1-1,0 1 1,-1-1-1,1 1 0,0-1 1,-1 1-1,1-1 1,-1 0-1,1 1 1,-1-1-1,1 1 1,-1-1-1,0 0 1,0 0-1,0 1 1,0-1-1,0 0 1,-2 2-1,-5 5 32,0 1 0,-1-1 0,0-1 0,-1 1 0,-17 10 0,20-14-362,-1 0-1,1-1 1,0 0 0,-1 0 0,0 0-1,0-1 1,0 0 0,1-1-1,-13 1 1,18-2-38,0 0 0,0 0 1,0 0-1,0-1 0,0 1 0,0 0 1,0-1-1,0 0 0,0 1 0,0-1 1,1 0-1,-1 0 0,0 0 0,-3-3 0,4 3-165,0 0 0,0-1 0,0 1 0,-1-1 0,1 1 0,1-1 0,-1 0 0,0 1-1,0-1 1,1 0 0,-1 0 0,1 0 0,-1 1 0,1-1 0,0 0 0,-1 0 0,1 0-1,0 0 1,0 0 0,1 1 0,-1-1 0,0 0 0,1 0 0,0-3 0,6-14-3819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4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18 128 1768,'-16'-3'14214,"14"2"-13645,15-9 5352,32-7-3598,29-4-1667,149-25 1,-208 48-933,-10 0-3128,-30-28-14968,15 19 14916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4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28 1380,'-25'-27'24025,"23"26"-23384,-2 7 3273,-2 10-4365,-4 23 578,-6 60 0,10-53-96,-5 36-47,6-38-1287,-2 0 0,-21 75 1,11-59-5258,5 1-6018,12-44 8290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49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153 206 2020,'-4'-6'1401,"0"0"-1,1 0 1,-1 0-1,1 0 0,-3-10 1,4 11-801,1 0 1,0 0-1,0 0 1,0 0-1,1 0 1,0 0-1,0-8 1,1 9-401,-1 0 1,1 0-1,0 0 1,1-1-1,-1 1 1,1 0-1,0 1 1,0-1-1,0 0 1,0 0-1,1 1 1,-1 0-1,1-1 1,0 1-1,0 0 1,0 0-1,0 0 1,1 1-1,-1-1 1,1 1-1,6-3 1,5-4 629,22-10 1110,-35 18-1777,1 0-1,-1 0 1,0 1-1,1-1 0,-1 1 1,0-1-1,1 1 1,-1 0-1,1 0 1,-1 0-1,0 0 1,1 0-1,-1 1 0,3 0 1,-3 0-110,-1 0 0,0 0 0,1 0 0,-1 0 0,0 0 0,0 0 0,1 0-1,-1 1 1,0-1 0,0 0 0,0 1 0,-1-1 0,1 1 0,0-1 0,0 1 0,-1 0 0,1-1 0,-1 1 0,0 0 0,1-1 0,-1 1 0,0 0 0,0-1 0,0 4 0,0 2 42,0 0 0,0 0 0,-1 0 1,-2 10-1,-7 11 0,0-1 0,-1 0 0,-2-1 0,-1-1 0,-29 41-1,-10 20-119,53-85 22,0-1 1,-1 1-1,1 0 0,0 0 0,0-1 1,0 1-1,0 0 0,0 0 0,0 0 1,0 0-1,0-1 0,0 1 0,0 0 1,0 0-1,0-1 0,1 1 0,-1 0 1,0 0-1,1-1 0,-1 1 0,0 0 1,1 0-1,-1-1 0,1 1 0,-1-1 1,1 1-1,-1 0 0,1-1 0,0 1 1,-1-1-1,1 1 0,0-1 0,-1 1 1,1-1-1,0 0 0,-1 1 0,1-1 1,0 0-1,0 0 0,1 1 0,41 11-20,-30-9 32,-6-1 1,1 0-9,0 1 1,0 0-1,1 0 1,-2 0-1,10 7 1,-14-9 11,-1 1-1,0 0 1,0 0 0,0-1 0,0 1-1,-1 1 1,1-1 0,-1 0 0,1 0-1,-1 1 1,0-1 0,1 0 0,-1 1-1,-1-1 1,1 1 0,0 0-1,-1-1 1,1 1 0,-1 0 0,0-1-1,1 5 1,-2-1 25,0-1 1,0 0-1,0 1 0,-1-1 0,0 0 1,0 1-1,0-1 0,0 0 0,-1-1 1,0 1-1,0 0 0,0-1 0,-1 1 1,1-1-1,-1 0 0,0 0 0,0-1 0,-1 1 1,-4 3-1,-7 3-10,1 0-1,-2-1 1,1 0 0,-27 9 0,33-15-84,1 0 1,0-1-1,-1 0 1,-12 1-1,17-3-234,1 0 0,-1 1-1,1-2 1,0 1-1,-1 0 1,1-1-1,-1 0 1,1 0 0,0 0-1,0-1 1,-6-2-1,9 3 105,0 1-1,0-1 0,1 1 1,-1-1-1,0 1 1,1-1-1,-1 0 0,1 1 1,-1-1-1,1 0 0,-1 1 1,1-1-1,-1 0 1,1 0-1,0 1 0,-1-1 1,1 0-1,0 0 0,0 0 1,0 1-1,-1-1 1,1 0-1,0-1 0,1 0-314,-1-1-1,0 1 1,1 0-1,-1 0 1,1 0-1,0 0 0,0-1 1,2-2-1,1-3-1514,2 0 0,-1 1 0,8-9 0,6-3-2005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4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183 126 2328,'-4'-49'10362,"4"37"-6590,-1 0-1,0 0 0,-4-19 1,5 31-3697,0 0 0,0-1 0,0 1 0,0-1 0,-1 1 0,1 0 0,0-1 0,0 1 0,0-1 0,0 1 0,0 0 0,-1-1 0,1 1 0,0 0 0,0-1 1,-1 1-1,1 0 0,0-1 0,-1 1 0,1 0 0,0-1 0,-1 1 0,1 0 0,0 0 0,-1 0 0,1-1 0,0 1 0,-1 0 0,1 0 0,-1 0 0,1 0 0,0 0 0,-1 0 0,1 0 0,-1 0 0,0 0 0,-14 11 679,-7 22-700,1 8-30,2 0 0,2 2 1,1 0-1,3 1 1,1 0-1,-7 54 1,16-73-35,0 0 0,2 42 0,1-61-26,1-1 0,-1 1-1,1-1 1,0 1 0,0-1 0,1 0 0,-1 1 0,1-1 0,0 0 0,1 0 0,-1 0 0,1 0 0,0-1 0,0 1 0,1-1 0,-1 1 0,1-1 0,7 6-1,-8-9 4,0 1 0,0-1 0,1 0 0,-1 0-1,0 0 1,1 0 0,-1-1 0,0 1-1,1-1 1,-1 0 0,1 0 0,-1 0 0,1 0-1,-1-1 1,1 1 0,-1-1 0,0 0-1,1 0 1,4-3 0,0 1 6,-1 0 1,1-1-1,-1 0 0,0-1 1,0 1-1,-1-1 0,7-6 0,-9 6 28,1 1 0,-1-1 0,-1 0 0,1 0 0,-1 0 0,0-1 0,0 1 0,0-1 0,-1 0-1,0 1 1,0-1 0,0 0 0,-1-1 0,0 1 0,0 0 0,0-6 0,-1 8 11,0 1 0,-1-1 0,1 1-1,-1-1 1,0 1 0,0-1 0,0 1 0,0 0 0,-1-1 0,0 1 0,1 0 0,-1 0 0,0 0 0,0 0 0,0 0 0,-1 1 0,1-1 0,-1 1-1,0-1 1,1 1 0,-1 0 0,0 0 0,0 0 0,0 1 0,-1-1 0,1 1 0,0-1 0,-7 0 0,7 1-9,0 0 0,0 1 0,0 0 0,0-1 0,0 1 0,0 1 1,0-1-1,0 0 0,0 1 0,0-1 0,0 1 0,0 0 0,1 0 0,-1 0 0,0 0 1,0 0-1,1 1 0,-1-1 0,1 1 0,-1 0 0,1 0 0,-4 3 0,1 1-341,-1 0 0,1 0 0,0 1 0,1-1 0,-1 1 0,1 0 1,-3 9-1,6-14 19,0 0 0,1-1 0,-1 1 1,1-1-1,-1 1 0,1 0 1,0-1-1,0 1 0,0 0 1,0-1-1,0 1 0,0 0 1,0-1-1,0 1 0,1 0 1,-1-1-1,1 1 0,-1 0 1,1-1-1,0 1 0,-1-1 1,1 1-1,0-1 0,2 2 1,1 2-1393,0-1 0,1 1 0,0-1 0,0 0 0,7 3 0,-2 0-528,8 7-1924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49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116 156 2208,'-16'-33'9524,"-18"-51"1,34 84-9377,0 0 1,0 0 0,0-1 0,0 1 0,0 0 0,0-1-1,0 1 1,0 0 0,0 0 0,0-1 0,0 1-1,0 0 1,0 0 0,0 0 0,-1-1 0,1 1-1,0 0 1,0 0 0,0 0 0,0-1 0,-1 1 0,1 0-1,0 0 1,0 0 0,0-1 0,-1 1 0,1 0-1,0 0 1,0 0 0,0 0 0,-1 0 0,1 0 0,0 0-1,0 0 1,-1 0 0,1 0 0,0 0 0,0 0-1,-1 0 1,1 0 0,0 0 0,-1 0 0,1 0 0,0 0-1,0 0 1,-1 0 0,1 0 0,0 0 0,0 0-1,-1 1 1,-9 15 1434,-4 29-1781,10-26 277,-5 16 5,2 0 0,-4 48 0,10-73-79,1 0 0,0-1-1,1 1 1,0 0 0,0-1 0,1 1-1,0-1 1,1 0 0,0 0 0,0 0-1,1 0 1,0 0 0,10 15 0,-12-21-4,0 0 0,0 0 0,1-1 1,-1 1-1,1-1 0,-1 1 0,1-1 1,0 0-1,0 0 0,0 0 0,0 0 0,1-1 1,-1 1-1,0-1 0,0 0 0,1 0 1,-1 0-1,1 0 0,-1 0 0,1-1 0,0 0 1,-1 0-1,5 0 0,-3-1 1,0 0 0,0-1-1,0 1 1,-1-1 0,1 0 0,-1 0-1,1-1 1,-1 1 0,0-1 0,0 0 0,0 0-1,0-1 1,0 1 0,-1-1 0,0 0-1,4-4 1,-1-1 47,-1 0-1,1-1 1,-1 0-1,-1 0 1,0 0-1,0 0 1,-1-1-1,-1 1 1,0-1 0,0 0-1,-1 0 1,0 1-1,-1-1 1,0 0-1,-1 0 1,-2-16-1,-2 3 53,-1-1-1,0 1 1,-2 1-1,-1-1 0,0 1 1,-16-25-1,25 47-231,-1 0 0,0-1 0,0 1 0,0 0 0,0 0 0,-1-1 0,1 1 0,0 0 0,0 0 0,-1 0 0,1 0 0,-1 0 0,1 1 0,-1-1 0,1 0 0,-1 1 0,1-1 0,-1 1 0,1 0-1,-1-1 1,0 1 0,1 0 0,-1 0 0,0 0 0,1 0 0,-1 0 0,0 0 0,1 1 0,-1-1 0,1 0 0,-1 1 0,0-1 0,1 1 0,-1 0 0,1 0 0,-3 1 0,0 0-991,-1 1-1,1 0 1,-1 0 0,1 0 0,0 1 0,0-1 0,0 1 0,1 0-1,0 0 1,-6 7 0,3 2-2125,0 1 1,-7 21-1,4 0-1405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5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124 200 3104,'-13'-15'11116,"5"-1"-3778,7 13-6690,0 0-1,0 0 0,1 0 1,-1 0-1,1 0 0,0 0 1,0 0-1,0 0 0,1-4 1,0 1-550,0 0 1,1 0-1,0 0 1,1 1-1,-1-1 1,1 1-1,0 0 1,0-1-1,1 1 1,5-6-1,-3 5-87,0-1 1,1 1-1,0 1 0,0-1 0,0 1 0,1 0 0,0 1 0,0 0 0,0 0 0,0 1 1,18-5-1,-23 7-14,0 0 0,0 0 0,1 1 0,-1-1 1,0 1-1,1 0 0,-1 0 0,0 0 0,1 0 1,-1 1-1,0-1 0,1 1 0,-1 0 0,0 0 1,0 0-1,1 0 0,-1 1 0,0-1 0,0 1 1,-1 0-1,1 0 0,0 0 0,-1 0 0,1 0 1,-1 1-1,1-1 0,-1 1 0,0-1 0,0 1 1,0 0-1,-1 0 0,1 0 0,-1 0 0,2 4 1,-1 0-8,-1 0 0,1 0 1,-1 1-1,-1-1 1,1 0-1,-1 1 0,0-1 1,-1 1-1,0-1 1,0 0-1,-1 0 1,0 0-1,0 0 0,0 0 1,-1 0-1,0 0 1,-1-1-1,-4 8 0,-1 1-75,-2 0-1,1 0 0,-2-2 1,0 1-1,-1-1 0,-17 13 1,27-23-5,0 0-1,-1-1 1,1 1 0,-1-1 0,1 0 0,-1-1 0,0 1 0,0 0 0,-6 1 0,9-3 9,22 5-578,-14-3 648,-1 0 0,0 1 1,-1 0-1,1 0 0,0 0 0,-1 1 1,0-1-1,0 2 0,0-1 0,6 6 1,-8-6 10,0-1 0,0 1 0,-1 0 0,1 0 0,-1 0 0,0 0 0,0 0 0,0 0 0,0 1 0,-1-1 0,0 1 0,0-1 0,0 1 0,0 8 0,-1-5 46,-1 0 0,-1 0 0,1 0-1,-1 0 1,-1 0 0,0 0 0,0-1-1,0 1 1,-1-1 0,0 0 0,0 0-1,-1 0 1,0 0 0,0-1 0,-1 0-1,-7 7 1,6-6 15,-1-1-1,0 1 1,0-1-1,0-1 1,-1 0 0,0 0-1,0-1 1,0 0-1,-1 0 1,1-1-1,-1 0 1,0-1-1,-12 2 1,19-4-131,-1 0-1,1 0 1,-1 0-1,1 0 1,-1 0 0,1-1-1,-1 1 1,1-1-1,0 0 1,-1 0 0,1-1-1,0 1 1,0-1-1,-5-2 1,5 1-285,0 1 0,1 0-1,0-1 1,-1 1 0,1-1 0,0 0 0,0 0-1,0 0 1,1 0 0,-1 0 0,1 0 0,-2-5-1,0-4-1636,1 0 0,1 1 0,0-1 0,0 0 0,1 0 0,0 0-1,3-16 1,0 8-1825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5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98 2544,'0'-67'16671,"0"38"-6903,0 29-9748,0 0 0,0 0 0,-1 0 1,1 0-1,0 0 0,0 0 0,0-1 1,0 1-1,0 0 0,0 0 0,0 0 1,0 0-1,-1 0 0,1 0 0,0 0 1,0 0-1,0 0 0,0 0 0,0 0 0,0 0 1,-1 0-1,1 0 0,0 0 0,0 0 1,0 0-1,0 0 0,0 0 0,-1 0 1,1 0-1,0 0 0,0 0 0,0 0 1,0 0-1,0 0 0,0 0 0,0 0 1,-1 0-1,1 1 0,0-1 0,0 0 1,0 0-1,0 0 0,0 0 0,0 0 1,0 0-1,0 0 0,0 0 0,0 1 0,-1-1 1,1 0-1,0 0 0,0 0 0,0 0 1,0 0-1,0 0 0,0 1 0,-7 7 100,6-8-83,-9 12 13,1 1 0,1-1-1,-13 27 1,2-5-16,-7 12-6,-28 68 1,44-88-33,1 1 1,2 0-1,0 0 1,-4 39-1,11-58-15,-1 0 0,1 0 0,1 0 0,0-1 0,0 1 0,0 0-1,1 0 1,0-1 0,0 1 0,1-1 0,0 0 0,0 0 0,6 8-1,-7-12-12,0 1-1,0-1 1,1-1-1,-1 1 1,1 0-1,0-1 0,0 1 1,0-1-1,0 0 1,0 0-1,0 0 0,0 0 1,1 0-1,-1-1 1,1 0-1,0 1 1,-1-2-1,1 1 0,0 0 1,-1-1-1,1 1 1,0-1-1,0 0 1,0 0-1,-1-1 0,1 1 1,0-1-1,6-1 1,-3-1-10,1 0 0,-1 0 1,0-1-1,0 0 0,0 0 0,-1 0 1,1-1-1,-1 0 0,0 0 0,0-1 1,-1 1-1,0-1 0,8-12 0,-9 13 42,-1 0 0,0 0-1,0-1 1,-1 1-1,1-1 1,-1 1 0,0-1-1,-1 0 1,0 0-1,1 0 1,-2 0 0,1 0-1,-1 0 1,0 0-1,0 0 1,-1 0-1,1 0 1,-4-11 0,3 15 6,1 0 0,-1-1 0,0 1 0,0 0 0,0 0 0,0 0 0,0 0 0,0 0 0,-1 0 0,1 0 1,-1 1-1,1-1 0,-1 0 0,0 1 0,0-1 0,0 1 0,1 0 0,-1-1 0,-1 1 0,-2-1 0,2 1 5,1 1 0,-1-1 0,0 1 0,0 0 0,1 0 0,-1 0 0,0 1 0,1-1 0,-1 1 0,0-1 0,1 1 0,-1 0 0,0 0 0,1 0 0,-3 1 0,-3 3-153,1-1-1,-1 1 1,1 1 0,0-1 0,1 1-1,-1 1 1,1-1 0,0 1-1,-8 13 1,11-15-397,0-1-1,0 1 1,1 0 0,0 0-1,0 0 1,0 0-1,1 1 1,0-1 0,-1 8-1,2-9-312,0-1 0,1 1 0,-1 0 0,1 0 0,0 0 0,0-1 0,0 1 0,1 0 0,-1-1 0,1 1 0,0-1 0,0 0 0,0 0 0,3 4 0,5 7-3060,1-2 185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0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12 734 1284,'-9'7'14386,"7"2"-6931,10 12-4248,3 5-1428,-10-19-1576,19 96 1058,-20-103-1254,0 0 1,0 0 0,0-1 0,0 1-1,0 0 1,0 0 0,0 0 0,1 0-1,-1 0 1,0 0 0,0 0-1,0 0 1,0-1 0,0 1 0,0 0-1,0 0 1,1 0 0,-1 0-1,0 0 1,0 0 0,0 0 0,0 0-1,0 0 1,1 0 0,-1 0 0,0 0-1,0 0 1,0 0 0,0 0-1,0 0 1,0 0 0,1 0 0,-1 0-1,0 0 1,0 0 0,0 0 0,0 0-1,0 0 1,0 0 0,1 1-1,-1-1 1,0 0 0,0 0 0,0 0-1,0 0 1,0 0 0,0 0 0,0 0-1,0 0 1,1 0 0,-1 1-1,0-1 1,0 0 0,0 0 0,0 0-1,0 0 1,0 0 0,0 1 0,0-1-1,0 0 1,0 0 0,0 0-1,0 0 1,0 0 0,0 0 0,0 1-1,0-1 1,0 0 0,0 0 0,7-16 296,4-25-88,40-160 36,-29 123-121,12-57 66,48-158 516,-66 255-420,-11 26-111,0 0-1,5-18 0,-10 29-181,1 0 0,0-1 0,0 1 1,0 0-1,0 0 0,0 0 0,0 0 0,0 0 0,0 0 0,0 0 0,0 1 0,1-1 0,-1 0 0,0 1 0,1-1 0,0 0 0,28-10 0,-23 9 0,9-3-155,0 0-1,0 1 1,0 1-1,0 0 1,1 1-1,0 1 1,-1 1 0,24 2-1,-37-2-3,-1 1 1,1-1-1,-1 1 0,1 0 0,-1 0 1,0 0-1,1 0 0,-1 0 0,0 0 1,0 1-1,4 1 0,-5-1-323,0-1 1,0 0-1,1 1 0,-1-1 1,0 1-1,0-1 0,0 1 0,-1 0 1,1-1-1,0 1 0,-1 0 0,1 0 1,0 2-1,-1-1-463,0 1-1,0-1 1,0 1 0,0-1-1,-1 1 1,1-1-1,-1 0 1,0 1 0,0-1-1,0 0 1,-1 1 0,1-1-1,-1 0 1,1 0 0,-1 0-1,-4 4 1,-9 12-2815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5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90 117 1672,'-8'-69'13935,"2"23"-1343,5 44-11499,-4 7-769,-1 7-243,-9 28 41,3 1 0,-9 51 1,12-52-86,7-27-32,0 0 0,0 1 0,1-1 0,1 1 0,3 26 0,-2-34-8,0 1-1,0 0 0,1-1 1,0 1-1,0-1 0,0 0 0,1 1 1,0-1-1,0 0 0,1-1 1,0 1-1,0-1 0,8 9 0,-11-12-12,1-1 0,0 1 0,0-1 0,0 0 0,0 0 0,0 0 0,0 0 0,1 0 0,-1 0 0,0 0 0,0-1-1,1 1 1,-1-1 0,0 0 0,1 1 0,-1-1 0,5-1 0,-3 1-24,1-1 1,-1 0-1,0-1 1,1 1-1,-1-1 0,0 0 1,0 0-1,7-4 1,-1-1-39,-1 0 0,0-1 1,0 0-1,-1-1 0,0 1 1,8-14-1,-9 13 75,0-1-1,-1 0 1,0-1 0,-1 1-1,-1-1 1,1 0-1,-2-1 1,1 1 0,-2-1-1,1 1 1,-2-1 0,1 0-1,-2 0 1,0 0-1,0 1 1,-1-1 0,0 0-1,-1 0 1,-5-19 0,4 23 34,0 0 0,-1-1 0,1 1 0,-2 1 0,1-1 0,-1 0 1,0 1-1,0 0 0,-11-10 0,15 16-95,-1-1-1,-1 0 1,1 0 0,0 1-1,0-1 1,-1 1 0,1-1-1,-1 1 1,1 0 0,-1 0-1,1 0 1,-1 1 0,0-1-1,1 0 1,-1 1-1,0 0 1,0 0 0,1 0-1,-1 0 1,0 0 0,0 0-1,1 1 1,-1-1 0,0 1-1,1 0 1,-1 0 0,1 0-1,-1 0 1,1 0 0,-1 1-1,1-1 1,0 1 0,-1-1-1,-1 3 1,1-1-422,0-1 0,0 1 0,1-1 0,-1 1 0,1 0 0,-3 5 0,4-6-164,0 1 1,0-1-1,0 0 1,0 0-1,1 0 1,-1 1-1,1-1 1,0 0-1,-1 1 1,1-1-1,0 0 1,1 1-1,-1-1 1,0 0-1,1 1 1,-1-1-1,1 0 1,0 0-1,-1 1 0,1-1 1,0 0-1,0 0 1,1 0-1,-1 0 1,0 0-1,1 0 1,-1-1-1,3 3 1,11 12-3183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5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53 2980,'-8'-1'2635,"-13"-7"12174,42 6-9151,12-4-3777,1 0-1395,218-7 12,-188 16-1241,-22 3-4600,-33-8 2085,-9 2 2938,1 0-1,-1-1 1,0 1 0,1-1 0,-1 1-1,0 0 1,1-1 0,-1 1 0,0-1-1,0 1 1,0-1 0,0 1 0,1-1 0,-1 1-1,0-1 1,0 1 0,0-1 0,0 1-1,0-1 1,0 0 0,0 1 0,0-1-1,0 1 1,-1-1 0,1 1 0,0-1-1,0 1 1,0-1 0,-1 1 0,1 0 0,0-1-1,0 1 1,-1-1 0,1 1 0,0-1-1,-1 1 1,1 0 0,0-1 0,-1 1-1,0-1 1,-7-4-3321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5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39 2300,'0'0'657,"0"-4"874,0 0 0,0 0 0,0 1 0,0-1 0,-1 0 0,0 0 0,-7-8 7909,4 17-6866,0 9-1697,3-12-172,-43 117 1919,-1 6-2229,6 11-1363,15-44-5669,22-83 3773,0 1 0,0 0 0,1 0 0,1 1 0,0 10 0,2-10-1416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5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2120,'5'-47'8932,"-3"38"-7683,1-1 1,-1 1-1,2-1 1,0 1-1,0 0 1,0 1-1,1-1 1,0 1-1,10-13 1,-13 19-1120,-1 1 0,1-1 0,-1 1-1,1-1 1,0 1 0,-1-1 0,1 1 0,0 0 0,0 0 0,0 0 0,0 0 0,0 0 0,0 0 0,0 1-1,0-1 1,0 1 0,1-1 0,-1 1 0,0 0 0,0 0 0,0 0 0,1 0 0,-1 0 0,0 0-1,0 1 1,0-1 0,1 1 0,-1-1 0,0 1 0,0 0 0,0 0 0,0 0 0,0 0 0,0 0 0,-1 1-1,1-1 1,2 3 0,1 0-95,-1 0 0,0 0 0,0 1 0,0 0 0,0 0 0,-1 0 0,0 0 0,0 1 0,-1-1 0,1 1-1,-1-1 1,3 11 0,-4-2-1,0 0-1,0 0 0,-1 0 0,-1 0 1,-1 0-1,0 0 0,0 0 0,-1 0 1,-10 24-1,-3 2-34,-39 71 1,51-103-183,-1 0 0,0-1 1,0 1-1,-10 10 0,26-44-3608,97-124-3668,-65 95 7125,-3-2-1,35-66 0,-58 94 1043,6-12 2866,-23 35-876,-5 11-1850,-6 11-421,-26 66 1092,10-21-690,15-36-606,2 0-1,1 1 0,-7 28 1,13-43-320,1 1 0,0 0 1,1 0-1,0 0 1,1-1-1,0 1 1,1 0-1,0 0 0,5 18 1,-5-28-189,-1 0 0,1 1 0,0-1 0,0 0 1,0 0-1,0 0 0,0 0 0,0 0 0,1-1 0,-1 1 1,1 0-1,-1 0 0,1-1 0,0 1 0,-1-1 0,1 0 0,0 1 1,0-1-1,0 0 0,0 0 0,0 0 0,0 0 0,0-1 1,1 1-1,-1-1 0,0 1 0,0-1 0,1 0 0,1 1 1,5-2-1462,-1 1 1,1-1 0,-1-1 0,0 0 0,0 0 0,14-5 0,4-4-2298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58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54 692 148,'-11'-7'5117,"9"5"-3502,-1 0 0,1 1 0,-1-1 0,1 1 0,-1 0 1,0 0-1,1 0 0,-1 0 0,0 0 0,0 0 1,0 1-1,0-1 0,-4 1 1627,22 15-2877,61 153-370,-58-126-1,-16-37-1,-2-3 12,1 1 1,0-1-1,0 0 1,0 1-1,1-1 0,-1 0 1,0 0-1,4 3 1,4-4 41,3-13-19,-4-1-23,1-1 0,-2 1 0,0-2 0,10-26 0,13-65 17,-25 84-21,51-283 564,-36 172-372,-15 99-28,1-1 0,3 1 0,21-60 0,-28 91-163,0-1 1,1 1-1,-1-1 1,1 1-1,-1 0 1,1 0-1,0 0 1,0 0 0,0 0-1,1 1 1,-1 0-1,1-1 1,-1 1-1,1 0 1,0 1-1,-1-1 1,1 1-1,0 0 1,0 0-1,0 0 1,0 0-1,1 0 1,6 1-1,10 0 11,0 0 0,-1 2-1,32 6 1,-29-5-10,39 7-210,0-3 0,0-2-1,69-5 1,-80 0-4819,-46 0 2743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5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189 156 1812,'-3'-3'1787,"0"0"0,0 0 0,1 0 0,0 0 0,-1 0 0,1 0 0,-2-5 0,3 4-734,-1 1 0,1-1 1,0 0-1,0 0 0,0 0 0,0-6 0,1 6-884,0 0-1,0 0 1,0 1 0,1-1 0,-1 0 0,1 0 0,0 1 0,0-1 0,0 0-1,1 1 1,-1 0 0,1-1 0,0 1 0,0 0 0,0-1 0,0 1-1,1 1 1,-1-1 0,1 0 0,0 0 0,0 1 0,0 0 0,0-1 0,0 1-1,0 0 1,5-1 0,-6 1-166,1 1 1,-1 0-1,1 0 0,0 0 0,-1 1 1,1-1-1,0 1 0,-1-1 0,1 1 0,0 0 1,0 0-1,-1 0 0,1 0 0,0 1 1,0-1-1,-1 1 0,1 0 0,0 0 0,-1 0 1,1 0-1,-1 0 0,1 0 0,-1 0 1,0 1-1,1 0 0,-1-1 0,0 1 0,0 0 1,0 0-1,0 0 0,0 0 0,-1 0 1,1 1-1,2 4 0,-1-1 5,0 0-1,0 1 1,-1-1-1,1 1 1,-1 0 0,-1 0-1,0-1 1,0 1 0,0 0-1,-1 0 1,0 1-1,0-1 1,-1 8 0,-1-4-5,0-1 1,-1 0-1,0 1 1,0-1 0,-1 0-1,0-1 1,-1 1 0,-11 16-1,13-22-1,1 0-1,-1 0 1,-1 0-1,1 0 1,-1 0 0,1 0-1,-1-1 1,0 0 0,-7 5-1,-1-5 8,9-4 2,6-2-5,-1 3-11,-1-1 0,1 1 0,-1-1 0,1 1 0,-1 0 1,1-1-1,-1 1 0,1 0 0,-1 0 0,1 0 0,-1 0 0,1 0 0,-1 1 0,1-1 0,-1 0 0,1 1 0,-1-1 0,1 1 0,1 0 0,0 1 1,0 0 1,0 0-1,-1 0 0,1 0 0,0 1 0,-1-1 1,0 1-1,4 4 0,-3-2 4,0-1-1,0 1 1,0 0-1,-1 1 1,0-1-1,0 0 1,0 1 0,0-1-1,-1 1 1,1 7-1,-2-10 6,0-1-1,0 0 1,-1 0-1,1 0 1,-1 0-1,1 0 1,-1 0-1,0 0 1,0 0-1,0 0 1,0 0-1,0 0 1,0 0 0,0-1-1,-1 1 1,-1 2-1,-1-1 10,0 0 0,1 0-1,-1 0 1,0-1 0,0 0-1,0 0 1,-6 3 0,-6 0 23,0-1 1,0 0-1,-20 1 1,20-3-39,1 0 0,-1-2 0,-18-1 0,29 1-238,0-1-1,-1 0 1,1 0 0,-1 0 0,1 0 0,0-1 0,0 0 0,0 0 0,0-1-1,0 0 1,0 1 0,-6-6 0,10 6-156,-1 1 1,1-1-1,-1 0 1,1 0-1,0 0 0,0 0 1,0 0-1,0 0 1,0 0-1,0 0 1,1 0-1,-1 0 0,1-1 1,-1 1-1,1 0 1,0 0-1,0 0 0,0-1 1,0 1-1,0 0 1,0 0-1,1-1 0,-1 1 1,1 0-1,1-3 1,1-2-1197,0 0 0,0 0 1,0 0-1,1 1 0,0 0 1,8-10-1,6-5-2310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5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81 512,'-5'-1'2036,"1"-1"-1,0 0 1,-1 0 0,1 0-1,0 0 1,0-1 0,0 0-1,0 0 1,-5-5 0,8 7-1822,1 1 0,0-1 0,0 1 0,-1 0 0,1-1 0,0 1 0,0-1 0,0 1 0,-1-1 0,1 1 0,0-1 0,0 1 0,0-1 0,0 1 0,0-1 0,0 1 0,0-1 0,0 1 0,0-1 1,0 1-1,0-1 0,1 1 0,-1-1 0,0 1 0,0-1 0,0 1 0,1-1 0,-1 0 0,15-11 1675,18-2-1708,-22 11-199,1 0-1,-1 1 1,1 0 0,-1 1-1,1 0 1,-1 1 0,1 1-1,14 1 1,-13 1-1030,0-1 0,-1 2 0,0 0 0,15 6 0,-9-3-2026,-14-6 1797,0 0 0,0 0 0,0 1 0,0-1 0,0 1 0,0 0 0,0 0 0,-1 0 0,1 1 0,-1-1 0,5 6-1,-4 1-2172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6:5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 1940,'-7'4'2597,"0"-1"0,0 1-1,1 1 1,-1-1 0,1 1 0,0 0-1,-9 10 1,15-14-2507,0-1 0,0 0-1,-1 0 1,1 0 0,0 0 0,0 0-1,0 1 1,0-1 0,0 0 0,0 0-1,0 0 1,0 0 0,0 1 0,0-1-1,0 0 1,0 0 0,0 0 0,0 0-1,0 1 1,0-1 0,0 0 0,0 0-1,0 0 1,0 0 0,0 1 0,0-1 0,0 0-1,0 0 1,0 0 0,1 0 0,-1 0-1,0 1 1,0-1 0,0 0 0,0 0-1,0 0 1,0 0 0,1 0 0,-1 0-1,0 0 1,0 0 0,0 1 0,12 2 1247,14 0-1115,-25-3-34,28 1-483,-1-1 0,50-8 0,53-18-7670,-54 10 204,-37 10 3320,-2 1 68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0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45 287 1684,'-3'-1'1002,"1"-1"0,-1 1 0,1-1 0,-1 0 0,1 0 0,-1 0 0,1 0 0,0 0 0,0 0-1,0 0 1,0-1 0,0 1 0,1-1 0,-1 1 0,1-1 0,-2-3 0,1 1-264,1-1 1,-1 1-1,1-1 1,1 0-1,-1 1 1,1-1-1,-1 0 1,2-6-1,0-1-367,1 0 0,1 1 0,0-1 0,1 1 0,0 0 0,0 0 0,9-14 0,-9 19-341,0-1 1,1 1 0,0 1-1,1-1 1,-1 1 0,1 0-1,0 0 1,12-8 0,-16 12-31,0 1 0,0 0 1,0 0-1,0 0 0,0 0 1,0 0-1,0 0 0,0 1 1,0-1-1,1 1 0,-1-1 0,0 1 1,0 0-1,1 0 0,-1 0 1,0 0-1,0 1 0,1-1 1,-1 0-1,0 1 0,0 0 1,0-1-1,1 1 0,-1 0 1,0 0-1,0 0 0,0 0 1,0 1-1,-1-1 0,1 0 1,0 1-1,-1 0 0,1-1 1,0 1-1,-1 0 0,2 2 1,3 4-2,-1 0 1,0 1-1,-1-1 1,0 1-1,0 0 1,-1 0 0,0 0-1,0 0 1,-1 1-1,0-1 1,0 16-1,-1-2-53,-1-1 0,-2 0-1,-7 41 1,0-13-3142,23-49-945,-10 1 4240,-1 0 0,1 1 0,0-1-1,-1 1 1,0 0 0,1 0 0,-1 0 0,0 1-1,-1-1 1,1 1 0,-1-1 0,1 1-1,-1 0 1,0 0 0,0 0 0,-1 0 0,1 0-1,-1 1 1,0-1 0,0 0 0,-1 1-1,1-1 1,-1 8 0,0-3 197,0 0 1,0 0-1,-1 0 0,0 0 1,-1 0-1,0-1 0,-1 1 1,1 0-1,-2-1 0,-6 14 1,5-15-226,1 0 1,-1 0-1,0-1 1,-1 0 0,0 0-1,0 0 1,0-1-1,0 1 1,-1-1-1,0-1 1,0 0 0,0 0-1,-1 0 1,1-1-1,-1 0 1,0 0-1,-15 2 1,21-4-228,-1-1 0,0 0 0,0 0 0,0 0 0,0 0 0,1 0 1,-1-1-1,0 1 0,0-1 0,1 0 0,-1 0 0,0 0 0,1 0 0,-1 0 0,1-1 0,-1 1 0,1-1 0,0 0 1,0 1-1,-1-1 0,1 0 0,-2-3 0,2 2-348,1 0 0,-1 1 1,1-1-1,0 0 0,0 0 0,0 0 0,0 0 1,0 0-1,1-1 0,0 1 0,-1 0 0,1 0 1,0 0-1,0 0 0,1 0 0,-1-1 0,1 1 1,-1 0-1,3-4 0,-1-1-1406,2-1 0,-1 1-1,6-10 1,4-1-1809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08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97 1348,'-22'-46'19721,"20"40"-18270,1 0 0,-1-1-1,1 1 1,0-1 0,0-11-1,1 18-1441,0 0-1,0 0 1,0 0-1,0 0 1,0 0-1,0 0 1,0 0-1,0 0 1,0 0-1,0 0 1,0 0 0,-1-1-1,1 1 1,0 0-1,0 0 1,0 0-1,0 0 1,0 0-1,0 0 1,0 0-1,0 0 1,-1 0-1,1 0 1,0 0-1,0 0 1,0 0-1,0 0 1,0 0-1,0 0 1,0 0-1,0 0 1,0 1-1,-1-1 1,1 0-1,0 0 1,0 0-1,0 0 1,0 0-1,0 0 1,0 0-1,0 0 1,0 0-1,0 0 1,0 0-1,0 0 1,0 1-1,0-1 1,-1 0-1,1 0 1,0 0-1,0 0 1,0 0-1,0 0 1,0 0-1,0 0 1,0 0-1,0 1 1,0-1-1,0 0 1,0 0-1,0 0 1,0 0-1,0 0 1,-4 9 66,-41 104 90,5-16-98,31-72-51,1 0 0,2 0 0,0 1 0,-2 30 0,7-48-33,1-1 0,-1 1-1,1-1 1,1 1 0,0 0 0,0-1-1,0 1 1,1-1 0,0 0 0,0 1-1,1-1 1,0 0 0,0-1 0,1 1-1,-1 0 1,2-1 0,-1 0 0,1 0-1,6 6 1,-9-10-13,0 0 0,0 0-1,1 0 1,-1-1 0,1 1 0,0-1 0,-1 0-1,1 0 1,0 0 0,0 0 0,-1 0 0,1 0-1,0-1 1,0 0 0,0 1 0,0-1 0,6-1-1,-4 0-5,0 0-1,0 0 1,-1 0 0,1-1-1,0 0 1,-1 0-1,1 0 1,-1-1 0,1 1-1,3-5 1,-2 3 14,0-1 0,0-1 0,0 1 0,-1-1 0,0 0 0,0-1 0,0 1-1,-1-1 1,0 0 0,0 0 0,-1 0 0,0 0 0,3-12 0,-5 14 25,0-1 0,-1 1 0,0 0 0,0 0 0,0-1 0,-1 1 0,1 0 0,-1 0 0,-1-1 0,1 1 0,-1 0 0,0 0 0,0 1 0,-3-7 0,3 9-1,1 0 0,0 0 1,-1 0-1,0 0 0,0 0 0,1 0 1,-1 0-1,0 1 0,0-1 0,-1 1 1,1-1-1,0 1 0,0 0 0,-1 0 1,1 0-1,-1 0 0,1 0 0,-1 0 1,1 1-1,-1-1 0,1 1 0,-1 0 0,1 0 1,-1 0-1,0 0 0,1 0 0,-1 0 1,1 1-1,-1 0 0,-3 0 0,-1 2-45,1-1-1,-1 1 1,0 1-1,1-1 0,0 1 1,0 0-1,0 1 0,0-1 1,-6 8-1,-1 2-1262,0 1 0,-13 20 0,24-32 823,1 0 0,-1 0 0,0 1 0,1-1 0,-1 0 1,1 1-1,0-1 0,0 1 0,0 3 0,1-3-418,-1-1 1,1 0-1,1 1 0,-1-1 1,0 1-1,1-1 0,0 0 0,0 0 1,0 1-1,0-1 0,0 0 1,0 0-1,1 0 0,0 0 1,0 0-1,3 4 0,7 7-2761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0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49 936,'-6'-12'26620,"14"5"-23353,-1 2-4866,-2 1 1621,0 1 1,1 0-1,0 1 1,-1-1-1,1 1 1,0 0-1,0 1 0,0-1 1,0 1-1,0 0 1,1 1-1,-1 0 1,8 0-1,-12 0-23,0 0 1,0 1-1,0-1 0,0 1 1,0-1-1,0 1 0,0 0 1,-1 0-1,1 0 0,0 0 1,0 0-1,-1 0 0,1 0 1,0 0-1,-1 1 0,1-1 1,-1 1-1,0-1 0,1 1 1,-1 0-1,0-1 0,0 1 1,0 0-1,0 0 0,0 0 1,-1 0-1,1 0 0,0 0 1,-1 0-1,0 0 0,1 0 1,-1 0-1,0 0 0,0 0 1,0 0-1,0 0 0,-1 3 1,0 3 3,-1 0 1,0-1 0,0 1 0,-1-1 0,0 0 0,0 0 0,0 0 0,-8 11-1,-71 90 4,82-108-12,0 0-1,0 1 1,0-1 0,-1 0 0,1 1-1,0-1 1,0 0 0,0 1-1,0-1 1,0 1 0,0-1-1,0 0 1,0 1 0,0-1 0,0 1-1,0-1 1,0 0 0,0 1-1,0-1 1,0 0 0,1 1-1,-1-1 1,0 0 0,0 1 0,0-1-1,1 0 1,-1 1 0,0-1-1,0 0 1,1 1 0,-1-1-1,0 0 1,0 0 0,1 1 0,-1-1-1,0 0 1,1 0 0,-1 0-1,1 1 1,19 8-123,-10-4 85,-8-4 38,0 0 1,0 0 0,-1 1 0,1-1 0,0 1 0,-1-1-1,1 1 1,-1 0 0,1 0 0,-1-1 0,0 1-1,2 3 1,-3-4 3,0 0 1,0 0-1,0 0 1,0 0-1,0 1 0,0-1 1,0 0-1,0 0 0,0 0 1,-1 1-1,1-1 0,0 0 1,-1 0-1,1 0 0,-1 0 1,1 0-1,-1 0 0,0 0 1,1 0-1,-1 0 1,0 0-1,0 0 0,0 0 1,0-1-1,0 1 0,-1 1 1,-9 8 52,-1-1 1,-22 14-1,30-21-301,0 1 1,0-1-1,0 0 0,-1 0 0,1-1 0,-1 1 0,1-1 0,-1 0 1,1 0-1,-1-1 0,0 1 0,1-1 0,-6 0 0,9 0 108,1 0 0,0 0-1,0-1 1,-1 1 0,1 0-1,0 0 1,-1 0 0,1 0-1,0 0 1,0 0-1,-1-1 1,1 1 0,0 0-1,-1 0 1,1 0 0,0-1-1,0 1 1,0 0 0,-1 0-1,1-1 1,0 1 0,0 0-1,0 0 1,0-1-1,0 1 1,-1 0 0,1-1-1,0 1 1,0 0 0,0-1-1,0 1 1,0 0 0,0-1-1,0 1 1,4-15-4170,12-9-2233,-4 10 2466,5-2 198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0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89 2464,'-3'-16'4372,"1"6"-1202,0 0-1,0 1 0,-1-1 0,-10-19 2943,12 29-5972,1 0 1,0 0-1,0 0 0,0 0 0,0 0 0,-1 0 0,1 0 0,0 0 1,0 0-1,0 0 0,0 0 0,-1 0 0,1 0 0,0 0 0,0 0 1,0 0-1,-1 0 0,-5 7 1400,-3 15-2381,8-19 1335,-10 25-462,2 1 1,1 0-1,1 1 1,1-1 0,2 1-1,1 1 1,1-1-1,4 53 1,-1-73-40,1 0 0,0 0 1,1-1-1,0 1 0,0 0 0,1-1 0,7 14 0,-9-21-1,-1 0 0,0 0 0,1-1 0,-1 1-1,1 0 1,-1-1 0,1 1 0,0-1 0,0 1-1,0-1 1,0 0 0,0 1 0,0-1 0,0 0-1,4 1 1,-3-2-1,-1 0 0,1 0 0,-1 0 0,0 0 0,1 0 0,-1-1 0,0 1-1,1-1 1,-1 0 0,0 1 0,1-1 0,-1 0 0,0 0 0,0-1 0,0 1 0,0 0 0,0-1-1,3-2 1,4-4 1,-1 0 0,0-1-1,0 1 1,-1-2-1,0 1 1,0-1 0,-1 0-1,-1 0 1,0-1-1,0 0 1,-1 0 0,0 0-1,-1 0 1,0-1-1,-1 1 1,0-1 0,0-18-1,-2 12 24,0-1 0,-1 1 0,-1-1 1,-1 1-1,-1 0 0,0 0 0,-2 0 0,0 0 0,0 1 0,-15-24 0,20 38-14,0 0 1,-1 1-1,1-1 1,-1 1-1,0 0 0,0 0 1,0-1-1,0 1 1,0 0-1,-1 1 1,-2-3-1,4 3-24,-1 1 0,1 0-1,0-1 1,0 1 0,0 0 0,0 0 0,0 0-1,0 0 1,-1 0 0,1 0 0,0 0 0,0 0-1,0 1 1,0-1 0,0 0 0,0 1 0,-1-1-1,1 1 1,0-1 0,0 1 0,0-1 0,0 1-1,1 0 1,-1-1 0,0 1 0,0 0 0,0 0-1,0 0 1,1 0 0,-1 0 0,1-1 0,-2 3-1,-1 1-496,-1 1 0,1 0 0,0 0 0,1 0 0,-1 0 0,1 1 0,0-1 0,0 0 0,-1 9-1,2-9-498,1 0-1,0-1 0,0 1 0,0 0 0,0 0 0,1-1 0,0 1 0,0 0 0,0-1 0,0 1 1,1-1-1,0 0 0,0 1 0,0-1 0,0 0 0,1 0 0,0 0 0,5 6 0,8 7-2762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0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63 1596,'-8'-7'2968,"0"-1"-1,1 0 1,0-1 0,-6-9-1,12 17-2738,1 0-1,-1 1 1,1-1 0,-1 0-1,1 0 1,-1 1-1,0-1 1,1 0 0,-1 1-1,0-1 1,1 0-1,-1 1 1,0-1 0,0 1-1,0-1 1,1 1 0,-1 0-1,0-1 1,0 1-1,0 0 1,0 0 0,0-1-1,0 1 1,0 0-1,0 0 1,0 0 0,1 0-1,-1 0 1,0 0-1,0 1 1,0-1 0,0 0-1,0 0 1,0 1-1,0-1 1,0 0 0,1 1-1,-1-1 1,0 1 0,0-1-1,0 1 1,1-1-1,-1 1 1,0 1 0,-4 3 390,0 0 0,0 0 0,1 1 0,-7 10 0,7-10-1249,-47 72 625,-56 82-321,34-56-6211,51-79 689,20-23 4738,0-1 0,0 1-1,-1-1 1,1 1 0,-1-1 0,1 0 0,0 0 0,-1 0-1,-4 1 1,1-1-2423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0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37 532,'0'-1'539,"0"0"373,0-1 0,0 1-1,1 0 1,-1-1 0,0 1-1,-1-1 1,1 1 0,0-1 0,0 1-1,-1-1 1,1 1 0,0-1-1,-1 1 1,0-1 0,1 1-1,-1 0 1,0-1 0,1 1-1,-1 0 1,0 0 0,0 0-1,0 0 1,0 0 0,-3-2 1448,18 12 1073,-1 0-3340,-1 1 0,1 0 1,-2 0-1,1 1 0,-2 1 0,1 0 0,14 23 0,-9-10-89,-1 1 0,-1 1-1,12 31 1,-17-28-777,0 0 0,6 39 0,-5-16-6339,-7-46 4333,-1-2-301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0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89 187 2184,'-2'-5'1026,"1"0"-1,0 0 1,0 0-1,1 1 0,-1-1 1,1 0-1,0 0 1,1 0-1,-1 0 1,1 0-1,0 0 1,2-6-1,1-1 182,0 1 0,1 0 0,0 0 0,7-11 0,-9 18-1023,-1 1 1,1-1-1,0 0 1,1 1-1,-1 0 1,1-1-1,-1 1 0,1 1 1,0-1-1,0 0 1,1 1-1,-1 0 0,0 0 1,1 0-1,-1 1 1,1-1-1,6 0 1,-8 2-181,-1-1 1,1 1 0,-1 0 0,1 0-1,-1 0 1,1 1 0,-1-1 0,1 0-1,-1 1 1,1 0 0,-1-1 0,0 1 0,1 0-1,-1 0 1,0 1 0,0-1 0,0 0-1,1 1 1,-1-1 0,-1 1 0,1 0-1,0 0 1,0 0 0,-1 0 0,1 0 0,-1 0-1,1 0 1,-1 0 0,0 0 0,0 1-1,0-1 1,0 0 0,1 6 0,-1 0 20,1 0 0,-1 1 0,-1-1-1,0 0 1,0 1 0,0-1 0,-1 1 0,0-1 0,-1 0 0,0 1 0,0-1 0,-1 0 0,0 0 0,-4 8 0,-2 2 25,-1 0-1,-1-1 1,-1 0-1,-22 25 1,28-35-41,0-1 0,0 0 0,0-1 0,-1 0 0,-13 9 0,20-14-9,-1 0 0,1 1 1,0-1-1,-1 0 1,1 0-1,-1 1 0,1-1 1,0 0-1,-1 0 1,1 0-1,-1 0 0,1 1 1,0-1-1,-1 0 1,1 0-1,-1 0 0,1 0 1,-1 0-1,1 0 1,-1 0-1,1 0 0,-1 0 1,1-1-1,0 1 1,-1 0-1,1 0 0,-1 0 1,1 0-1,0-1 1,-1 1-1,1 0 0,-1 0 1,1-1-1,0 1 1,-1 0-1,1-1 0,0 1 1,0 0-1,-1-1 1,1 1-1,0 0 0,0-1 1,-1 1-1,1-1 1,0 1-1,0-1 0,0 1 1,0 0-1,0-1 1,0 1-1,0-1 0,0 1 1,0-1-1,0 1 1,0-1-1,0 0 0,0-1-5,0 1-1,0-1 1,1 0-1,-1 1 0,0-1 1,1 0-1,0 0 0,-1 1 1,1-1-1,0 1 1,0-1-1,0 1 0,2-3 1,0 1 4,0 1 1,0 0 0,0 0-1,0 0 1,0 0-1,1 0 1,-1 1 0,0-1-1,1 1 1,-1 0-1,1 0 1,0 0 0,-1 1-1,1-1 1,0 1-1,0 0 1,-1 0 0,1 0-1,0 1 1,-1-1 0,1 1-1,0 0 1,4 2-1,-3-2 7,-1 1-1,0 1 1,1-1-1,-1 0 1,0 1-1,0 0 1,-1 0-1,1 0 1,0 0-1,-1 1 1,0 0-1,0-1 1,0 1-1,0 0 1,-1 0-1,0 1 1,4 7-1,-4-6 97,-1 1-1,1-1 1,-1 1 0,-1 0 0,1 0-1,-1 0 1,0-1 0,-1 1 0,1 0-1,-1 0 1,-1-1 0,1 1 0,-1-1-1,0 1 1,-1-1 0,0 0-1,0 1 1,0-2 0,0 1 0,-9 10-1,6-8-123,0 0 0,-1-1-1,0 1 1,-1-2-1,1 1 1,-1-1 0,-1 0-1,1 0 1,-1-1-1,0 0 1,0-1 0,-1 0-1,-13 4 1,20-7-353,0-1 0,0 1-1,0-1 1,0 1 0,0-1 0,0 0 0,-1 0 0,1-1-1,0 1 1,0 0 0,0-1 0,0 0 0,1 0 0,-1 0-1,0 0 1,0 0 0,0-1 0,-3-2 0,2 1-885,-1-1 1,1 0-1,0 0 1,1-1-1,-1 1 0,1-1 1,0 0-1,0 0 1,-3-6-1,-4-12-3192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18 209 2668,'-3'-5'1677,"1"0"0,-1-1 0,1 0 0,0 0 0,1 0 0,-2-8 0,2 9-585,1-1 0,0 0 0,0 1-1,0-1 1,0 0 0,3-7 0,-2 7-625,1 1 0,-1 0 0,1 0 0,0 0 0,1 1 0,-1-1 0,1 0 0,0 1 0,0 0 0,1 0 0,4-5 0,-4 5-392,0 1-1,0 0 0,1-1 1,-1 1-1,1 1 1,0-1-1,0 1 1,0 0-1,0 0 0,0 0 1,10-1-1,-12 2-59,0 1-1,1-1 1,-1 1 0,1 0-1,-1 0 1,1 0-1,-1 1 1,0-1-1,1 1 1,-1 0 0,0 0-1,1 0 1,-1 0-1,0 0 1,0 1 0,0 0-1,0-1 1,0 1-1,0 0 1,-1 0-1,1 1 1,-1-1 0,1 0-1,2 4 1,-2 0 5,1-1 0,-1 1 0,0 0 0,0 0 1,0 0-1,-1 1 0,0-1 0,-1 1 0,1-1 1,-1 1-1,1 11 0,-3-4-12,1 1 0,-2-1 1,0 0-1,0 1 0,-1-1 0,-1 0 0,-1-1 1,0 1-1,-7 13 0,-6 8 0,-44 66-1,56-93-23,-1 2-69,0-1 0,0 1 0,-12 11 0,14-21-608,6-8 129,5-12-354,-6 18 818,11-24-924,1 0 0,2 1 0,0 0 0,1 1 0,23-26 0,-11 13 313,46-60-344,24-35 2558,-93 123-74,-8 8-32,-10 11-377,-4 12-459,1 1-1,1 1 1,-19 36 0,28-46-516,1-1 0,1 1 0,0 1-1,1-1 1,0 1 0,2-1 0,-1 1 0,1 23 0,2-26-238,-1 0-275,1 0 0,1 1-1,0-1 1,4 15 0,-5-25 66,1 1 0,0 0 0,0-1 0,0 1 0,0-1 1,0 1-1,1-1 0,-1 0 0,1 1 0,-1-1 0,1 0 0,0 0 0,0 0 0,0 0 1,0 0-1,0 0 0,0-1 0,1 1 0,-1-1 0,1 0 0,-1 1 0,1-1 0,-1 0 1,5 0-1,38 5-7661,-22-6 4165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14 742 2884,'-2'-3'1673,"1"0"-1,-1 0 1,1 0 0,-1 0-1,1 0 1,0 0-1,0 0 1,0 0 0,1 0-1,-1 0 1,1-5-1,0 8-1485,-1-1 0,1 1 0,0 0 0,0-1 0,0 1 0,0-1 0,0 1 0,0-1 0,0 1 0,1-1 0,-1 1 0,0 0 0,0-1 0,0 1 0,0-1 0,0 1 0,1 0-1,-1-1 1,0 1 0,0-1 0,1 1 0,-1 0 0,0-1 0,1 1 0,8 4 1556,10 19-1819,-16-19 435,12 17-194,0 0 0,-2 0 0,13 29 0,-11-20-103,22 31-1,-33-55-89,10 12 194,-13-18-157,-1 0 1,1 0-1,-1 0 1,1 0-1,-1 0 0,1 0 1,-1 0-1,1 0 0,-1 0 1,1 0-1,-1 0 1,1 0-1,-1 0 0,1 0 1,-1 0-1,1 0 1,-1-1-1,0 1 0,1 0 1,-1 0-1,1-1 1,-1 1-1,1 0 0,-1 0 1,0-1-1,1 1 0,-1-1 1,0 1-1,1 0 1,-1-1-1,0 1 0,1-1 1,-1 1-1,0 0 1,0-1-1,0 1 0,1-1 1,-1 1-1,0-1 0,0 0 1,14-35 117,-1 1 0,-2-2 0,11-62 0,-10 45-86,27-153 18,-24 111 12,5 0 0,39-111 0,-56 197-54,-1 5 19,0 0 0,-1 0-1,2 1 1,-1-1 0,1 0 0,3-4-1,-4 7-23,0 0-1,0 0 1,0 1 0,0-1-1,0 1 1,1-1 0,-1 1-1,0 0 1,1 0 0,-1 0-1,1 0 1,0 0 0,-1 1-1,1-1 1,3 1 0,53-4-89,0 2 0,116 13 1,-165-10-4,-6 0-46,13 0-290,0 1 0,22 6 0,-35-7-91,0 0-1,0 0 0,-1 1 0,1-1 0,0 1 0,0 0 0,-1 0 1,1 1-1,-1-1 0,0 1 0,0-1 0,0 1 0,0 0 0,0 0 1,2 4-1,-4-5 1,-1-1 0,1 0 0,-1 1 0,1-1 0,-1 1 0,0-1 0,0 1 0,0-1 0,0 1 0,0 0 0,0-1 0,0 1 0,-1-1 0,1 1 0,0-1 0,-1 1 0,1-1 0,-1 0 0,0 1 0,1-1 0,-1 0 0,0 1 0,0-1 0,0 0 0,-2 2 0,-1 4-1430,-6 10-1999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90 147 2036,'-1'0'814,"-1"0"-1,1 0 1,0-1 0,-1 1-1,1 0 1,0 0-1,0-1 1,-1 1 0,1-1-1,0 1 1,0-1-1,0 0 1,0 1 0,0-1-1,0 0 1,0 0-1,-1 0 815,-1-2-815,2 1-134,0 0 0,0 0 0,-1 0 0,1 0 0,0-1 0,1 1 0,-1 0 0,0-1 0,0-4 0,1 2-340,-1 1-1,1-1 0,0 1 1,0-1-1,1 1 0,-1-1 1,1 1-1,0 0 0,1-1 1,2-7-1,-2 8-306,1 0 1,-1 1-1,1-1 0,0 1 0,-1 0 1,2 0-1,-1 0 0,0 0 1,0 1-1,1-1 0,0 1 1,-1 0-1,1 0 0,0 0 0,0 0 1,0 1-1,0 0 0,7-2 1,-8 3-34,0-1 1,1 1 0,-1 0-1,0 0 1,0 0 0,0 1-1,0-1 1,0 1 0,0 0-1,0 0 1,0 0 0,0 0-1,0 0 1,0 1 0,0-1 0,-1 1-1,1 0 1,0 0 0,-1 0-1,0 0 1,1 0 0,-1 0-1,0 1 1,0-1 0,3 6-1,-3-5 2,0 1-1,0-1 0,0 1 1,-1 0-1,1 0 0,-1 0 0,0 0 1,0 0-1,0 0 0,-1 0 1,1 0-1,-1 0 0,0 0 1,0 0-1,-1 0 0,1 0 0,-1 0 1,0 0-1,0 0 0,0 0 1,0 0-1,-4 6 0,-2 3 0,-1-1-1,-1 0 0,0 0 1,-21 20-1,0 1-65,29-32 38,1-1 0,0 1 0,-1-1 0,1 1 0,0-1 1,0 1-1,0-1 0,-1 1 0,1-1 0,0 1 0,0-1 0,0 1 1,0-1-1,0 1 0,0 0 0,0-1 0,0 1 0,0-1 0,0 1 1,0-1-1,0 1 0,0-1 0,1 1 0,-1-1 0,0 1 0,0-1 1,0 1-1,1-1 0,-1 1 0,0-1 0,1 1 0,-1-1 0,0 0 0,1 1 1,-1-1-1,1 1 0,-1-1 0,1 0 0,-1 0 0,1 1 1,29 15-127,-7-4 142,-18-8 17,0 0 0,-1 0 0,1 0 0,-1 1 0,0-1 0,-1 1 0,1 0 0,-1 0 0,0 0 0,0 1 0,0-1 0,-1 1 0,0-1 0,0 1 1,-1 0-1,2 7 0,-3-9 21,0 0 0,0 0 0,0 0 0,0 0 0,-1 0 1,0 0-1,1 0 0,-2 0 0,1 0 0,0 0 0,-1 0 1,0-1-1,1 1 0,-2-1 0,1 1 0,0-1 0,-1 0 1,1 0-1,-1 0 0,0 0 0,0 0 0,0 0 0,0-1 0,-7 4 1,0 0-67,0-1 1,0 0-1,-1 0 1,1-1-1,-1 0 1,0-1 0,0-1-1,0 1 1,0-2-1,-1 0 1,1 0-1,-16-1 1,26 0-137,-1-1-1,1 1 1,-1 0-1,1-1 1,0 1-1,0-1 1,-1 0 0,1 1-1,0-1 1,0 0-1,-1 0 1,1 1-1,0-1 1,0 0 0,0 0-1,0 0 1,0-1-1,0 1 1,1 0 0,-1 0-1,0 0 1,1-1-1,-1 1 1,1 0-1,-1-1 1,1 1 0,-1 0-1,1-1 1,0 1-1,0-1 1,0 1-1,-1 0 1,1-1 0,1 1-1,-1-1 1,0 1-1,0 0 1,1-1 0,0-1-1,1-6-1332,0 0-1,1 0 0,1 0 1,7-14-1,-2 7-2245,20-25 0,-23 33 2788,18-25-3005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65 1100,'-10'-5'15464,"18"-9"-10773,-4 10-4544,-1 0 0,2 1 0,-1-1 0,9-5 1,-4 5-168,-1 1 0,1 0 0,0 0 0,0 0 0,0 1 1,0 1-1,1-1 0,-1 2 0,14-1 0,-12 2-690,1 0-1,-1 1 1,0 0-1,15 5 1,-22-5 146,1 0 0,-1 0 0,0 1 0,0-1 0,0 1 1,-1-1-1,1 1 0,5 6 0,-8-8 177,1 0 0,-1 1 0,0-1 0,0 0 0,0 1-1,0-1 1,0 1 0,0-1 0,0 1 0,-1-1 0,1 1 0,-1 0 0,1-1 0,-1 1-1,1 0 1,-1-1 0,0 1 0,0 0 0,0 0 0,0-1 0,0 1 0,0 0 0,0-1 0,-1 1-1,0 3 1,-6 7-1993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2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30 584,'-19'17'4258,"2"-1"638,0-4 3390,41-19-1599,7 3-5774,-15 2-2865,-1-1 0,29-8 0,-10-3-2536,40-12-6471,-48 19 7022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72 218 2636,'-2'-1'697,"1"0"1,-1 0-1,1 0 0,-1 0 1,0 0-1,1 0 0,0 0 0,-1-1 1,1 1-1,0-1 0,0 1 0,0-1 1,0 1-1,0-1 0,0 0 0,0 0 1,0 1-1,1-1 0,-1 0 0,1 0 1,-1 0-1,1-3 0,0-1 379,1 1 0,0-1 0,0 0 0,1 0 0,-1 1 0,5-8 0,-5 10-947,3-6 254,0 0 0,1 0 0,0 1 0,1 0 0,-1 0 0,2 0 0,13-13 0,-15 15-369,1 1 0,0 0 0,1 0 1,-1 1-1,1 0 0,0 0 1,0 0-1,0 1 0,1 0 0,10-3 1,-17 6-15,1-1 0,-1 1-1,1 0 1,0 0 0,-1-1 0,1 1 0,-1 0 0,1 1 0,0-1 0,-1 0 0,1 0-1,-1 1 1,1-1 0,0 1 0,-1-1 0,1 1 0,-1 0 0,0-1 0,1 1 0,-1 0 0,0 0-1,1 0 1,0 2 0,0-1 1,0 0 0,-1 1 1,0-1-1,1 1 0,-1-1 0,0 1 0,0 0 0,-1-1 0,1 1 0,-1 0 0,1 0 0,-1 3 0,0 7 8,0-1-1,-1 1 1,0-1-1,-7 23 1,1-12 4,-2-1 0,0-1 0,-22 36 0,2-3-426,26-48 364,2-4-118,0 0 1,0 0-1,0 0 0,0 0 1,0 0-1,1 0 1,-1 0-1,0 4 0,1-5 131,1 0-1,-1-1 0,0 1 1,0 0-1,1-1 0,-1 1 1,0 0-1,1-1 1,-1 1-1,1-1 0,-1 1 1,1-1-1,-1 1 0,1-1 1,0 1-1,-1-1 1,1 1-1,-1-1 0,1 0 1,0 1-1,-1-1 0,1 0 1,0 0-1,-1 1 0,1-1 1,0 0-1,0 0 1,-1 0-1,1 0 0,0 0 1,1 0-1,2 1 74,0-1-1,0 1 0,0 0 1,0 1-1,0-1 1,0 1-1,0-1 1,0 1-1,-1 1 1,1-1-1,-1 0 0,1 1 1,-1-1-1,0 1 1,0 0-1,0 0 1,-1 1-1,1-1 0,-1 0 1,1 1-1,-1 0 1,0-1-1,-1 1 1,1 0-1,-1 0 1,2 6-1,-1-3 33,-1-1 0,-1 1 0,1 0-1,-1 0 1,0-1 0,-1 1 0,0 0 0,0-1 0,0 1-1,-1-1 1,1 1 0,-2-1 0,1 0 0,-1 1 0,0-1-1,-4 6 1,1-4-164,0-1 0,0 0 0,-1-1 0,0 0 0,0 0 1,0 0-1,-1-1 0,0 0 0,0 0 0,0-1 0,-1 0 0,1-1 0,-1 0 0,0 0 0,0-1 0,0 0 0,0 0 0,0-1 0,-1 0 0,-10-1 0,19 0-120,-1 1-1,0-1 1,1 0-1,-1 0 1,0 0-1,1 0 1,-1-1-1,1 1 1,-1 0-1,0-1 1,1 1 0,-1-1-1,1 1 1,-1-1-1,1 0 1,-1 0-1,1 0 1,-1 0-1,1 0 1,0 0-1,0 0 1,-1 0-1,1 0 1,0-1 0,0 1-1,0 0 1,0-1-1,1 1 1,-1-1-1,0 1 1,0-1-1,1 1 1,-1-1-1,1 1 1,0-1-1,-1 0 1,1 1-1,0-1 1,0 0 0,0 1-1,0-1 1,0 0-1,0 1 1,1-1-1,0-2 1,1-6-1500,1 1 0,0 0 0,0 0 0,1 0 0,0 0 0,10-14 0,6-5-1816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0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1360,'4'0'16119,"8"0"-11970,2-1-3154,0-1 0,0-1 0,-1 0 1,21-8-1,-6 3-707,70-14-3362,1 7-10407,-96 15 12990,13-2-3142,-3 2 100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232 107 2400,'0'-12'3207,"1"4"-223,-1 1 1,-1 0-1,1 0 1,-4-14-1,3 18-2248,0 0-1,0 0 0,-1 0 1,1 1-1,-1-1 0,1 0 1,-1 1-1,-4-5 0,5 5-474,0 1-1,-1 0 0,1-1 1,0 1-1,-1 0 1,1 0-1,-1-1 1,0 1-1,1 1 0,-1-1 1,-2-1-1,2 2-228,1 0 0,0 0-1,-1 0 1,1 0 0,0 0-1,-1 0 1,1 1-1,0-1 1,-1 0 0,1 1-1,0-1 1,0 1 0,0-1-1,-1 1 1,1 0 0,0 0-1,0-1 1,-2 3-1,-10 8 7,0 2-1,0-1 0,1 2 1,0 0-1,1 0 0,1 1 0,1 0 1,-12 24-1,11-17-36,1 0 1,2 0-1,0 1 1,1 0-1,1 0 1,-1 25 0,5-39-32,1 1 0,1-1 1,-1 1-1,1-1 0,1 0 1,0 1-1,0-1 0,1 0 0,0 0 1,0-1-1,1 1 0,6 10 1,-8-16-15,0 1 0,1 0 0,0 0 0,0-1 0,0 1 0,0-1 0,0 0-1,1 0 1,-1 0 0,1-1 0,0 1 0,0-1 0,0 0 0,0 0 0,0 0 0,0 0 0,1-1 0,-1 0 0,1 0 0,-1 0 0,1 0 0,-1-1 0,1 1 0,-1-1 0,1-1 0,8 0 0,-5-1-2,-1 1 0,1-1 0,-1-1 0,0 1 0,0-2 0,1 1 1,-2 0-1,1-1 0,0-1 0,-1 1 0,0-1 0,0 0 0,0 0 1,-1-1-1,8-10 0,-7 9 50,-1-1 0,-1-1-1,0 1 1,0-1 0,0 1 0,-1-1 0,-1 0 0,1-1 0,-1 1 0,-1 0 0,0 0-1,0-16 1,-1 22 21,0 0-1,0-1 1,0 1-1,-1 0 0,0 0 1,1 0-1,-1 0 1,0-1-1,-1 1 1,1 1-1,0-1 1,-1 0-1,0 0 0,-1-2 1,1 3-10,1 1-1,-1-1 1,1 1 0,-1 0 0,0 0 0,1 0-1,-1 0 1,0 0 0,0 0 0,0 0-1,0 1 1,0-1 0,0 0 0,0 1 0,0 0-1,0 0 1,0-1 0,0 1 0,0 0-1,0 0 1,0 1 0,0-1 0,0 0 0,-2 1-1,0 1-76,0-1 0,0 1 0,0 0 0,0 0 0,0 0 0,0 0 0,1 1 0,-1-1 0,1 1-1,0 0 1,0 0 0,0 0 0,0 1 0,0-1 0,-2 4 0,-1 3-1072,1 0 0,-1-1 0,2 2 0,-7 17-1,11-25 215,-1 1-1,1-1 0,0 0 0,0 1 0,0-1 0,0 1 1,1-1-1,-1 1 0,1-1 0,0 0 0,0 1 0,0-1 1,1 0-1,-1 0 0,1 0 0,0 0 0,3 5 0,0 0-1277,3 7-1542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78 157 140,'-21'-34'8148,"13"22"-2440,0-1-1,-11-25 1,18 28-2996,0 3-1327,-2 16-1139,-13 151-97,16-59-134,1-88-15,1 1-1,0-1 1,1 1 0,0-1 0,7 18 0,-9-29-8,0 0 1,0 1-1,0-1 1,0 0 0,0 1-1,1-1 1,-1 0-1,1 0 1,0 0 0,-1 0-1,1 0 1,0-1-1,0 1 1,0 0-1,0-1 1,0 0 0,1 1-1,-1-1 1,0 0-1,1 0 1,-1 0 0,3 0-1,-1-1-6,-1 0-1,1 0 1,0 0-1,-1-1 1,1 1 0,-1-1-1,1 0 1,-1 0-1,0 0 1,1-1 0,-1 1-1,0-1 1,0 0-1,0 0 1,4-2-1,3-4-3,-1-1 0,1 1-1,-1-2 1,-1 1-1,0-1 1,0 0 0,-1-1-1,0 0 1,-1 0-1,-1 0 1,8-19-1,-7 12 24,-1 1 0,0-1 0,-1 0 0,-1-1 0,0 1 0,-2-1 0,0-23 0,-2 34 19,0-1 0,0 1 0,-1 0 0,1 0 0,-2 0-1,1 1 1,-1-1 0,-1 0 0,1 1 0,-6-9 0,7 14-21,1 0-1,-1-1 0,0 1 1,0 0-1,0 0 1,0 0-1,0 1 1,0-1-1,0 0 1,-1 1-1,1-1 1,0 1-1,-1 0 1,1 0-1,-1 0 1,0 0-1,1 0 1,-1 1-1,0-1 1,1 1-1,-1 0 0,0 0 1,0 0-1,1 0 1,-1 0-1,0 0 1,0 1-1,1-1 1,-1 1-1,0 0 1,1 0-1,-6 2 1,1 1-229,-1 1 1,1-1 0,0 1-1,0 1 1,1-1 0,-1 1 0,1 1-1,0-1 1,1 1 0,-9 13-1,10-14-554,1 0 0,-1 0-1,1 1 1,1 0 0,-1-1-1,1 1 1,-2 14 0,4-16-34,0-1 0,0 1 0,1-1 0,0 1 0,0-1 0,0 0 0,0 1 0,1-1 0,-1 0 1,1 0-1,0 0 0,1 0 0,-1 0 0,1 0 0,-1-1 0,1 1 0,0-1 0,1 0 0,4 4 0,15 13-3121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403 196 1720,'-14'-44'4834,"7"21"-580,-18-40 0,23 57-3420,-1 1 1,0 0 0,0 0-1,-1 0 1,1 0-1,-1 1 1,0-1 0,-1 1-1,1 0 1,-1 0-1,1 1 1,-9-5 0,12 7-731,0 1 1,-1-1-1,1 1 0,0 0 1,0 0-1,0 0 1,-1 0-1,1 0 1,0 0-1,0 0 0,-1 0 1,1 0-1,0 0 1,0 1-1,0-1 1,-1 0-1,1 1 1,0-1-1,0 1 0,0-1 1,0 1-1,0 0 1,0 0-1,0-1 1,0 1-1,0 0 0,1 0 1,-3 2-1,-20 29 304,23-31-370,-33 60 365,4 1 0,1 1 0,-30 109-1,28-56-24,-18 151 0,39-194-289,2 139 0,8-170-787,3-1 0,1 1 0,3-1 0,22 73 0,-29-109 159,1 0 1,1 0 0,-1 0 0,1 0-1,-1 0 1,1 0 0,1-1 0,-1 0 0,1 0-1,-1 0 1,1 0 0,6 5 0,-7-7-82,0-1 0,0 1 0,0-1 0,-1 0 0,1 0 0,0 0 0,1 0 0,-1 0 0,0-1 1,0 1-1,0-1 0,0 0 0,0 0 0,1 0 0,-1 0 0,0-1 0,0 1 0,0-1 0,0 0 1,0 0-1,0 0 0,0 0 0,3-2 0,18-10-3650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107 263 1436,'-5'-10'1589,"1"-1"1,1 1-1,-1-1 0,2-1 0,0 1 1,0 0-1,1 0 0,0-1 0,1 1 1,1-18-1,0 22-1161,0 1-1,0-1 1,0 1 0,1 0-1,0 0 1,0 0 0,1 0-1,0 0 1,0 0-1,0 1 1,1-1 0,-1 1-1,1 0 1,0 0 0,1 0-1,-1 1 1,1-1 0,0 1-1,0 0 1,8-4 0,-12 7-404,1 1 0,-1-1 1,0 0-1,1 1 1,-1-1-1,1 1 1,-1-1-1,1 1 0,-1 0 1,1-1-1,-1 1 1,1 0-1,-1 0 1,1 0-1,-1 0 1,1 1-1,-1-1 0,1 0 1,-1 0-1,1 1 1,-1-1-1,2 2 1,-1-1-3,0 1 1,0-1-1,0 1 1,-1-1-1,1 1 1,-1 0 0,1 0-1,-1 0 1,0 0-1,0 0 1,1 0 0,-1 0-1,0 2 1,2 5 13,0 0 0,-1 1 0,0-1 0,-1 0 0,1 19 0,-3-9-46,-1-1-1,0 0 1,-2 1-1,0-1 1,-1-1-1,0 1 0,-2-1 1,0 0-1,-1 0 1,-1 0-1,-20 28 1,23-37-102,5-7 28,0 0-1,-1 0 1,1 0-1,0 1 1,1-1-1,-1 0 1,0 1-1,0-1 1,0 1-1,1-1 1,-1 1-1,1-1 1,-1 1-1,1 2 1,0-4 56,0 1 0,0-1-1,0 0 1,1 0 0,-1 0 0,0 0 0,0 1-1,1-1 1,-1 0 0,0 0 0,0 0 0,1 0 0,-1 0-1,0 0 1,0 0 0,1 0 0,-1 0 0,0 0 0,0 0-1,1 0 1,-1 0 0,0 0 0,1 0 0,-1 0 0,0 0-1,0 0 1,1 0 0,-1 0 0,0 0 0,0 0-1,0-1 1,1 1 0,-1 0 0,0 0 0,1-1 0,14-6-588,-10 5 401,0 0 143,-1 1 0,1 0-1,-1 0 1,1 0 0,-1 0-1,1 1 1,-1-1 0,1 1 0,-1 0-1,1 1 1,0-1 0,6 3 0,-9-3 91,0 1 0,0 0 1,0 0-1,0 0 0,0 0 1,0 0-1,-1 0 0,1 0 1,0 0-1,-1 1 0,1-1 0,-1 1 1,1-1-1,-1 1 0,0 0 1,0-1-1,0 1 0,0 0 1,0 0-1,0 0 0,0 0 1,-1 0-1,1 0 0,-1 0 0,1 0 1,-1 0-1,0 0 0,1 0 1,-2 4-1,1 2 195,-1 0 1,0 0-1,-1 0 1,1 0-1,-2-1 1,1 1-1,-1 0 1,0-1-1,-1 0 1,1 0-1,-2 0 1,1 0-1,-1 0 1,0-1-1,-11 12 0,10-13-269,0 0 0,1-1-1,-2 1 1,1-1-1,-1 0 1,1-1-1,-13 5 1,14-6-299,-1 0 1,0-1 0,1 1 0,-1-2 0,0 1 0,0-1-1,0 1 1,0-2 0,0 1 0,-8-2 0,12 1-133,-1 0 0,0 0 0,0 0 0,0 0 0,1 0 0,-1-1 0,1 0 0,-1 1 0,1-1 0,0 0 0,0 0 0,-1 0 0,1-1 0,1 1 0,-1 0 0,0-1 0,-2-4 0,1 1-1075,0 0 0,0 0 0,1-1-1,0 1 1,0-1 0,-2-12 0,3-2-1989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51 1140,'-22'18'23340,"17"-17"-20154,8-2-2839,1-1 1,-1 1 0,0 0-1,0 0 1,1 0 0,-1 0-1,5 0 1,120-17-753,-100 16-1569,31 2 0,-52 0 810,0 0 1,0 0-1,0-1 1,0 0 0,0-1-1,10-3 1,37-19-11689,-42 17 8994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96 300,'-2'-1'740,"1"0"0,0 1 1,0-1-1,0 0 0,0 0 0,0 1 0,0-1 0,0 0 1,0 0-1,0 0 0,0 0 0,0-1 0,1 1 0,-1 0 1,0 0-1,1 0 0,-1-1 0,1 1 0,-1 0 0,1 0 1,0-1-1,-1 1 0,1 0 0,0-3 0,0-2 933,0 0-1,1 0 0,0 0 0,1-8 0,2-10 1702,-6 19-2585,-2 11-502,-3 10-186,-5 20 11,-8 52-1,12-50-143,-14 51-712,-5 28-3830,14-38-5715,6-38 1030,6-26 4762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169 105 2804,'-23'-41'9441,"22"38"-8396,-1 0-1,1 0 1,0-1-1,0 1 1,0 0-1,0-1 1,1 1-1,-1 0 1,1-1-1,0 1 0,0-6 1,1 8-895,0 0 1,-1 0-1,1 0 1,0-1-1,-1 1 1,1 0-1,0 0 0,0 0 1,0 0-1,0 0 1,0 1-1,0-1 1,0 0-1,1 0 1,-1 1-1,0-1 0,0 1 1,0-1-1,1 1 1,-1-1-1,0 1 1,1 0-1,-1 0 1,0-1-1,1 1 1,-1 0-1,0 0 0,2 1 1,4-1-48,-1 0 1,0 0-1,1 1 1,8 2-1,-4 1-55,-1 0 0,0 1 0,0 0 0,-1 0 0,1 1 0,-1 0 0,-1 1 0,1 0-1,-1 0 1,0 1 0,-1 0 0,1 1 0,-2-1 0,1 1 0,-1 0 0,-1 1 0,6 11-1,-2-2 23,-1 1 0,-1 0 0,0 0 0,-1 1-1,-2 0 1,0 0 0,2 40 0,-6-13 44,-2-1 1,-3 1-1,-1 0 1,-2-1 0,-3-1-1,-1 1 1,-31 72 0,9-44-150,-3-3 1,-3-1 0,-82 109 0,109-161-194,5-7-360,0-1 0,0-1 0,-1 1 0,0-1 0,-1-1 0,-11 9 0,21-17 466,-1-1-1,1 0 1,-1 1-612,1-1 612,0 0-1,0 0 1,0 0 0,0 0-1,-1 0 1,1 0 0,0 0-1,0 0 1,0 0 0,0 0-1,-1 0 1,1 0 0,0 0-1,0 0 1,0 0 0,-1 0-1,1 0 1,0 0 0,0 0 0,0 0-1,0 0 1,-1 0 0,1 0-1,0 0 1,0 0 0,0 0-1,0-1 1,-1 1 0,1 0-1,0-1-611,-1 1 612,1 0 0,0-12-4018,7-13-1091,4 0 638,4-3 82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 56,'-1'-1'726,"-1"1"-1,1-1 1,0 0-1,0 0 1,0 1 0,0-1-1,0 0 1,0 0-1,0 0 1,0 0 0,1 0-1,-1 0 1,0-1-1,0 1 1,1 0 0,-1 0-1,1 0 1,-1-1-1,1 1 1,-1-2 0,1 3-349,0-1 0,0 0 1,0 0-1,0 1 0,0-1 1,0 0-1,0 0 0,0 1 1,1-1-1,-1 0 0,0 1 1,0-1-1,1 0 0,-1 1 1,0-1-1,1 0 0,-1 1 1,0-1-1,2 0 0,9-5 165,9 1-865,0 1-1,1 2 1,26-1-1,-40 2-602,-1 2 0,1-1 0,-1 1 0,1 0 0,-1 0 0,0 1 0,1 0 0,-1 0 0,0 0 0,0 1 0,0 0 0,-1 0 0,1 0 0,8 8 0,-6 1-2128,-4 4 98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63 2292,'-10'5'4068,"8"-4"-2398,-1 0 0,1 1-1,-1-1 1,1 1 0,-1-1 0,1 1-1,0 0 1,-3 3 0,11-4 3301,12-5-3728,82-24-2753,1 3-7781,-38 9 1658,-30 9 3383,0 2 228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10 193 1064,'-2'-4'742,"1"0"-1,-1 0 1,1 0 0,0 0 0,1 0-1,-1 0 1,1 0 0,0 0-1,0 0 1,0 0 0,0 0-1,1 0 1,0 0 0,1-5-1,0 3 145,0-1 0,1 1 0,0 0 0,0 0 0,1 0 0,0 0 0,0 0-1,5-5 1,-4 5-269,2 0 0,-1 0 1,0 0-1,1 1 0,0-1 0,0 2 0,1-1 0,-1 1 0,1 0 0,0 1 0,0 0 0,0 0 0,16-3 0,-20 5-603,0 1 0,0 0 0,-1 0 0,1 0 0,0 1-1,0-1 1,0 1 0,-1 0 0,1 0 0,0 0 0,-1 1-1,1-1 1,-1 1 0,1 0 0,-1 0 0,0 0 0,0 0 0,0 1-1,0-1 1,0 1 0,0-1 0,-1 1 0,1 0 0,-1 0-1,0 1 1,0-1 0,0 0 0,0 1 0,-1-1 0,1 1 0,-1-1-1,1 5 1,0 0-11,0 1 1,0-1-1,-1 1 0,0-1 0,0 1 0,-1-1 0,-1 1 1,1 0-1,-1-1 0,0 1 0,-1-1 0,0 1 1,-5 11-1,-3 1-2,-1 0 0,0-1 1,-2 0-1,0-1 0,-21 23 1,30-37-10,0-2-15,1 1 0,0 0-1,-1 0 1,2 0 0,-1 0-1,-4 9 1,8-11-13,1 0 0,0 0 0,-1 0 0,1 0 1,0 0-1,0-1 0,0 1 0,0-1 0,4 3 0,-2-1 4,-3-3 31,8 6-7,0 1-1,0 1 0,0-1 0,-1 2 1,11 13-1,-18-20 15,1 0 0,-1 1 0,1-1 1,-1 1-1,0-1 0,0 1 0,0 0 0,-1-1 1,1 1-1,0 0 0,-1 0 0,0 0 0,0-1 1,0 1-1,0 0 0,0 0 0,-1 0 0,1-1 0,-1 1 1,1 0-1,-1-1 0,0 1 0,0 0 0,0-1 1,-1 1-1,1-1 0,-1 1 0,-2 2 0,-1 2 31,0 0 1,-1-1-1,0 1 0,-1-1 0,0-1 0,1 1 1,-2-1-1,1 0 0,-1-1 0,-11 6 0,14-8-191,0 0-1,0 0 0,-1-1 1,1 1-1,-1-1 0,1 0 1,-1-1-1,1 1 0,-1-1 1,0 0-1,1-1 0,-1 1 1,0-1-1,1 0 0,-1-1 1,1 1-1,-6-3 0,10 3-182,-1 0-1,0 0 1,0-1-1,1 1 0,-1 0 1,1-1-1,-1 1 1,1-1-1,-1 1 0,1-1 1,0 0-1,0 1 0,0-1 1,0 0-1,0 0 1,0 0-1,0 0 0,1 0 1,-1 0-1,1 0 1,0 0-1,-1 0 0,1 0 1,0 0-1,0 0 0,0-1 1,0 1-1,1 0 1,0-4-1,0 0-1051,1-1 0,0 1 0,0 0 0,1-1 0,-1 1 0,1 0 1,0 1-1,6-9 0,9-5-2291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0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29 992,'-20'-25'20242,"19"24"-19743,0 1-1,1 0 1,-1-1-1,0 1 1,1 0-1,-1-1 1,0 1-1,1 0 1,-1 0 0,0 0-1,0 0 1,1 0-1,-1 0 1,0 0-1,0 0 1,1 0-1,-1 0 1,0 0 0,0 0-1,1 1 1,-2-1-1,-7 11-942,-23 65 141,-35 132 1,55-166-646,-14 56-4989,-7 50-8305,25-109 10455,-3 9-944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93 1252,'-2'-30'7471,"2"26"-6135,1 1-1,-2-1 1,1 1-1,0-1 1,-1 1 0,1-1-1,-1 1 1,0-1-1,0 1 1,0-1 0,-1 1-1,-2-5 1,-1 0 1034,0 3-322,-4 17-1770,-13 30-241,1 1 1,2 0-1,2 2 1,2 0-1,-15 74 0,27-98-28,0-1-1,2 0 1,1 41 0,1-51-26,1 1 0,0-1 1,0 0-1,1 1 0,0-1 1,1-1-1,0 1 0,0-1 1,9 14-1,-11-21-5,-1 0-1,1 1 1,0-1-1,-1 0 0,1 0 1,0-1-1,1 1 1,-1 0-1,0-1 1,0 1-1,1-1 1,-1 0-1,1 1 1,-1-1-1,1-1 1,-1 1-1,1 0 0,3 0 1,-1-1-13,-1 1-1,1-2 1,0 1 0,-1 0 0,1-1 0,-1 0-1,1 0 1,-1 0 0,0-1 0,6-2 0,-1 0-19,0-1 0,0-1 1,0 1-1,-1-1 1,0-1-1,0 0 0,0 0 1,-1 0-1,7-10 1,-10 11 50,0-1 0,-1 1 1,0-1-1,0 0 0,0 0 1,-1 0-1,0 0 0,0 0 0,-1-1 1,0 1-1,0-1 0,-1 1 1,0-9-1,0 12 12,-1 1 0,1-1 1,-1 1-1,1-1 0,-1 1 0,0-1 0,0 1 1,-1 0-1,1 0 0,-1-1 0,1 1 1,-1 0-1,0 0 0,0 1 0,0-1 0,-1 0 1,1 1-1,-1-1 0,0 1 0,1 0 0,-1 0 1,0 0-1,0 0 0,0 0 0,0 1 1,-1-1-1,1 1 0,0 0 0,-6-2 0,5 3-24,0 0-1,0 0 1,0 0-1,0 0 1,0 1-1,0 0 1,0-1-1,0 1 1,0 1-1,1-1 1,-1 0-1,0 1 1,1 0-1,-1 0 1,1 0-1,0 0 1,0 1-1,-1-1 1,2 1-1,-7 6 1,3-2-524,0 0 0,0 1 0,0 0 0,1 0 1,0 1-1,0 0 0,-4 13 0,8-20 134,1 0 0,-1 1 0,1-1 0,-1 0 0,1 1 0,0-1 1,0 1-1,0-1 0,0 1 0,0-1 0,1 0 0,-1 1 0,1-1 0,0 0 0,0 1 0,-1-1 0,1 0 0,1 0 0,-1 0 1,0 0-1,3 4 0,3 1-1702,-1 0 1,1 0 0,1-1-1,8 7 1,-9-8 617,11 9-2231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116 158 2752,'-58'-110'20365,"54"101"-18180,4 8-1977,0 0 0,0 0 0,0 0 0,-1 0 0,1 0 0,0 0 0,-1 0 0,1 0 0,-1 0 0,1 0 0,-1 1 0,1-1 0,-1 0 0,0 0 0,1 0 0,-1 1 0,0-1 0,-1 0 0,-3 22-10,-9 78 31,-4 43-105,17-121-120,1 1-1,0-1 0,2 0 1,8 37-1,-10-55-4,0-1-1,1 1 1,0-1-1,0 1 1,-1-1 0,1 1-1,1-1 1,-1 1 0,0-1-1,1 0 1,-1 0-1,1 0 1,-1 0 0,1 0-1,0 0 1,0 0-1,0-1 1,0 1 0,0 0-1,4 1 1,-3-2-4,0-1 0,-1 1 0,1-1 0,0 1 0,0-1 0,0 0 0,0 0 0,-1 0-1,1-1 1,0 1 0,0-1 0,0 1 0,-1-1 0,1 0 0,5-2 0,1-2-8,-1 0-1,1 0 0,-1-1 1,1 0-1,-2-1 1,1 0-1,-1 0 0,0 0 1,8-12-1,-7 7 42,-1 0 0,-1-1 0,0 0 0,-1 0 0,0 0 0,-1-1 0,-1 0 0,0 0 0,-1 0 0,0 0-1,-1 0 1,-1 0 0,0 0 0,-1 0 0,0 0 0,-1 0 0,-1 0 0,0 0 0,-1 1 0,0-1 0,-1 1 0,-1 0 0,0 0 0,-11-15 0,16 25-12,-1 0 1,0 0-1,0 0 1,0 1 0,0-1-1,0 0 1,-1 1-1,1 0 1,-1 0-1,0 0 1,0 0-1,1 0 1,-1 0-1,0 0 1,-1 1 0,1 0-1,0 0 1,0 0-1,-1 0 1,1 0-1,0 0 1,-1 1-1,1 0 1,0 0 0,-6 0-1,3 1-129,1 1-1,-1-1 1,1 1-1,-1 0 1,1 1-1,0-1 1,0 1-1,0 0 1,0 1-1,0-1 1,1 1-1,-1 0 1,1 0-1,-5 5 1,6-5-357,0-1 0,0 1 1,1 0-1,-1-1 1,1 1-1,-1 0 0,1 1 1,0-1-1,1 0 0,-1 1 1,1-1-1,-2 8 1,3-8-253,0 0 1,1 0 0,-1 0-1,1 0 1,-1 0 0,1-1-1,0 1 1,1 0 0,-1 0-1,1-1 1,-1 1 0,1-1-1,0 0 1,0 1 0,1-1-1,2 3 1,15 15-3677,1 1 181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311 128 2548,'-20'-55'9579,"13"33"-6457,-11-9 3616,7 14-1114,10 17-5586,1-1-1,0 1 1,0 0-1,0 0 0,-1 0 1,1-1-1,0 1 1,-1 0-1,1 0 1,0 0-1,0 0 1,-1 0-1,1 0 0,0 0 1,-1 0-1,1-1 1,0 1-1,0 0 1,-1 0-1,1 0 1,0 0-1,-1 1 1,1-1-1,0 0 0,-1 0 1,1 0-1,0 0 1,0 0-1,-1 0 1,1 0-1,0 0 1,0 1-1,-1-1 0,1 0 1,0 0-1,0 0 1,-1 1-1,1-1 1,0 0-1,0 0 1,0 1-1,0-1 0,-1 0 1,1 0-1,0 1 1,0-1-1,0 0 1,0 0-1,0 1 1,0-1-1,-11 19-121,9-16 199,-100 208 388,53-104-2088,-4-2-5294,44-91 3078,-8 3-6153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78 2196,'0'-4'2222,"0"-1"0,-1 1 0,0 0 0,0-1-1,-2-6 1,-1-2 3608,3 12-5552,1 0 0,0 0-1,-1 1 1,1-1 0,0 0-1,-1 0 1,1-1-1,0 1 1,0 0 0,0 0-1,0 0 1,0 0 0,0 0-1,0 0 1,0 0 0,0 0-1,1 0 1,-1 0 0,0 0-1,1 0 1,-1 0 0,1 0-1,-1 0 1,1 1-1,-1-1 1,1 0 0,0 0-1,0-1 1,1 2-159,0-1 0,-1 1 0,1-1-1,-1 1 1,1 0 0,0 0 0,0-1 0,-1 1 0,1 0-1,0 1 1,-1-1 0,1 0 0,0 0 0,-1 1 0,3 0-1,5 2-162,0 1 0,0 0 0,0 0 0,0 0 0,8 8 0,-2 0 101,-1 1 0,-1 1 0,0 0 0,0 1 0,-2 0 0,0 1 0,0 0 0,-2 1 0,12 28 0,-8-14-2152,12 45 1,-12-21-4098,-3-2-3867,-10-39 5690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8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208 135 260,'-5'-16'7982,"2"6"-3611,0 1-1,0-1 1,-1-19 0,4 26-3786,0 0 0,0-1 1,1 1-1,-1 0 0,1 0 0,1-6 1,-1 7-589,0-1 0,0 1 1,0 0-1,1-1 1,-1 1-1,1 0 1,-1 0-1,1 0 1,3-2-1,-4 2 16,1 1 0,-1 1 0,1-1 0,0 0-1,-1 0 1,1 1 0,0-1 0,0 1 0,-1-1 0,1 1 0,0 0 0,0-1-1,0 1 1,0 0 0,-1 0 0,1 1 0,0-1 0,0 0 0,0 1 0,-1-1-1,1 1 1,0-1 0,0 1 0,-1 0 0,1 0 0,-1-1 0,1 1 0,2 3-1,1-1 7,-1 0 0,1 1 0,-1-1 0,0 1 0,0 0 0,-1 0 0,1 1 0,4 6-1,-5-4-7,0 1 0,0-1 0,-1 1 0,0 0 0,0 0 0,-1 0 0,0 0 0,-1 0 0,1 0 0,-2 0 0,1 0 0,-1 0 0,0 0 0,0-1 0,-1 1 0,0 0 0,-1 0 0,-5 11 0,-2 2-11,0-1 0,-1 0 0,-1-1 0,-1-1 0,-21 25-1,16-23 4,1-2 0,-28 22 0,38-35-25,0 0 0,0 0-1,0 0 1,-1-1-1,1 0 1,-1-1 0,0 1-1,-1-2 1,1 1-1,-14 2 1,21-5 11,-1 0 1,1 1-1,0-1 1,-1 0-1,1 0 0,0 0 1,-1 0-1,1 0 0,0-1 1,-1 1-1,1 0 1,0 0-1,-1-1 0,1 1 1,0-1-1,0 1 0,0-1 1,-1 0-1,1 1 0,0-1 1,0 0-1,0 0 1,-1-1-1,1 0 4,0 1-1,1-1 1,0 1 0,-1 0 0,1-1-1,0 1 1,-1-1 0,1 1 0,0-1-1,0 1 1,0-1 0,1 1 0,-1-1-1,0 1 1,1-1 0,-1 1 0,1-2-1,2-6 0,1 0 0,0 0 0,1 1 0,10-16 0,-12 21 14,0-1-1,0 0 1,0 1 0,0-1-1,0 1 1,1 0-1,-1 0 1,1 0 0,0 1-1,6-4 1,-7 5-2,0 0 0,0 1 0,0-1 0,0 1 0,0 0 0,0-1 0,0 1 0,0 0 0,0 1 0,0-1 0,0 1 0,0-1 1,0 1-1,0 0 0,0 0 0,0 0 0,3 2 0,2 2 8,0 0-1,-1 0 1,1 0 0,-1 1 0,0 0 0,-1 1-1,1-1 1,-1 1 0,-1 1 0,1-1 0,-1 1-1,-1 0 1,7 14 0,3 9-897,-2 1 1,10 44 0,-1 9-6949,-2 0-7268,-16-68 10820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1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9 209 2148,'-2'-4'1125,"1"0"-1,0 0 0,0 0 1,0 0-1,0 0 0,0 0 1,1 0-1,0 0 1,0 0-1,0 0 0,0 0 1,2-7-1,-1 4-26,0 1 1,1-1-1,0 0 1,1 0-1,-1 1 1,7-11-1,-4 10-820,0 0-1,1 1 1,0-1 0,1 1-1,-1 0 1,1 1 0,0 0-1,1 0 1,-1 0 0,1 1-1,0 0 1,0 0-1,0 1 1,15-4 0,-21 7-267,1 0 0,-1 0 0,0 0 0,1 0 0,-1 0 1,0 1-1,1-1 0,-1 1 0,0-1 0,0 1 0,1 0 1,-1 0-1,0 0 0,0 0 0,0 0 0,0 1 0,0-1 1,3 3-1,-2 0 3,0-1-1,0 1 1,-1-1 0,0 1 0,1 0 0,-1 0 0,0 0-1,-1 0 1,2 7 0,1 2 13,-1 1 1,-1 0-1,-1-1 1,0 1-1,-1 19 0,-2-14-14,0 1-1,-2-1 0,0 0 0,-1 0 0,-1 0 1,0 0-1,-16 29 0,2-12-40,-2-1-1,-42 52 1,55-73-12,7-10-7,0-1-1,0 1 1,-1-1 0,1 0-1,-1 0 1,1 0-1,-1 0 1,-4 3-1,7-8-34,0 1 0,0-1-1,0 1 1,0-1-1,0 1 1,0-1 0,1 1-1,-1-1 1,0 1 0,1-1-1,-1 1 1,2-3 0,22-38-1314,49-65 0,-17 28 273,21-28-48,36-61 808,-111 165 363,11-22 929,-11 19 78,-11 14 354,-6 10-872,2 1 1,0 1-1,-14 30 1,20-37-360,-18 36 302,-25 67 0,41-90-357,1 0 0,1 1 0,1 0 0,-3 44 1,9-64-72,0 0 0,0 0 0,0 0 0,1 0 0,0 0 0,1 0 1,0 0-1,0-1 0,0 1 0,1 0 0,3 6 0,-4-10-17,0 0 0,0-1-1,0 1 1,0-1 0,0 1-1,0-1 1,1 0 0,-1 0 0,1 0-1,-1 0 1,1 0 0,0 0-1,0-1 1,0 0 0,0 1 0,0-1-1,0 0 1,0 0 0,0-1-1,0 1 1,0-1 0,1 0-1,-1 1 1,0-1 0,0-1 0,4 1-1,5-2-505,0-1 0,0 1 1,0-2-1,0 0 0,-1 0 0,13-8 0,-16 8-608,0-1 1,0 0-1,11-10 1,-15 11-2,0 0 0,0 0 0,-1 0 1,1-1-1,-1 0 0,4-7 0,-6 12 804,-1-1 0,1 0 0,-1 0 0,1 0 0,-1 0 0,0 1-1,1-1 1,-1 0 0,0 0 0,0 0 0,0 0 0,0 0 0,0 0-1,0 0 1,0 0 0,0 0 0,0 0 0,0 0 0,0 0-1,0 0 1,-1-1 0,-4-3-3047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2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91 16,'-6'1'1548,"-1"1"0,1-1 0,0 0 0,0 0 0,-1-1 0,1 0-1,-1 0 1,-14-8 9882,22 8-11265,14-6 2519,26 0-2677,110 8 739,-65 2-438,612 11 443,-649-14-738,750 2 134,0-33-6,-340-13-80,-164 14-130,-263 30-288,-32-1 344,0 0 0,0 0 1,0 0-1,0 0 0,0 0 0,1 0 0,-1 0 0,0 0 0,0 0 1,0 0-1,0 0 0,0 0 0,0 0 0,0 0 0,0 0 0,0 0 1,0 0-1,0 0 0,1 0 0,-1 0 0,0 0 0,0 0 1,0 1-1,0-1 0,0 0 0,0 0 0,0 0 0,0 0 0,0 0 1,0 0-1,0 0 0,0 0 0,0 0 0,0 0 0,0 0 1,0 0-1,0 1 0,0-1 0,0 0 0,0 0 0,0 0 0,0 0 1,0 0-1,0 0 0,0 0 0,0 0 0,0 0 0,0 0 1,0 1-1,0-1 0,0 0 0,0 0 0,0 0 0,0 0 0,0 0 1,0 0-1,0 0 0,0 0 0,0 0 0,0 0 0,0 0 1,0 0-1,0 1 0,0-1 0,0 0 0,0 0 0,-1 0 0,1 0 1,0 0-1,-17 6-1353,-23 1-4503,-1-2 0,-62 1 0,56-4 1977,-6 0-198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2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11 564 1508,'-6'-30'12673,"4"19"-6753,-1 0 3292,10 48-8834,2 0 1,13 38 0,-6-23-267,24 56-57,-19-53-35,-21-55-13,0 0 1,0 1-1,0-1 0,0 0 1,0 1-1,1-1 0,-1 0 1,0 1-1,0-1 0,0 0 1,0 0-1,1 1 0,-1-1 1,0 0-1,0 1 0,0-1 1,1 0-1,-1 0 0,0 1 1,0-1-1,1 0 0,-1 0 0,0 0 1,1 0-1,-1 1 0,0-1 1,1 0-1,-1 0 0,0 0 1,1 0-1,-1 0 0,0 0 1,1 0-1,-1 0 0,0 0 1,1 0-1,0 0 0,10-12 169,11-31-2,-17 33-131,48-104 74,-4-2-1,54-202 1,-84 229 83,6-17 244,-24 103-433,0 0 1,1 0-1,0 0 0,-1 0 1,1 0-1,0 1 1,0-1-1,1 1 0,-1-1 1,1 1-1,-1 0 0,1 0 1,0 0-1,0 0 1,-1 0-1,1 0 0,1 1 1,-1 0-1,0 0 0,5-2 1,8-1-15,0 1 0,32-4 0,-34 6 12,73-7-152,1 4 1,163 14-1,-235-9-355,28 6-1147,-41-6 782,-1-1 1,1 2-1,0-1 0,-1 0 1,1 0-1,-1 1 0,0-1 0,3 3 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2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97 2100,'-5'0'1751,"1"0"-1,0 0 0,-1-1 1,1 1-1,0-1 0,-1 0 1,1-1-1,-8-2 0,12 3-1492,-1 1 0,0-1 0,0 0 0,0 1 0,0-1 0,0 0 0,1 0 0,-1 1 0,0-1 0,0 0 0,1 0 0,-1 0 0,1 0 0,-1 0 0,1 0 0,0 0 0,-1 0 0,1 0 0,0 0 0,-1-1 0,1 1 0,0 0 0,0 0 0,0 0 0,0 0 0,0 0 0,0 0 0,1 0 0,-1-1 0,0 1 0,0 0 0,1 0 0,-1 0 0,1 0 0,-1 0 0,1 0 0,-1 0 0,1 0 0,1-1 0,1-2-213,0 1-1,0-1 0,0 1 1,0 0-1,1 0 0,0 0 1,0 0-1,-1 0 1,1 1-1,1 0 0,-1 0 1,0 0-1,1 0 0,-1 1 1,1-1-1,-1 1 1,5 0-1,-5 0-47,1 0-1,-1 0 1,0 1 0,0 0 0,0 0 0,0 0-1,0 0 1,0 0 0,0 1 0,0 0-1,0 0 1,0 0 0,0 1 0,0-1-1,0 1 1,0 0 0,-1 0 0,1 0 0,5 5-1,-7-5 4,0 0 1,-1 0-1,1 0 0,-1 0 0,1 0 0,-1 1 0,0-1 0,0 0 0,0 1 0,-1-1 1,1 1-1,0-1 0,-1 1 0,0-1 0,1 1 0,-1 5 0,-1-3 1,0 1 0,0-1 0,0 0 0,0 1 0,-1-1 0,0 0 0,-4 8 0,-2 1 2,0-2 0,0 1-1,-1-1 1,-20 21 0,23-27 0,0-1 0,-1 1 1,1-1-1,-1 0 0,0-1 1,-7 4-1,17-11-15,-1 1 3,1 0-1,-1 0 1,0 0-1,1 0 1,-1 1 0,1-1-1,3-1 1,1 1-1,1 1 1,0 0 0,-1 0 0,1 1-1,0 0 1,0 0 0,-1 1 0,1 0-1,0 0 1,-1 1 0,1 0 0,-1 0-1,0 0 1,1 1 0,9 6 0,-12-6 9,-1-1 0,1 1 0,-1 0 0,0 0 0,0 0 1,-1 0-1,1 1 0,-1-1 0,1 1 0,-1 0 0,0 0 0,-1 0 1,1 1-1,-1-1 0,0 1 0,0-1 0,0 1 0,0 0 1,-1-1-1,0 1 0,0 0 0,0 0 0,-1 0 0,0 0 0,0 6 1,-1-4 27,-1 0 1,0 0 0,0 0 0,0 0 0,-1-1-1,0 1 1,0-1 0,-1 0 0,0 0-1,0 0 1,0-1 0,-1 1 0,0-1-1,0 0 1,0 0 0,-1-1 0,-7 5 0,0 1 108,-1-1 1,0-1-1,-1-1 0,0 0 1,0-1-1,-22 6 1,24-9-19,0 0 1,1-2 0,-1 1-1,0-2 1,-16 0-1,21 0-59,1-1 0,0 0 0,0 0 0,0-1 0,0 0 0,0 0 0,0-1 0,0 0 0,1 0 0,-12-7 0,17 9-43,-1 0 1,1 0 0,0 0 0,0 0 0,-1 0 0,1 0 0,0-1 0,0 1-1,0 0 1,0-1 0,-1-1 0,2 2-79,0 1 0,0-1 0,0 1 0,0-1 0,0 1 0,0-1 0,0 1-1,0-1 1,0 1 0,0-1 0,0 1 0,0-1 0,0 1 0,1-1 0,-1 1 0,0-1 0,0 1 0,0-1 0,1 1 0,-1-1 0,0 1 0,1 0 0,-1-1-1,1 0 1,3-1-909,-1 0 0,1-1 0,0 1 1,0 1-1,0-1 0,8-2 0,9-4-4198,-13 5 2448,0-1 0,0 1 0,0 0 0,12-2 0,-6 5-1570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2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4 207 2352,'-1'-6'1060,"0"0"-1,0 0 1,1 0-1,0 0 0,0 0 1,0 0-1,1 0 1,-1 0-1,2 0 1,-1 1-1,3-8 1,-1 6-294,0 0 1,0 1-1,1-1 1,0 1 0,0-1-1,1 1 1,0 1-1,6-8 1,-3 7-384,-1-1-1,1 1 1,1 0-1,-1 0 1,1 1 0,0 0-1,0 1 1,1 0-1,-1 1 1,1-1-1,0 2 1,0-1 0,13 0-1,-20 2-363,-1 1 1,1 0-1,0 0 0,0 0 0,-1 0 1,1 1-1,0-1 0,-1 1 0,1-1 1,-1 1-1,1 0 0,-1 0 0,1 0 1,-1 0-1,1 1 0,-1-1 1,0 1-1,0-1 0,0 1 0,0 0 1,0 0-1,0 0 0,0 0 0,0 0 1,-1 0-1,1 0 0,-1 1 0,0-1 1,0 1-1,0-1 0,0 1 0,0-1 1,0 1-1,-1-1 0,1 1 0,0 3 1,0 4 21,-1 0 0,1 0 1,-2-1-1,1 1 0,-1 0 1,-1 0-1,0-1 1,-5 17-1,-3-1 16,-2 1 1,-1-2-1,-2 1 1,0-2-1,-1 0 1,-25 27-1,-9 14-14,23-32-6,98-130-729,79-104-1008,-62 80 1312,-81 110 775,-13 16 266,-17 19-10,-2 8-415,2 0-1,0 2 0,-21 44 1,35-61-203,2 0 1,0 0-1,2 1 1,-1 0-1,2 0 0,0 0 1,1 1-1,1-1 1,0 31-1,2-42-126,1 0-1,0 0 0,0 0 0,1 1 1,0-1-1,0 0 0,0-1 0,0 1 1,1 0-1,0-1 0,0 1 0,8 9 0,-8-12-248,1 1-1,-1-1 0,0 0 0,1 0 0,-1-1 1,1 1-1,0-1 0,0 1 0,0-1 0,0 0 1,1-1-1,-1 1 0,0-1 0,1 0 0,-1 0 1,1 0-1,0-1 0,4 1 0,11-2-2322,-1-2-1,0 0 0,0 0 0,-1-2 1,37-14-1,-15 3-1243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0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34 1012,'-19'-6'4239,"17"6"-3576,-1-1 0,1 1 0,-1-1 0,1 0 0,-1 1 0,1-1 0,0 0 0,-1-1 0,1 1 0,0 0 0,0-1 0,0 1 0,0-1 0,-3-2 0,5 4-549,0-1 1,0 1-1,0 0 1,0 0-1,0 0 1,0-1-1,0 1 0,0 0 1,0 0-1,0 0 1,-1 0-1,1-1 0,1 1 1,-1 0-1,0 0 1,0 0-1,0-1 0,0 1 1,0 0-1,0 0 1,0 0-1,0-1 1,0 1-1,0 0 0,0 0 1,0 0-1,0 0 1,1 0-1,-1-1 0,0 1 1,0 0-1,0 0 1,0 0-1,0 0 1,1 0-1,-1 0 0,0-1 1,0 1-1,0 0 1,0 0-1,1 0 0,-1 0 1,13-3 2371,13 3-624,192 12 1908,-83-7-3421,361 11-58,-143-8-262,-210-2-7,570 17 30,-687-22-95,142 7-955,-154-5 986,-8 0-3358,-20 4-5446,-37 2 249,15-2 4364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2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61 2368,'-13'-1'24248,"29"-4"-23202,9-3-520,6-3-1080,1 1 0,47-8 0,-60 15-1039,27-2-4658,-42 6 4780,0-1-1,-1 0 1,1 1-1,-1 0 1,1 0-1,5 2 0,-11 10-4829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2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10 1960,'-15'13'3748,"8"-8"-1045,0 1 0,0 0 1,1 1-1,0 0 0,-7 9 0,13-15-2497,1-1-1,-1 1 0,1-1 0,-1 1 0,1-1 0,0 0 0,-1 1 1,1-1-1,0 0 0,-1 1 0,1-1 0,0 0 0,-1 0 1,1 0-1,0 0 0,-1 1 0,1-1 0,0 0 0,0 0 1,-1 0-1,1-1 0,0 1 0,0 0 0,-1 0 0,1 0 1,0-1-1,26 0 256,89-21-2768,-4-11-10477,-69 20 4285,-26 9 4537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2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72 118 2636,'10'-49'22470,"-10"49"-22402,0 0 0,0 0-1,0 0 1,0 0-1,0 1 1,0-1 0,0 0-1,0 0 1,0 0-1,0 0 1,0 0 0,-1 1-1,1-1 1,0 0-1,0 0 1,0 0 0,0 0-1,0 0 1,0 0-1,0 1 1,0-1 0,0 0-1,-1 0 1,1 0-1,0 0 1,0 0 0,0 0-1,0 0 1,0 0-1,0 0 1,-1 0 0,1 0-1,0 0 1,0 0-1,0 0 1,0 1 0,-1-1-1,1 0 1,0 0-1,0 0 1,0-1 0,0 1-1,0 0 1,-1 0-1,1 0 1,0 0 0,0 0-1,0 0 1,0 0-1,0 0 1,-1 0 0,1 0-1,0 0 1,0 0-1,0 0 1,0-1 0,0 1-1,0 0 1,0 0-1,0 0 1,-1 0 0,1 0-1,0 0 1,0 0-1,0-1 1,-1 7-21,0-1 0,0 1-1,0-1 1,-1 1 0,-2 4 0,-2 7 49,-15 72 316,-8 91 0,25-149-397,-1 40 1,5-60-13,1-1-1,0 0 1,0 1 0,1-1-1,0 0 1,1 0 0,7 17-1,-10-25 0,2 1-1,-1-1 0,0 0 1,0 0-1,1 1 0,-1-1 1,1 0-1,-1 0 0,1-1 1,0 1-1,0 0 0,0-1 1,0 1-1,0-1 0,0 1 1,1-1-1,-1 0 0,0 0 1,1 0-1,2 1 0,-2-2-1,1 0 0,0 1-1,-1-1 1,1-1 0,-1 1 0,1 0-1,-1-1 1,1 0 0,-1 0-1,1 0 1,-1 0 0,6-3 0,1-2-7,0 1 1,-1-2-1,0 1 1,0-1-1,-1-1 1,1 1-1,-2-2 1,9-9-1,-7 5 12,-1-1-1,0-1 1,-1 1-1,-1-1 0,0 0 1,-1-1-1,0 1 1,-2-1-1,0 0 1,0 0-1,-2 0 0,0-1 1,-1 1-1,-1-18 1,-2 10 84,0 0 0,-1 1 0,-1-1 1,-2 1-1,0 0 0,-1 1 0,-1 0 1,-25-42-1,31 60-122,1-1-1,-2 1 1,1 0-1,0 0 1,-1 0 0,0 0-1,0 1 1,0-1 0,0 1-1,0 0 1,-8-3 0,10 5-154,0 0 1,0 0 0,0 1 0,-1-1 0,1 1 0,0 0 0,0 0 0,-1 0 0,1 0 0,0 0-1,-1 0 1,1 0 0,0 1 0,0-1 0,-1 1 0,1 0 0,0 0 0,0-1 0,0 2 0,0-1-1,0 0 1,0 0 0,0 0 0,0 1 0,1-1 0,-1 1 0,0 0 0,-2 3 0,1-1-1010,1 1 0,-1-1 1,1 1-1,-1 0 0,1 0 1,1 0-1,-1 1 1,1-1-1,0 0 0,0 1 1,0-1-1,1 0 0,0 1 1,0-1-1,0 1 0,3 10 1,2 10-3035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2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139 174 56,'-7'-25'7326,"3"16"-4501,1-1 0,1 0 0,0 0 0,-2-17 1,4 24-2470,0 0 0,1-1 1,-1 1-1,0 0 1,1-1-1,0 1 1,0 0-1,0 0 1,0 0-1,1 0 1,-1 0-1,1 0 1,0 0-1,0 0 1,0 1-1,0-1 1,0 1-1,4-4 1,-2 3-329,-1 1 0,0-1 1,0 1-1,1 0 1,-1 1-1,1-1 0,0 1 1,-1-1-1,1 1 1,0 0-1,0 0 0,0 1 1,0-1-1,0 1 1,0 0-1,0 0 0,-1 0 1,1 0-1,0 1 1,0 0-1,0-1 0,0 2 1,0-1-1,-1 0 1,1 1-1,0-1 0,-1 1 1,1 0-1,-1 0 1,0 1-1,0-1 0,0 1 1,0 0-1,0-1 1,-1 1-1,1 0 0,-1 1 1,1-1-1,-1 0 1,0 1-1,2 6 0,1 3-8,-1 0 0,-1 0 1,0 1-1,-1-1 0,0 1 0,-1-1 0,-1 1 0,0 0 0,-1-1 0,0 1 0,-1 0 0,-1-1 0,0 0 0,-9 25 0,2-11-6,-1 0 1,-1 0-1,-1-1 0,-20 30 0,22-40-37,-1 0 0,-1-1 0,0 0 0,-1-1-1,0 0 1,-1-1 0,-19 12 0,32-23 1,0-1 0,1 0 1,-1 0-1,0 0 0,0 0 0,0 0 0,0 0 0,0-1 1,0 1-1,0 0 0,0-1 0,-1 0 0,1 1 0,0-1 0,0 0 1,0 0-1,0 0 0,-1-1 0,1 1 0,0 0 0,0-1 1,0 0-1,0 1 0,0-1 0,0 0 0,0 0 0,-2-2 1,2 2-5,0-1 0,0 0 1,0 0-1,0-1 0,1 1 1,-1 0-1,1-1 0,0 1 1,-1-1-1,1 1 0,0-1 1,1 1-1,-1-1 0,0 0 1,1 1-1,-1-1 0,1 0 1,0 0-1,0 1 0,0-1 1,1-3-1,0-4 23,1 0 0,0 0-1,1 1 1,0-1 0,1 1 0,0 0 0,0 0-1,8-11 1,-12 19 12,1 0-1,-1 0 0,1 0 1,0 0-1,0 0 0,-1 0 1,1 1-1,0-1 0,0 0 1,0 1-1,0-1 0,0 0 1,0 1-1,0-1 0,0 1 1,0 0-1,0-1 1,0 1-1,0 0 0,2-1 1,0 1 15,0 0 1,0 0 0,0 0 0,0 1-1,0-1 1,0 1 0,0 0 0,2 1-1,3 1 42,-1 0-1,0 0 0,1 1 0,-2 1 0,9 5 0,-2 1 10,-2 1 0,0-1 0,0 2 0,-1 0 0,-1 0 0,0 0 0,8 18 0,42 107-2519,-41-89-1402,-5-20-2239,4-3-4471,-12-23 6131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3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21 186 2136,'-4'-8'2202,"1"2"328,1 0-1,-1 0 1,1-1-1,0 1 1,0 0 0,0-8-1,2 12-1979,0 0 0,0 0 0,0 0 0,0 0 0,0 1 0,1-1 0,-1 0 0,1 0 0,-1 1 0,1-1 0,1-2 0,-1 2-503,0 0-1,1 0 1,-1 1-1,1-1 1,0 0-1,-1 1 1,1-1-1,0 1 1,0-1-1,3-1 1,5-1-44,-1-1 0,0 1 0,1 1 0,0 0 1,0 0-1,0 1 0,0 0 0,0 1 0,1 0 0,-1 1 1,0 0-1,1 0 0,-1 1 0,0 1 0,0 0 1,0 0-1,0 1 0,0 0 0,0 0 0,-1 1 0,0 1 1,1-1-1,-2 2 0,1-1 0,12 11 0,-18-14-2,1 2 2,1 0 0,-1-1 0,1 1-1,0-1 1,-1 0 0,2-1 0,-1 1 0,0-1 0,8 2 0,-12-4 0,-1 0 1,1-1-1,-1 1 1,1-1-1,-1 1 0,1 0 1,-1-1-1,1 1 1,-1-1-1,0 1 1,1-1-1,-1 1 1,0-1-1,1 0 1,-1 1-1,0-1 0,0 1 1,1-1-1,-1 0 1,0 1-1,0-1 1,0 1-1,0-1 1,0 0-1,3-22 14,-3 18-14,2-77 57,-2 61 201,-2 21-23,-3 7-108,-4 9 5,-64 168 908,42-100-794,3-8-169,4 2-1,-19 102 1,36-146-600,-15 46 0,16-62-2034,-1-1-1,-11 20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3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35 120 1956,'-3'1'1719,"1"0"1,-1 0-1,0-1 0,0 1 0,1-1 1,-1 1-1,0-1 0,0 0 0,-6-3 2460,9 3-4016,0 0 1,0 0 0,0 0 0,0-1 0,0 1 0,-1 0 0,1 0 0,0 0 0,0-1 0,0 1 0,0 0 0,0 0 0,0-1 0,0 1 0,0 0 0,0 0 0,0-1-1,0 1 1,0 0 0,0 0 0,1-1 0,9-15 231,-1 7-541,0 1 0,0 0 0,0 0-1,1 1 1,0 0 0,1 1 0,0 1 0,-1-1 0,23-6 0,-14 6-1838,0 1 0,0 1 1,0 0-1,0 2 0,28-1 1,-36 3 144,0 1 0,-1 0 0,14 4 0,1 2-1683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3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154 135 2208,'-97'-33'12397,"88"29"-11181,5 4-449,1-1 1,0 0-1,0 0 1,0-1-1,0 1 0,0 0 1,0-1-1,0 0 0,0 0 1,1 0-1,-1 0 0,1 0 1,-1-1-1,1 1 0,-3-4 1,5 6-742,0-1 1,0 1 0,0 0 0,0-1 0,0 1 0,0 0 0,0 0 0,0-1 0,0 1 0,1 0 0,-1-1-1,0 1 1,0 0 0,0 0 0,0-1 0,0 1 0,1 0 0,-1 0 0,0-1 0,0 1 0,0 0-1,1 0 1,-1 0 0,0-1 0,0 1 0,1 0 0,-1 0 0,0 0 0,0 0 0,1-1 0,-1 1-1,0 0 1,0 0 0,1 0 0,-1 0 0,0 0 0,1 0 0,-1 0 0,0 0 0,1 0 0,-1 0 0,1 0-1,16-2 20,-17 2-30,643-22 135,-450 18-153,584 1-41,145-6-37,-778 4-2934,-179-7-12579,6 10 11440,-4 2 118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3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40 518 2736,'-4'-3'2095,"1"-1"0,-1-1 0,0 1 1,1 0-1,0-1 0,0 0 0,0 0 0,1 0 0,-1 0 0,1 0 0,0 0 0,-2-11 0,4 15-1811,14 30 381,78 196 183,-62-147-795,-23-58-40,-6-14-2,1 0-1,0-1 0,0 1 1,1 0-1,0-1 1,-1 0-1,8 10 0,2-40 86,-4 3-73,60-193 32,2-15-69,-50 165 100,41-86 0,-55 138-53,0 0 63,0 1 0,10-16 0,-14 24-81,1 1 0,0 0 0,0-1 0,0 1 0,0 0 0,0 1 0,0-1 0,1 1 1,-1-1-1,1 1 0,0 0 0,4-1 0,19-6-14,0 1 1,1 2-1,-1 0 0,37-1 1,115 2-30,-165 5 22,2 0-394,-1 1 1,0 1-1,26 5 0,13 12-6939,-53-19 6963,0 0 0,-1 1-1,1-1 1,0 0 0,-1 1 0,1-1-1,0 1 1,-1-1 0,1 0 0,-1 1-1,1-1 1,-1 1 0,1 0 0,-1-1-1,1 1 1,-1-1 0,0 1-1,1 0 1,-1-1 0,0 1 0,1 0-1,-1 0 1,0-1 0,0 1 0,0 0-1,0-1 1,0 1 0,0 0 0,0 0-1,0-1 1,0 1 0,0 0 0,0 0-1,0-1 1,0 1 0,0 0-1,-1 0 1,1-1 0,0 1 0,-1 0-1,1-1 1,0 1 0,-1 0 0,-7 10-3887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3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195 179 1456,'-1'1'859,"0"-1"-1,0-1 1,0 1-1,0 0 1,-1 0-1,1 0 1,0-1-1,0 1 1,-10-7 8584,9 5-8584,1 0-308,0 0 0,0 0 0,0 1 0,1-1 0,-1 0-1,1 0 1,-1 0 0,1 0 0,-1 1 0,1-1 0,0 0 0,0-2 0,0-1-296,1 1 0,-1 0-1,1 0 1,0-1 0,0 1 0,0 0-1,1 0 1,-1 0 0,1 0 0,0 0-1,4-5 1,0 1-188,1 0-1,1 0 1,0 1 0,0 0-1,0 0 1,1 1-1,0 0 1,0 1 0,19-9-1,-23 12-66,1 0-1,0 0 0,0 1 1,0-1-1,0 1 1,0 0-1,0 1 0,0-1 1,0 1-1,0 1 0,0-1 1,0 1-1,0 0 0,0 0 1,0 1-1,0 0 0,0 0 1,9 5-1,-12-6 1,-1 1 0,0 0 0,0-1-1,0 1 1,0 0 0,0 0 0,-1 1 0,1-1-1,0 0 1,-1 1 0,0-1 0,1 1 0,-1-1-1,0 1 1,0-1 0,-1 1 0,1 0 0,0-1-1,-1 1 1,0 0 0,0 0 0,0-1 0,0 1-1,0 0 1,0 0 0,-1-1 0,1 1 0,-1 0-1,-1 4 1,-1 2-1,0 0 1,0-1-1,-1 1 0,0-1 1,-1 1-1,1-2 0,-10 12 1,-31 33-173,-67 59 1,137-122 16,0 2 1,1 0-1,32-6 0,-55 14 160,0 0 0,0 1 0,1 0 0,-1 0 0,0 0 0,0 0 0,1 0 0,-1 0 0,0 1 0,0 0 0,1 0 0,-1 0 0,0 0 0,0 0 0,0 0 0,0 1 0,-1 0 0,1-1 0,0 1 0,0 0 0,-1 0 0,0 1 0,1-1 0,-1 0 0,0 1 0,0-1 0,0 1 0,0 0 0,-1 0 0,1 0 0,-1 0-1,1 0 1,-1 0 0,0 0 0,-1 0 0,1 0 0,0 1 0,-1-1 0,0 0 0,1 0 0,-1 1 0,-1-1 0,1 0 0,0 0 0,-1 1 0,0-1 0,1 0 0,-3 5 0,-2 2 50,0-1 0,0 0 0,-1 0 0,0 0 0,-1-1-1,0 0 1,0 0 0,-1-1 0,0 0 0,0 0 0,-10 6 0,3-3-18,-1-1-1,0 0 1,-1-1-1,0-1 1,-27 9 0,33-14-173,1 0 0,0 0-1,-1-1 1,1 0 0,0-1 0,-1 0 0,1-1 0,-11-1 0,14 1-480,1-1 0,0 1-1,0-1 1,0 0 0,0-1 0,0 1 0,1-1 0,-1 0 0,1-1 0,-1 1 0,1-1 0,0 0 0,1 0 0,-6-6 0,5 3-1067,0 0 0,0 0-1,0 0 1,1-1 0,0 1-1,1-1 1,-5-15 0,2-1-2803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3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68 120,'-14'-7'5379,"11"5"-3381,0 0 0,0 0 0,-1 0 0,1 1 0,0 0 0,-1 0 0,1 0 0,-7-1 0,10 2-1922,-1 0 0,1 0-1,0 0 1,0 0 0,0 0-1,0 0 1,0-1 0,-1 1-1,1 0 1,0 0-1,0 0 1,0 0 0,0 0-1,0 0 1,-1 0 0,1 0-1,0 0 1,0 0-1,0 0 1,0 0 0,0-1-1,0 1 1,0 0 0,0 0-1,-1 0 1,1 0-1,0 0 1,0 0 0,0-1-1,0 1 1,0 0 0,0 0-1,0 0 1,0 0-1,0 0 1,0-1 0,0 1-1,0 0 1,0 0 0,0 0-1,0 0 1,0 0 0,0-1-1,0 1 1,0 0-1,0 0 1,0 0 0,0 0-1,0 0 1,1-1 0,-1 1-1,0 0 1,0 0-1,0 0 1,0 0 0,0 0-1,0 0 1,0 0 0,1-1-1,7-7 785,3 3-1244,0 0 0,0 0 0,0 2 0,1-1 0,0 2-1,20-3 1,-23 4-985,0 0 0,0 1 0,0 0 0,0 1 0,0 0 0,0 0 0,0 1 0,0 0 0,13 6 0,-20-7 814,0 0-1,0 0 0,0 0 0,0 0 0,0 0 1,-1 0-1,1 1 0,0-1 0,-1 1 0,0-1 1,1 1-1,-1 0 0,0-1 0,0 1 0,1 0 0,0 2 1,1 8-2277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0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24 527 2744,'-4'-11'4773,"3"7"-2842,0 0 0,0 0 0,-1 0 1,0 1-1,0-1 0,0 0 1,0 1-1,-5-6 3808,8 13-5625,0 1 0,0-1 1,0 1-1,1-1 0,0 0 0,-1 0 0,6 8 1,1 4 18,36 108 782,-5-14-446,-16-53-390,-23-57-75,0 0 0,1 1 0,-1-1 0,0 0 0,0 0-1,0 0 1,0 0 0,0 0 0,1 0 0,-1 1 0,0-1 0,0 0-1,0 0 1,0 0 0,1 0 0,-1 0 0,0 0 0,0 0 0,0 0 0,1 0-1,-1 0 1,0 0 0,0 0 0,0 0 0,1 0 0,-1 0 0,0 0-1,0 0 1,0 0 0,0 0 0,1 0 0,-1 0 0,0-1 0,0 1 0,0 0-1,0 0 1,1 0 0,-1 0 0,0 0 0,0 0 0,0-1 0,0 1-1,0 0 1,0 0 0,0 0 0,1 0 0,-1 0 0,0-1 0,0 1 0,6-9 57,-5 8-38,14-27 98,21-51 1,-19 39-112,66-176-1,-8 15 29,39-29 482,-113 228-517,-1 1 0,1 0 0,0-1 0,0 1 0,-1 0 1,1 0-1,0 0 0,0-1 0,0 1 0,1 0 0,-1 1 0,0-1 1,0 0-1,1 0 0,-1 0 0,0 1 0,1-1 0,-1 0 1,3 0-1,-1 1-4,1 0 0,-1 0 0,0 1 0,1-1 0,-1 1 0,0-1 1,4 2-1,9 2 4,66 14-352,38 7-4483,-77-19-554,9 2-8153,-45-4 9718,-2 0 231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3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29 196,'-10'7'2685,"-19"15"8982,29-21-10930,-1 0-1,1 0 0,-1-1 1,1 1-1,0 0 0,-1 0 1,1 0-1,0 0 0,0 0 1,-1 2-1,8-5 3524,11-2-3406,-13 3-415,11-3-140,12-4-1741,51-5 0,-39 7-6294,55-14 0,-80 16 5461,13-3-1954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34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182 238 2604,'-2'-5'1451,"-1"-1"0,1 1 0,0-1 0,0 1 0,0-1 0,1 0 0,-1-11 0,1 9-231,1 0 1,1 0-1,0 1 1,0-1 0,2-11-1,1 7-392,0 0 0,1 1 0,0-1 0,0 1 0,1 0 0,1 0 0,10-13 0,-16 23-819,0-1 1,0 1-1,1-1 1,-1 1-1,0 0 1,0 0-1,1 0 1,-1 0-1,0 0 1,1 0-1,-1 0 1,1 0-1,0 0 1,-1 0-1,1 1 1,0-1-1,-1 1 1,1 0-1,0-1 1,-1 1-1,1 0 1,0 0-1,0 0 1,-1 0-1,1 0 1,0 0-1,0 1 1,-1-1-1,1 0 1,0 1-1,-1 0 1,1-1-1,-1 1 1,1 0-1,0 0 1,-1 0-1,0 0 1,1 0 0,1 2-1,2 1-2,-1 0-1,0 1 1,0 0-1,0-1 1,0 1-1,-1 1 1,0-1-1,0 0 1,-1 1-1,3 8 1,0 2 5,-2 1 0,0 0 0,-1-1 0,-1 1 0,0 0 0,-1 0 0,-1 0 0,-1 0 0,0 0 0,-2 0-1,0-1 1,0 1 0,-11 23 0,9-25-11,-1 0-1,-1 0 1,0-1-1,-1 1 0,0-2 1,-2 0-1,1 0 0,-1-1 1,-1 0-1,0-1 1,-1 0-1,0-1 0,-1 0 1,-14 7-1,23-15-14,1 0 0,0 0 0,-1 0 0,1-1-1,-1 0 1,1 0 0,-1 0 0,0 0 0,1-1 0,-1 0 0,0 0 0,0 0 0,1-1 0,-1 1-1,0-1 1,1 0 0,-1 0 0,1-1 0,-9-3 0,10 3 6,0 0 1,1 1-1,-1-1 1,0-1-1,1 1 1,0 0-1,-1-1 1,1 1-1,0-1 1,0 1-1,1-1 0,-1 0 1,0 0-1,1 0 1,0 0-1,0 0 1,0 0-1,0-1 1,0 1-1,1 0 1,-1 0-1,1-1 1,0 1-1,0 0 0,0 0 1,0-1-1,1 1 1,1-6-1,-2 5 9,1 1-1,0-1 1,0 1-1,0 0 0,0-1 1,0 1-1,1 0 1,0 0-1,-1 0 0,1 0 1,0 0-1,1 0 1,-1 1-1,0-1 1,6-3-1,-5 4 6,1 0 0,-1 0 0,1 1 0,0-1 0,-1 1 0,1 0 0,0 0 0,0 0 0,0 1 0,0 0 0,0-1 0,0 1 1,7 1-1,-3 0 7,-1 1 0,0-1-1,1 1 1,-1 1 0,0 0 0,-1 0 0,1 0 0,0 0 0,-1 1 0,0 0 0,1 1 0,-2-1 0,1 1 0,0 0 0,-1 1 0,5 6 0,0 0-42,-1 1-1,0 0 1,-1 0-1,-1 1 1,0 0 0,9 27-1,-14-33-309,0 0-1,-1 0 1,0 0-1,0 16 1,0 0-5407,2 1-10008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34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81 101 1656,'4'-18'7740,"6"-34"1,-8 21 4254,-3 32-11944,0-1 1,0 0-1,0 1 1,0-1-1,0 1 1,1-1-1,-1 1 1,0-1-1,0 1 1,1-1-1,-1 1 0,0 0 1,1 0-1,-1-1 1,1 1-1,-1 0 1,1 0-1,-1 0 1,1-1-1,-1 3 0,-10 24-140,7-16 169,-9 20-41,1 0 0,1 0 0,2 1 1,1 0-1,-5 51 0,13-79-38,-1 0 1,1 0-1,0 1 0,0-1 1,1 0-1,0 0 0,-1 0 0,1 0 1,0 0-1,1 1 0,-1-2 1,1 1-1,0 0 0,0 0 0,0 0 1,0-1-1,1 1 0,0-1 1,-1 0-1,1 0 0,0 0 0,0 0 1,1 0-1,-1-1 0,1 0 1,-1 1-1,1-1 0,0 0 0,0-1 1,0 1-1,0-1 0,0 0 1,0 0-1,0 0 0,0 0 0,0-1 1,1 1-1,-1-1 0,0 0 1,0 0-1,0-1 0,5 0 0,5-2-10,-1-1-1,0 0 0,1 0 0,-2-1 0,1-1 0,-1 0 0,20-14 0,-15 8-8,0-1-1,-1 0 1,-1-1 0,20-24-1,-28 30 18,-1-1 1,1 0-1,-2 0 0,1 0 1,-1-1-1,-1 0 0,0 0 1,5-18-1,-8 24 1,0 1-1,-1-1 1,1 1-1,-1-1 1,0 0 0,0 1-1,0-1 1,0 1-1,-1-1 1,1 1-1,-1-1 1,0 1 0,0-1-1,0 1 1,-1 0-1,1 0 1,-1-1-1,0 1 1,1 0 0,-2 0-1,1 1 1,0-1-1,0 0 1,-1 1 0,0-1-1,1 1 1,-1 0-1,0 0 1,-6-3-1,8 4-4,0 0 0,-1 0 1,1 1-1,0-1 0,-1 1 0,1-1 0,-1 1 0,1-1 0,-1 1 0,1 0 0,-1 0 0,1 0 0,0 0 0,-1 0 0,1 0 0,-3 0 0,4 1 1,0-1 0,0 0 1,-1 0-1,1 0 0,0 0 0,0 0 1,-1 1-1,1-1 0,0 0 1,0 0-1,0 1 0,-1-1 0,1 0 1,0 0-1,0 1 0,0-1 0,0 0 1,0 0-1,0 1 0,-1-1 1,1 0-1,0 0 0,0 1 0,0-1 1,0 0-1,0 1 0,0-1 0,6 15-67,1-5 63,-3-4 5,0 1-1,0-2 1,1 1 0,6 6 0,-10-9 1072,-7 9-22,-61 227-850,65-229-195,-26 108-259,4-15-4067,6-35-7311,8-49 2462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3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110 204 312,'-3'-16'5590,"0"1"-1,0-19 1,-1 0 965,4 17-4105,1 15-2226,-1 0-1,0 0 1,0 0-1,0 0 0,0 0 1,0 1-1,0-1 1,0 0-1,0 0 0,-1 0 1,1 0-1,-1 0 1,0 1-1,1-1 0,-3-3 1,3 5-198,-1 0 1,1 0 0,0 0 0,0 0-1,-1 0 1,1 0 0,0 0-1,-1 0 1,1 0 0,0 0 0,0 0-1,-1 0 1,1 0 0,0 0-1,-1 0 1,1 0 0,0 0 0,0 0-1,-1 0 1,1 0 0,0 0-1,0 1 1,-1-1 0,1 0 0,0 0-1,0 0 1,0 1 0,-1-1-1,1 0 1,0 0 0,0 0 0,0 1-1,-1-1 1,1 0 0,0 0-1,0 1 1,0-1 0,0 0 0,0 0-1,0 1 1,-7 14-82,6-13 148,-15 37 24,2 1 1,2 0-1,1 0 0,-7 64 0,15-86-108,2 0 0,1 27 0,1-40-8,-1 0 0,1 0 0,0 0 0,0 0 0,0 0 1,1 0-1,-1 0 0,1 0 0,1 0 0,-1-1 0,1 1 1,-1-1-1,6 6 0,-6-8-1,0-1 1,1 1-1,-1 0 1,1-1-1,0 1 0,-1-1 1,1 0-1,0 0 1,0 0-1,0 0 1,0-1-1,0 1 0,0-1 1,0 1-1,0-1 1,0 0-1,0 0 0,0-1 1,0 1-1,0-1 1,0 1-1,0-1 1,0 0-1,3-1 0,3-2 1,1 0 0,-1 0-1,0-1 1,0 0-1,15-10 1,-14 6-3,0 0 1,-1-1 0,0 1-1,0-2 1,-1 1 0,0-1-1,-1-1 1,0 1-1,-1-1 1,0 0 0,-1-1-1,0 1 1,3-18-1,-4 13 1,-1 1 0,-1-1-1,0 1 1,-2-1 0,1 0-1,-2 0 1,-1 0-1,0 1 1,0-1 0,-7-19-1,7 29 6,-1 0-1,0 1 0,1-1 1,-2 1-1,1 0 0,-1-1 0,0 2 1,0-1-1,-9-8 0,11 11-23,-1 1-1,1 0 0,-1 0 0,1 1 0,-1-1 1,0 0-1,1 1 0,-1 0 0,0 0 0,0 0 1,0 0-1,0 0 0,0 0 0,0 1 0,0-1 1,-1 1-1,1 0 0,0 0 0,0 0 0,0 1 1,0-1-1,0 1 0,0-1 0,-4 2 0,1 0-274,-1 1 0,1 0 0,0 0-1,0 0 1,0 1 0,0 0 0,1 0-1,-1 0 1,1 1 0,0 0-1,1 0 1,-1 0 0,1 0 0,-5 9-1,5-7-717,1-1 0,0 1 0,0 0 0,1 0-1,0 1 1,0-1 0,0 0 0,1 1 0,0-1 0,1 1-1,0-1 1,0 1 0,0-1 0,1 0 0,0 1 0,1-1-1,0 1 1,0-1 0,0 0 0,5 9 0,6 13-2977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3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30 624,'0'-4'1610,"-11"-20"18882,11 24-19789,-1-1 0,0 1 1,0 0-1,0 0 0,0 0 1,1 0-1,-1 0 0,0 0 0,-2 0 1,1 2-569,0-1 0,-1 1 0,1 0 0,0 0 0,0 0-1,0 0 1,0 1 0,1-1 0,-1 0 0,-2 5 0,1-2-28,-26 38 24,3 2 0,-26 57 0,-4 7-1857,41-82-2117,-36 47 0,48-71 2611,0-1 0,0 1-1,0-1 1,0 1 0,0-1 0,0 0-1,-7 3 1,-1 1-4005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3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67 1392,'-5'-7'4036,"1"0"1,-1 1-1,0 0 0,-8-8 0,-1-1 1187,7 3-2175,15 12-1820,19 15-1047,-5 4-109,-2 1-1,1 1 1,-2 1 0,-1 0 0,-1 1 0,20 36-1,-20-27-2282,19 49 0,-16-24-4137,-6 1-3889,-11-41 5730,0 0 198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3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90 253 436,'0'-6'1499,"0"-8"649,0 0 0,1 0 0,0 0 0,1 0 0,0 0-1,6-15 1,-1 9 2167,16-34 0,-21 49-4007,1 1 0,0-1 0,0 1 0,0-1 0,0 1 0,1 0 0,-1 0 0,1 0 0,0 1 0,0-1 0,1 1 0,6-4 0,-9 6-300,-1 1 1,0-1-1,0 1 0,1-1 1,-1 1-1,0 0 0,0 0 1,1 0-1,-1 0 0,0 0 1,0 0-1,1 0 0,-1 0 1,0 0-1,1 0 0,-1 1 1,0-1-1,0 0 0,1 1 1,-1-1-1,2 2 0,-1 0 1,0-1-1,0 1 0,0 0 1,0 0-1,0 0 0,0 0 0,-1 1 1,1-1-1,2 5 0,-1 1 6,1 1 0,-1-1 0,0 1 0,-1 0 0,2 11 0,-3-9-6,0 1 0,-1-1-1,0 1 1,-1-1 0,0 1-1,-1-1 1,0 1 0,-1-1 0,0 0-1,-7 15 1,0-5-29,0-1 1,-2-1-1,0 0 1,-19 23-1,29-40 22,-11 16-346,12-14 6,8-6-64,-1-1 387,0 0-1,-1 1 1,1 0 0,0 0-1,0 0 1,1 1 0,-1 0 0,0 0-1,0 1 1,1-1 0,-1 1-1,12 2 1,-14-2 27,-1 1 0,1 0-1,-1-1 1,1 1 0,-1 0 0,1 1-1,-1-1 1,0 1 0,0-1 0,0 1-1,1 0 1,-2 0 0,1 0 0,0 1-1,0-1 1,-1 1 0,1-1 0,-1 1-1,0 0 1,0 0 0,0 0-1,0 0 1,2 6 0,-2-5 10,-1 1 0,1 0 0,-1 0 0,0 0 0,-1 0 0,1 0 0,-1-1 0,0 1 0,0 0 0,-1 0 0,1 0 0,-1 0 0,0 0 0,0 0 0,-1 0 0,1-1 0,-1 1 0,0-1 0,-1 1 0,1-1 0,-1 0 0,1 0 0,-1 0 0,-1 0-1,1 0 1,0-1 0,-1 1 0,0-1 0,-5 4 0,-2 1-30,0 0 0,-1 0 0,0-1 0,-1-1 0,1 0 0,-25 8 0,30-12-454,0 0 1,-1 0-1,1-1 1,-1 1-1,1-2 0,-1 1 1,1-1-1,-1 0 1,0-1-1,1 0 0,-1 0 1,1 0-1,-15-6 0,19 6-201,1 0-1,-1 0 0,1-1 0,-1 0 0,1 1 0,-1-1 0,1 0 0,0 0 0,0 0 1,0 0-1,0-1 0,0 1 0,0-1 0,1 1 0,-1-1 0,1 1 0,-1-1 0,1 0 1,0 0-1,0 1 0,1-1 0,-1 0 0,0 0 0,1-5 0,1-11-3682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3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99 1008,'-21'-3'5692,"-41"-12"-1,-7-1 4305,46 11-4753,39 6-3471,39 7-1654,87 2-1,59-13-47,-140 2-74,732-27 107,473-7 632,-1072 33-690,153 2-482,-321 3 318,-1 0-5610,-42-9-3951,6 3 6769,0 2 1,-20-2-1,-8 0-1242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3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79 509 1252,'-10'-6'5257,"0"-1"1,1 0-1,-15-14 0,20 18-4320,1-1 1,0 1-1,0-1 1,1 0-1,-1 0 0,1 0 1,-2-5-1,3 3 79,6 12-795,7 10-209,5 15 139,-8-17-62,0 1 0,-1 1 0,10 28 0,69 253 240,-84-281-327,-3-13 0,0-1 1,1 0-1,-1 0 0,0 0 0,1 0 1,0 0-1,-1 0 0,1 0 0,0 0 1,0 0-1,0 0 0,2 3 0,-3-5 1,0 0-1,1 0 1,-1 0-1,0 0 0,1 0 1,-1 0-1,0 0 1,0 0-1,1 0 1,-1 0-1,0 0 0,0 0 1,1 0-1,-1 0 1,0 0-1,1 0 1,-1 0-1,0 0 0,0 0 1,1 0-1,-1 0 1,0 0-1,0 0 1,1-1-1,-1 1 0,0 0 1,0 0-1,1 0 1,-1 0-1,0-1 1,0 1-1,0 0 0,0 0 1,1-1-1,-1 1 1,0 0-1,0 0 1,0-1-1,0 1 1,0 0-1,0-1 0,7-13 27,-6 11-16,31-68 43,-4-2 1,21-86 0,-7 21-24,-13 47 88,-10 29 80,38-87 1,-53 142-202,0 0 0,1 0 0,-1 1 0,2 0 0,-1 0 0,1 0 0,-1 0 0,2 1 0,-1 0 0,0 1 0,1-1 0,0 1 0,0 0 0,14-5 0,10-2 0,-1 2 0,46-9 0,-44 11 0,1 1-3,0 2 0,0 1 1,1 2-1,49 3 0,-79-1-183,0 0-1,1-1 1,-1 2 0,0-1 0,0 0-1,5 3 1,5 8-3410,-14-11 3213,0-1-1,1 1 1,-1-1-1,0 1 1,0 0-1,1-1 1,-1 1-1,0 0 1,0-1 0,0 1-1,0 0 1,0 0-1,0-1 1,0 1-1,0 0 1,-1-1-1,1 1 1,0 0 0,0-1-1,0 1 1,-1 0-1,0 0 1,0 1-656,-1-1 0,1 1-1,-1-1 1,0 1 0,1-1 0,-1 0 0,0 0 0,0 0 0,-3 1 0,-6 4-1805,-5 6-1311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3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101 182 2384,'-5'-2'2598,"-1"0"0,1 0 1,-1 0-1,-6-6 0,9 6-1649,0 0 1,0 0-1,0-1 0,0 1 1,0-1-1,1 0 0,-4-4 1,5 5-770,0 0 1,0 0 0,0 0-1,0-1 1,0 1 0,1 0-1,-1-1 1,1 1 0,-1 0-1,1-1 1,0 1 0,0 0-1,0-1 1,0 1 0,0-1-1,1 1 1,-1 0-1,1-1 1,-1 1 0,1 0-1,0 0 1,0-1 0,0 1-1,0 0 1,0 0 0,1 0-1,-1 0 1,3-3 0,2-2-118,1 0 1,-1 1 0,1-1 0,1 1-1,-1 1 1,1-1 0,0 2-1,0-1 1,14-6 0,-18 10-58,0-1 1,0 1-1,0-1 0,0 1 0,0 0 1,0 1-1,0-1 0,0 1 0,0 0 1,1 0-1,-1 0 0,0 0 0,0 1 1,0-1-1,0 1 0,0 0 1,0 1-1,0-1 0,0 1 0,0-1 1,-1 1-1,1 0 0,-1 1 0,4 1 1,-5-2-3,0 0 0,-1 0 1,1 0-1,0 0 1,-1 0-1,0 1 1,0-1-1,1 0 0,-1 1 1,-1-1-1,1 0 1,0 1-1,0-1 0,-1 1 1,0-1-1,1 1 1,-1 0-1,0-1 1,0 1-1,-1-1 0,1 1 1,0-1-1,-1 1 1,1-1-1,-1 1 0,-2 4 1,1-2-1,-1 1-1,0-1 1,0 0 0,0 0-1,0 0 1,-1 0 0,0-1 0,0 0-1,0 1 1,-8 5 0,-23 13 18,17-11-21,-24 20-1,82-30-131,-33-2 143,0 0 0,1 1 0,-1 0 0,0 0 0,0 0 0,0 1 0,0 0 0,8 3 0,-13-4 7,0 0-1,0 0 1,0 1-1,-1-1 1,1 0-1,0 1 1,-1-1-1,1 0 1,-1 1 0,0 0-1,1-1 1,-1 1-1,0 0 1,0 0-1,0 0 1,0 0-1,0 0 1,-1 0 0,1 0-1,-1 0 1,1 0-1,-1 0 1,0 0-1,1 0 1,-1 0-1,0 0 1,0 0 0,-1 0-1,1 0 1,0 1-1,-1-1 1,-1 3-1,-1 5 58,-1 0-1,0-1 0,-1 0 1,0 0-1,0 0 0,-1 0 0,0-1 1,-1 0-1,-10 11 0,-3-1 45,0 0 0,-32 22-1,48-37-159,0 0-1,0-1 0,0 1 0,-1-1 0,1 0 0,-1-1 0,1 1 1,-1-1-1,-5 2 0,8-3-146,1 0 0,-1 0 1,1 0-1,-1 0 0,1-1 1,-1 1-1,1 0 0,-1-1 0,1 1 1,-1-1-1,1 1 0,-1-1 1,1 0-1,0 0 0,-1 1 1,1-1-1,0 0 0,0 0 0,0 0 1,0 0-1,0 0 0,0-1 1,0 1-1,0 0 0,0 0 0,0-1 1,1 1-1,-1-1 0,0 1 1,1 0-1,-1-1 0,1-1 1,-2-8-1380,0 1 1,1-1-1,0 0 1,1 1-1,0-1 1,1 0-1,0 0 1,4-11 0,-1-5-1632,1-17-1383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0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1632,'19'-6'12650,"28"-20"-6172,2 1-1193,-36 18-3994,-8 4-977,0 1 0,0-1 0,1 1 0,-1 0-1,1 1 1,-1-1 0,9 0 0,-13 2-313,0 0 1,0 1-1,-1-1 1,1 1-1,0-1 1,0 1 0,0-1-1,0 1 1,0 0-1,-1-1 1,1 1-1,0 0 1,-1 0-1,1-1 1,0 1-1,-1 0 1,1 0-1,-1 0 1,1 0 0,-1 0-1,0 0 1,1 0-1,-1 0 1,0 0-1,0 0 1,0 0-1,1 0 1,-1 0-1,0 0 1,-1 2 0,0 33 9,-4-21-12,0-1 0,0 0 1,-2 0-1,0 0 0,0-1 0,-18 24 0,12-19-5,13-17 3,-1 0 1,0-1-1,1 1 0,-1 0 1,1 0-1,-1 0 0,1 0 1,-1 0-1,1 0 0,0 0 1,-1 0-1,1 0 0,0 0 1,0 0-1,0 0 1,-1 0-1,1 0 0,0 0 1,1 0-1,-1 0 0,0 0 1,0 1-1,1-1-6,0 1 0,0-1 0,0 0 1,0 0-1,1 0 0,-1 0 0,0 0 0,0 0 1,1-1-1,-1 1 0,2 1 0,17 10-7,-18-10 14,2 1 0,-1 0 1,1 1-1,-1-1 1,0 1-1,5 7 0,-7-10 5,0 1 0,-1-1 0,1 1 0,-1-1 0,1 1 0,-1 0 0,0-1 0,0 1 0,0-1 0,1 1 0,-2 0 0,1-1 0,0 1 0,0-1 0,0 1 0,-1 0 0,1-1 0,-1 1 0,1-1 0,-1 1-1,1-1 1,-2 3 0,-1 0 9,0 0 0,-1-1 0,1 1-1,-1-1 1,0 1 0,1-1-1,-1 0 1,-1 0 0,1-1 0,0 1-1,-1-1 1,-4 2 0,-2 0-442,0 0 1,0 0-1,-23 3 1,32-6 102,0-1 0,1 0-1,-1 1 1,0-1 0,1 0 0,-1 0 0,0 0 0,1 0-1,-1-1 1,0 1 0,1 0 0,-1-1 0,0 1-1,1-1 1,-1 1 0,1-1 0,-1 0 0,1 0 0,-1 0-1,1 0 1,-1 0 0,1 0 0,0 0 0,0 0 0,-1 0-1,1-1 1,-2-2 0,3 2-397,-1 0 0,0-1 0,1 1 0,-1-1 0,1 1-1,0-1 1,0 1 0,0-1 0,0 1 0,0-1 0,0 1 0,1-1 0,-1 1 0,1-1 0,0 1-1,0-1 1,0 1 0,1-3 0,6-12-3299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4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50 276,'8'-5'26136,"1"0"-23140,26-9-5158,-22 9 4003,6 1-2390,0 1 0,21-1 0,-8 1-3575,-1-1-3509,-14 2 2339,-6 4-1033,-5 2 2769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40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39 3676,'-17'16'11693,"16"-14"-10134,0 0 0,-1-1 0,1 1 0,0 0 1,0 1-1,-2 3 0,8-6 947,15-3-2160,84-16-3344,49-22-16206,-123 32 14791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4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235 191 920,'-15'-29'11139,"10"-1"-3635,5 25-6821,1 0 0,0 0 1,-1 0-1,1 0 0,1 0 1,-1 0-1,1 1 0,0-1 1,0 1-1,3-6 0,-1 4-563,0 1 0,0-1 0,0 1 0,1 0 0,0 0 0,0 1 0,0-1 1,0 1-1,1 0 0,-1 1 0,1-1 0,0 1 0,0 0 0,1 1 0,-1 0 0,0 0 0,8-2 0,-12 4-111,0-1 0,0 1 1,0 0-1,0 0 0,0 0 0,0 0 1,1 0-1,-1 0 0,0 1 0,0-1 0,0 1 1,0 0-1,0-1 0,0 1 0,0 0 1,-1 0-1,1 0 0,0 0 0,0 0 0,2 3 1,-2-1 2,1-1 0,-1 2 1,0-1-1,0 0 0,0 0 1,0 1-1,0-1 1,-1 1-1,0-1 0,2 7 1,-1 2 19,0 1 1,0-1 0,-1 1 0,-1-1-1,-2 26 1,-3-12-24,-1 0 0,-1-1 1,-2 1-1,0-1 0,-1-1 0,-2 0 1,0 0-1,-2-2 0,0 1 0,-2-2 0,0 0 1,-1-1-1,-1 0 0,-1-1 0,-1-2 1,-30 22-1,41-33-56,0-1 0,0 1-1,-1-1 1,-10 3 0,16-6 3,0-1-1,-1 0 1,1 0-1,0 0 1,0-1-1,-1 1 1,1-1-1,0 0 1,-1 0 0,1 0-1,0-1 1,0 0-1,-5-1 1,7 2 23,0-1 1,1 1-1,-1-1 1,1 0-1,-1 0 1,0 1 0,1-1-1,0-1 1,-1 1-1,1 0 1,-1 0-1,1 0 1,0-1 0,0 1-1,0 0 1,0-1-1,0 1 1,0-1-1,0 0 1,0 1-1,0-4 1,0 2 7,1 0 0,0 0 0,-1 0-1,1 1 1,1-1 0,-1 0 0,0 0 0,1 0 0,-1 0-1,1 0 1,0 1 0,2-5 0,-1 2 15,0 0 0,1 0 0,-1 0 0,1 1-1,0-1 1,1 1 0,-1 0 0,1 0 0,0 0 0,0 0 0,0 1 0,0 0 0,9-6 0,-9 8 18,0-1 1,0 1 0,0 0 0,-1 1 0,1-1-1,0 1 1,0-1 0,0 1 0,0 0-1,0 1 1,0-1 0,0 1 0,0-1 0,0 1-1,4 2 1,-2 0 8,0-1 0,0 2 0,0-1 0,-1 1 0,1 0 0,-1 0 0,0 0 0,6 7 1,1 2-3,-2 0 1,1 1 0,-2 1 0,0 0 0,-1 0 0,7 17-1,11 33-572,-12-22-4472,-12-38 5133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4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78 110 2596,'0'-8'2376,"0"0"-1,0 0 0,-1 0 1,0-1-1,-1 1 1,0 1-1,0-1 0,-6-15 1,4 14 154,-3-5 902,3 16-2739,0 11-758,-35 204 150,37-199-83,1-1 1,1 1-1,2 19 0,-2-29-58,2-1 0,-1 1 0,1 0 0,0-1 0,0 1 0,1-1-1,0 0 1,0 0 0,6 9 0,-7-15 13,-1 1 0,0-1 0,1 0-1,-1 1 1,1-1 0,-1 0 0,1 0 0,0 0-1,0 0 1,-1 0 0,1 0 0,0-1 0,0 1-1,0 0 1,0-1 0,0 0 0,0 1 0,0-1-1,0 0 1,0 0 0,0 0 0,-1 0 0,1 0-1,0-1 1,0 1 0,0-1 0,0 1 0,3-2-1,3-1-164,0 0-1,-1-1 1,0 0 0,1 0-1,9-8 1,-7 3 0,0 0 1,0-1 0,-1 0-1,0 0 1,0-1 0,-1-1-1,-1 1 1,0-1 0,6-16-1,-4 8 388,-2 0 0,0 0-1,-2-1 1,0 0 0,2-28-1,-4 34 468,-2 12-403,0 0 0,0-1-1,-1 1 1,1 0 0,-1 0 0,0-1-1,0 1 1,0 0 0,0 0 0,-1-4-1,0 7-226,1 0-1,-1 0 1,1 0-1,-1 0 1,1 0-1,0 0 1,-1 0-1,1 0 0,-1 0 1,1 1-1,0-1 1,-1 0-1,1 0 1,0 0-1,-1 1 1,1-1-1,0 0 0,-1 1 1,1-1-1,0 0 1,0 0-1,-1 1 1,1-1-1,0 1 1,0-1-1,0 0 1,-1 1-1,1-1 0,0 0 1,0 1-1,0-1 1,0 1-1,0 0 1,-9 16 32,-10 37-20,3 0 0,-18 102 0,28-126-27,1-1-384,-24 105-783,21-106-3762,-14 31 1,3-29-8024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4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95 122 2088,'0'-3'1426,"0"-1"0,0 1 0,-1 0 0,1-1 0,-1 1 0,1 0 0,-1-1 0,0 1 0,-1 0-1,1 0 1,0 0 0,-1 0 0,-2-4 0,-3-4 3670,7 11-5049,0 0 1,0 0-1,0 0 0,0 0 0,-1-1 1,1 1-1,0 0 0,0 0 0,0 0 1,0 0-1,0 0 0,0 0 0,-1 0 1,1 0-1,0 0 0,0 0 0,0 0 0,0 0 1,0 0-1,-1 0 0,1 0 0,0 0 1,0 0-1,0 0 0,0 0 0,0 0 1,-1 0-1,1 0 0,0 0 0,0 0 1,0 0-1,0 0 0,0 1 0,0-1 1,-1 0-1,1 0 0,0 0 0,0 0 1,0 0-1,0 0 0,0 0 0,0 0 1,0 1-1,0-1 0,0 0 0,-1 0 0,1 0 1,0 0-1,0 0 0,0 1 0,0-1 1,0 0-1,0 0 0,0 0 0,0 0 1,0 0-1,0 1 0,0-1 0,-7 18 566,-5 28-1104,11-41 710,-9 32-195,-21 105 27,28-122-51,1 0 0,1 0 0,0 0 0,2 0 0,2 22 0,-2-39-3,-1 1 1,1 0-1,0-1 0,0 1 0,0 0 0,1-1 1,-1 0-1,1 1 0,0-1 0,0 0 1,0 0-1,3 3 0,-4-5 0,0 0-1,1 0 1,-1 0-1,1 0 1,-1 0 0,1 0-1,-1 0 1,1-1-1,0 1 1,-1 0 0,1-1-1,0 0 1,-1 1-1,1-1 1,0 0 0,0 0-1,-1 0 1,1 0-1,0 0 1,0-1 0,-1 1-1,1 0 1,0-1-1,-1 1 1,1-1 0,2-1-1,7-3-23,0-1 0,-1 0 0,0-1 1,0 0-1,-1 0 0,0-1 0,0 0 0,-1-1 0,0 0 0,0 0 0,-1-1 1,0 0-1,-1 0 0,6-14 0,-4 8 32,0-2-1,-2 1 1,0-1 0,-1 0 0,-1 0-1,0 0 1,-2-1 0,1-27-1,-3 35 47,-1 0-1,0 1 0,-1-1 0,0 1 1,-1-1-1,0 1 0,-1 0 0,0 0 0,-7-13 1,8 19-40,1-1 0,-1 1 1,0-1-1,0 1 1,-1 0-1,1 0 0,-1 0 1,0 1-1,0-1 1,0 1-1,0 0 0,-1 0 1,1 0-1,-1 1 0,0 0 1,0-1-1,0 2 1,0-1-1,0 1 0,-9-2 1,10 3-148,0 0 1,1 0 0,-1 0-1,0 0 1,1 1-1,-1 0 1,1-1-1,-1 2 1,1-1 0,0 0-1,-1 0 1,1 1-1,0 0 1,0 0-1,0 0 1,0 0 0,0 0-1,0 1 1,1-1-1,-1 1 1,1-1-1,0 1 1,0 0-1,0 0 1,0 0 0,0 1-1,0-1 1,0 4-1,0-4-493,1 1 0,1 0 0,-1-1-1,0 1 1,1 0 0,0 0 0,0-1-1,0 1 1,0 0 0,0 0 0,1-1-1,0 1 1,0 0 0,0-1-1,0 1 1,0-1 0,4 7 0,22 32-7735,-7-23 4347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4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95 879 1704,'-7'-9'2564,"0"1"0,-1 0-1,-9-7 1,9 9 819,0 0 0,-1 1 0,-15-8-1,18 9-772,7 2-1303,-1 2-1294,1 0 0,0 1 0,-1-1 0,1 0 0,-1 1 0,1-1 0,0 1 0,-1-1 0,1 1 0,-1-1 0,1 1 0,-1-1 0,1 1 0,-1-1 0,0 1-1,1 0 1,-1-1 0,0 1 0,1 0 0,-1 1 0,21 47 67,5 11 11,18 64 0,-42-118-88,-1 0 0,2 0-1,-1 0 1,1 0-1,0-1 1,0 1 0,1-1-1,5 7 1,-9-12 0,0 0-1,1 0 1,-1 0 0,0 1 0,1-1-1,-1 0 1,1 0 0,-1 0 0,0 0-1,1 0 1,-1 0 0,1 0 0,-1 0-1,0 0 1,1 0 0,-1 0 0,1 0-1,-1 0 1,0-1 0,1 1 0,-1 0 0,0 0-1,1 0 1,-1 0 0,1-1 0,-1 1-1,0 0 1,0 0 0,1-1 0,-1 1-1,0 0 1,1-1 0,-1 1 0,0-1-1,11-12 50,-10 11-42,11-17 93,0 0 0,-2-1 0,0 0-1,9-29 1,20-89 500,-30 105-476,35-145 210,-13 44 194,62-162 1,-21 128-532,-71 167 0,-1 0 0,1 0 0,0 0 0,-1 0 0,1 1 0,0-1 0,0 0 0,-1 1 0,1-1 0,0 0 0,0 1 0,0-1 0,0 1 0,0-1 0,0 1 0,0 0 0,0-1 0,0 1 0,0 0 0,0 0 0,0 0 0,0 0 0,0 0 0,0 0 0,0 0 0,0 0 0,0 0 0,2 1 0,34 10 0,-26-7 0,46 17-350,58 30 1,-102-44-1606,-1 1 1,20 16 0,-4-3-5579,-26-20 6819,0 1 0,-1-1 0,1 0 1,-1 0-1,1 1 0,-1-1 0,0 1 1,0-1-1,0 1 0,1-1 0,-1 1 1,-1 0-1,1 0 0,0-1 0,0 1 1,-1 0-1,1 0 0,0 4 0,-1 8-3472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4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170 112 972,'-4'0'1708,"0"-1"-1,0 1 1,0-1 0,0 0-1,0 1 1,0-2-1,0 1 1,0 0 0,1-1-1,-1 0 1,0 0-1,-5-4 1,8 6-1313,0-1 0,0 0 0,0 0 0,0 0 0,0-1 0,0 1 0,1 0 0,-1 0 1,0 0-1,1-1 0,-1 1 0,0 0 0,1-1 0,0 1 0,-1-3 0,1 2-340,0 0 0,0 0 0,0 1-1,0-1 1,1 0 0,-1 0 0,1 1 0,-1-1 0,1 0 0,0 1 0,-1-1 0,1 1-1,0-1 1,0 1 0,3-4 0,-1 2-42,1-1 0,-1 0 0,1 1 0,1 0 0,-1 0 0,0 0 0,1 0 0,-1 1 0,1-1 0,0 1 0,0 0 0,0 1 0,0-1 0,0 1 0,0 0 0,0 0 0,0 1 0,0 0 0,1 0 0,5 0 0,-8 0-9,-1 1 0,1-1 1,0 1-1,0 0 0,0 0 0,-1 0 0,1 0 1,0 0-1,-1 0 0,1 1 0,-1-1 0,1 1 1,-1 0-1,0 0 0,0 0 0,0 0 0,0 0 1,0 0-1,0 0 0,-1 1 0,1-1 1,-1 1-1,1-1 0,-1 1 0,0-1 0,0 1 1,0 0-1,0 0 0,-1 0 0,1-1 0,-1 1 1,0 0-1,1 0 0,-1 0 0,-1 0 0,1 0 1,-1 3-1,0 0-3,0 0 0,-1 0 1,0-1-1,0 1 0,0-1 0,-1 1 0,0-1 1,0 0-1,0 0 0,-1 0 0,1-1 1,-1 1-1,-5 3 0,-10 11 11,-34 24 0,35-29-9,9-8-20,-9 7 12,18-13-5,0 1-1,0-1 0,0 0 1,-1 0-1,1 0 1,0 0-1,0 0 0,0 1 1,0-1-1,-1 0 1,1 0-1,0 0 0,0 1 1,0-1-1,0 0 1,0 0-1,0 0 0,0 1 1,0-1-1,0 0 0,-1 0 1,1 0-1,0 1 1,0-1-1,0 0 0,0 0 1,0 1-1,1-1 1,-1 0-1,0 0 0,0 0 1,0 1-1,0-1 1,0 0-1,0 0 0,0 1 1,0-1-1,0 0 1,0 0-1,1 0 0,-1 0 1,0 1-1,0-1 0,0 0 1,0 0-1,1 0 1,-1 0-1,0 0 0,0 1 1,0-1-1,1 0 1,-1 0-1,0 0 0,0 0 1,0 0-1,1 0 1,-1 0-1,0 0 0,1 0 1,15 5-41,-1 0 0,1 1 0,-1 1 0,25 15 1,-36-20 57,0 1 0,0 1 0,0-1 0,0 1 1,-1-1-1,1 1 0,-1 0 0,5 8 0,-7-10-1,0 1 0,0 0 0,1 0 0,-2 0-1,1 0 1,0 0 0,0 0 0,-1 0 0,0 0-1,0 0 1,0 0 0,0 0 0,0 0-1,0 0 1,-2 5 0,0-3 17,0 0 0,0 0 0,-1 0-1,0 0 1,1 0 0,-2-1 0,1 1 0,0-1 0,-1 0-1,0 0 1,0 0 0,0-1 0,-1 1 0,1-1-1,-1 0 1,0 0 0,1-1 0,-1 1 0,-8 1 0,1 1-219,0-1 0,0-1 0,0 0 0,0-1 0,0 0 0,0-1 0,-20 0 0,29-1-245,-1 0 0,1-1 0,0 1-1,-1-1 1,1 1 0,-1-1 0,1 0-1,0-1 1,-1 1 0,1-1 0,0 1-1,0-1 1,0 0 0,0 0 0,1 0-1,-1 0 1,-2-3 0,4 3-109,-1 0 0,1 0-1,1 0 1,-1 0 0,0 0 0,0 0 0,1 0 0,-1 0-1,1 0 1,-1 0 0,1-1 0,0 1 0,0 0-1,0 0 1,0 0 0,0 0 0,1 0 0,-1-1 0,1 1-1,-1 0 1,1 0 0,0 0 0,0 0 0,0 0 0,0 0-1,0 1 1,0-1 0,2-2 0,7-10-3654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4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509 262 560,'-102'-2'8676,"-50"-5"-4502,0 1 1487,50 4 5294,101 2-10212,21-5-470,141 4-63,-85 2-146,504-11 345,-110 1-15,-219 6-350,710-11 316,-4-43-116,-639 13-244,-299 39-149,-14 0-240,-14 1-388,-18-5-4893,2-1 0,-32-16 1,14 5 558,-9-2-25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5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280 190 868,'7'-13'2716,"-1"0"0,0-1 0,0 0 0,3-17 0,4-11 2126,-7 28-2517,-4 9-1141,1-1 1,-1 1-1,0-1 0,-1 0 1,0 0-1,2-9 0,-6 16-474,-3 7-450,-4 10-133,-228 628 94,227-617-1266,-22 43 0,-2-9-5327,25-48 1943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5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82 2388,'24'-47'10127,"-8"12"-2033,-30 51-918,-19 13-6303,2-2-828,-82 72 167,33-30-108,72-63-57,-6 6 73,13-8 249,10-2 391,-5-1-711,-1-1 0,1 1-1,-1 1 1,1-1 0,-1 0 0,1 1 0,-1 0 0,0-1 0,6 5-1,7 4 100,-11-8-123,0 1 1,-1 0-1,1 1 1,-1-1-1,0 1 1,0-1 0,-1 1-1,1 0 1,-1 1-1,1-1 1,-2 1-1,1-1 1,0 1-1,3 9 1,-3-6-111,-1 0 1,1 1 0,-1-1 0,-1 1-1,0-1 1,0 1 0,-1 0 0,-1 14-1,-8 11-2381,3-17-1187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3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209 109 952,'-3'-6'2077,"1"0"0,-1 0 0,0 0 1,0 0-1,-6-7 0,-11-23 2482,16 20-3164,5 16-1285,-1-1 0,0 1 1,0-1-1,0 1 0,0-1 0,0 1 1,0-1-1,0 1 0,0-1 0,0 1 1,0-1-1,0 1 0,0-1 0,-1 1 1,1 0-1,0-1 0,0 1 0,0-1 1,-1 1-1,1 0 0,0-1 0,0 1 1,-1-1-1,1 1 0,0 0 0,-1-1 1,1 1-1,0 0 0,-1 0 1,0-1-1,-2 5 61,-1 0 0,1 0 1,0 1-1,0 0 0,1-1 0,-3 7 1,-12 19 700,-1-4-261,0 0 0,2 1-1,-12 30 1,21-42-731,1 0-1,0 1 1,2 0-1,0 0 1,0 1-1,2-1 1,-1 25-1,2-36-254,2-1-1,-1 0 0,0 1 1,1-1-1,0 1 1,2 7-1,-3-12 279,0 1 0,1-1 0,-1 1 0,0-1 0,1 1 0,-1-1 1,0 1-1,1-1 0,-1 1 0,1-1 0,-1 1 0,1-1 0,-1 0 0,1 1 0,-1-1 0,1 0 0,-1 1 0,1-1 0,-1 0 0,1 0 0,1 1 0,-1-1-4,0 0 0,0 0 1,0-1-1,0 1 0,1 0 0,-1 0 0,0-1 0,0 1 0,0-1 0,0 1 0,0-1 0,0 1 0,0-1 0,0 0 0,2-1 0,6-6-183,-1 0 0,1-1 0,-1 0 0,-1 0 0,0 0 0,0-1 0,-1-1 0,0 1 0,6-16 0,3-13 475,14-53-1,-27 83-87,-1 7-24,1-7 930,1 0 0,-2 0 0,2-12 0,-6 24-603,0 1 1,0-1-1,0 1 0,0 0 0,0 0 0,-3 7 0,4 4-434,0-1 0,1 1 0,0 0 0,1-1 0,1 1 0,4 28 0,0 2-1958,2 5-3338,2-26 127,5-5-3380,-9-14 5623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0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63 1044,'-7'3'24603,"3"-1"-23205,1 2-1374,1-2 406,15-1 221,28-3 467,62-10-1,-15 0-852,-37 6-157,46-3 20,-85 12-134,-12-3 6,0 0 1,0 0-1,1 0 1,-1 0-1,0 0 1,0 0-1,0 0 1,0 0 0,1 0-1,-1 0 1,0 0-1,0 0 1,0 0-1,0 0 1,1 1-1,-1-1 1,0 0 0,0 0-1,0 0 1,0 0-1,0 0 1,0 0-1,1 0 1,-1 1-1,0-1 1,0 0 0,0 0-1,0 0 1,0 0-1,0 1 1,0-1-1,0 0 1,0 0-1,0 0 1,0 0 0,0 1-1,0-1 1,0 0-1,0 0 1,0 0-1,0 0 1,0 1-1,0-1 1,0 0 0,0 0-1,0 0 1,0 0-1,0 1 1,0-1-1,0 0 1,0 0-1,-1 0 1,1 0 0,0 1-1,-2-1-55,0 0 0,0 1 0,0-1-1,0 0 1,0 0 0,0 0 0,0 0 0,-1 0 0,1-1-1,-3 0 1,-4 0-536,6 1-123,0-1 0,0 1-1,-1 0 1,1-1 0,0 0 0,0 1 0,0-1-1,-4-2 1,6 3 327,1-1 0,-1 1-1,0 0 1,1-1 0,-1 1-1,1-1 1,-1 1 0,1-1 0,-1 1-1,1-1 1,-1 1 0,1-1 0,-1 0-1,1 1 1,0-1 0,-1 0-1,1 1 1,0-1 0,0 0 0,-1 1-1,1-1 1,0 0 0,0 1-1,0-1 1,0 0 0,0 0 0,0 1-1,0-1 1,0 0 0,0 1 0,0-1-1,1 0 1,-1 1 0,0-1-1,0 0 1,1 1 0,-1-1 0,0 0-1,1 1 1,-1-1 0,0 0-1,1 1 1,0-1 0,4-6-3965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5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110 106 2452,'-18'-91'24550,"18"91"-24412,0-1 0,0 1 0,0-1-1,0 0 1,0 1 0,0-1 0,0 1 0,-1-1 0,1 1 0,0-1 0,0 1 0,-1-1 0,1 1 0,0-1 0,0 1-1,-1-1 1,1 1 0,0-1 0,-1 1 0,1 0 0,-1-1 0,0 0 0,-4 16 213,-53 241-159,52-225-212,6-23-90,-1 0-1,-1 1 1,0-1-1,0-1 1,-1 1 0,-4 9-1,8-58-2396,8 13 2360,0-1 1,2 2-1,1 0 0,1 0 1,1 1-1,27-37 0,-38 59 279,0 0 0,1 0 0,-1 0 0,1 1-1,0-1 1,0 1 0,0 0 0,0 0-1,0 0 1,1 1 0,-1 0 0,1-1-1,8-1 1,-10 3-106,0 1 1,-1-1-1,1 1 0,0 0 0,-1 0 1,1 0-1,0 1 0,-1-1 0,1 1 1,0-1-1,-1 1 0,1 0 0,-1 0 1,1 0-1,-1 0 0,0 0 0,1 1 1,-1-1-1,0 1 0,0-1 0,0 1 1,0 0-1,0 0 0,0 0 0,0 0 1,-1 0-1,2 3 0,1 1 1,0 0 0,-1 1 0,0 0-1,0-1 1,-1 1 0,1 0 0,-2 1 0,1-1 0,-1 0-1,0 0 1,0 1 0,-1 6 0,-1-1-5,0 0-1,0 0 1,-2 0-1,1 0 1,-10 24 0,2-1-125,10-31-399,7-23-397,65-158-1926,-64 156 3336,0 0-1,1 0 0,1 2 1,16-24-1,-25 41-452,0 0 1,-1 0-1,1 1 0,0-1 1,0 0-1,-1 1 1,1-1-1,0 0 0,0 1 1,0-1-1,0 1 1,0 0-1,0-1 0,0 1 1,0 0-1,0-1 0,0 1 1,0 0-1,0 0 1,0 0-1,0 0 0,1 0 1,1 0-14,-1 1 1,1-1-1,-1 1 0,1 0 1,-1 0-1,1 0 1,-1 0-1,4 2 1,0 1-26,-1 0 1,0 0 0,0 0 0,0 0 0,0 1 0,5 7-1,-5-5-32,-1 0-1,1 1 1,-2-1-1,1 1 1,-1 0-1,0 0 1,0 1-1,-1-1 1,-1 1 0,1-1-1,0 10 1,-2-6 72,-1 1 1,0-1-1,0 0 1,-1 0-1,-1 1 1,0-2-1,-5 14 1,0-4-972,-1-1-1,-1 0 1,-15 23 0,6-15-5356,-29 32 0,24-29-2442,18-21 4617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5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566 137 368,'2'-8'1439,"20"-67"9594,-17 21 5103,-16 67-14325,3 5-1568,0 1-1,-7 25 1,4-11-54,-204 461 844,188-436-1003,-53 130-3591,3-6-3253,55-137 4145,-50 79-1,38-79-6744,19-27 4839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5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9 660 3116,'7'-24'4804,"16"-53"4492,-20 69-8792,1 0 1,0 0-1,0 0 1,1 0 0,0 1-1,10-13 1,81-73 2162,-56 56-2362,-1-1 1,60-79-1,-93 108-139,-1 0-1,0-1 1,0 1 0,-1-1 0,-1 0-1,1 0 1,1-14 0,-3 18 31,-1 0 0,-1-1-1,1 1 1,-1 0 0,0-1 0,0 1 0,-1 0 0,0-1 0,0 1 0,0 0 0,-1 0-1,0 0 1,-5-10 0,7 15-162,-1 0-1,1 0 1,-1 0-1,1 0 0,-1 0 1,0 0-1,1 0 1,-1 0-1,0 0 0,0 0 1,0 0-1,0 1 1,0-1-1,0 0 1,0 0-1,0 1 0,0-1 1,0 1-1,0-1 1,0 1-1,-1 0 1,1-1-1,0 1 0,0 0 1,0 0-1,-3-1 1,2 2-13,0 0 1,0-1-1,0 1 0,0 0 1,0 0-1,0 0 1,0 1-1,0-1 1,0 0-1,1 1 1,-1-1-1,1 1 0,-3 2 1,-4 6 6,1 0 0,0 0 0,1 0-1,-6 15 1,-163 439 610,89-218-410,64-189-315,33-86-230,2 1 0,1 0 1,2 0-1,21-28 0,-30 45 347,1 1 1,0 0-1,1 0 1,0 1-1,0 0 1,18-13-1,-25 21-13,1-1 0,-1 1-1,0-1 1,0 1-1,1 0 1,-1 0 0,1 0-1,-1 0 1,1 1-1,-1-1 1,1 1 0,0-1-1,-1 1 1,1 0-1,0 0 1,-1 0-1,1 0 1,0 1 0,-1-1-1,1 1 1,-1-1-1,1 1 1,-1 0 0,1 0-1,-1 0 1,0 0-1,1 1 1,-1-1 0,0 1-1,0-1 1,0 1-1,0 0 1,0 0 0,0 0-1,0 0 1,-1 0-1,1 0 1,-1 0 0,2 4-1,1 1-8,-1 0 1,0 0-1,0 0 0,0 1 1,-1-1-1,0 1 1,-1 0-1,0 0 0,0 0 1,0 8-1,-1 4-554,-1 0-1,-6 35 1,2-31-1550,-1 0 0,-9 24 0,-47 86-13211,44-98 10770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5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385 154 2960,'2'-46'5525,"-1"29"-2447,0 0-1,-3-29 1,2 45-2703,-1-1 1,1 1 0,0 0-1,0-1 1,-1 1 0,1 0-1,-1-1 1,1 1 0,-1 0 0,0 0-1,1 0 1,-1-1 0,0 1-1,0 0 1,0 0 0,0 0-1,0 0 1,0 0 0,0 1-1,0-1 1,-2-1 0,3 2-160,-1 0 0,0-1 1,0 1-1,1 0 0,-1 0 1,0 0-1,0 0 0,1 0 0,-1 0 1,0 0-1,0 0 0,1 0 1,-1 0-1,0 1 0,1-1 0,-1 0 1,0 0-1,1 1 0,-2 0 1,-8 9-393,-10 24 352,2 1-1,2 1 1,-19 58-1,23-59-127,-99 318-563,101-319-870,-1-1 0,-21 40 0,8-28-3064,-2-3-3278,5-20-904,13-17 4629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5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43 374 1216,'-8'-18'3424,"0"0"0,2-1 0,0 0 0,1 0 0,-3-19 0,7 30-2520,1 0 0,0 0 0,0 0 0,1 0 0,0 0 0,2-10 0,-1 11-771,0 1 0,1-1 0,-1 1 0,1 0 0,1 0 0,-1 0 0,1 1 0,6-8 0,0 2-90,1 1 0,0 1 0,0-1 0,1 2 0,1 0 0,-1 0 0,1 1 0,0 1 0,1 0 0,0 1 0,0 0 0,0 1 0,18-3 0,-4 3-58,-1 0-1,0 2 0,1 1 1,-1 2-1,1 0 1,33 7-1,-39-4-172,0 1 0,0 1-1,0 2 1,-1 0 0,25 13 0,-32-13-494,-1 0 0,-1 1 0,17 14 0,-21-16-319,-1 1 0,1-1 0,-2 2 0,1-1 0,8 15 0,-13-18 244,0 0 0,0 0-1,0 1 1,0-1 0,-1 1 0,0-1-1,0 1 1,0-1 0,-1 8 0,0-9 105,0 0 1,0 0-1,0 0 1,-1 0-1,0-1 1,0 1 0,0 0-1,0 0 1,-1-1-1,1 1 1,-1-1-1,0 0 1,0 1-1,-3 3 1,0-2-1076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5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192 122 548,'28'-57'7868,"-26"53"-6982,-1-1-1,1 1 1,-1 0 0,0-1-1,0 1 1,0-1 0,0 0 0,-1 1-1,0-1 1,0 1 0,-6-12 10109,5 16-10797,-7 11 2037,-6 17-3349,13-27 1604,-42 110-406,4 0-1,5 3 1,-28 175 0,53-249-315,5-27-135,1 1 0,1-1 0,-2 21 0,7-52-154,1 0-1,1 1 1,0 0-1,14-30 0,-6 16 348,-3 6 278,1 1 0,0 1 0,2 0 0,1 1 0,25-32 0,-36 50 6,1 0-1,0 0 0,0 0 1,0 1-1,0 0 0,1 0 0,-1 0 1,1 0-1,0 0 0,0 1 1,7-3-1,-9 5-79,-1 0 1,1-1-1,0 1 0,-1 0 0,1 0 1,-1 0-1,1 1 0,0-1 0,-1 1 1,1-1-1,-1 1 0,1 0 0,-1 0 1,1 0-1,-1 0 0,0 0 0,0 1 1,1-1-1,-1 1 0,0-1 0,0 1 0,0 0 1,-1 0-1,1 0 0,0 0 0,1 2 1,3 6 54,0-1 1,0 1-1,-1 0 0,0 0 1,-1 0-1,0 1 1,-1 0-1,0-1 1,-1 1-1,0 0 1,-1 1-1,0-1 1,-1 15-1,0-13-891,-1 1 0,-1-1 0,0 1 0,-6 18-1,-8 7-5560,-5-4-4120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5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30 302 1792,'-10'4'3358,"-7"-3"9340,33-8-9946,-2 3-2294,5-1 40,0-2 1,23-10-1,-36 14-408,0-1-1,0 1 0,-1-1 1,1 0-1,-1 0 0,0-1 1,-1 0-1,1 0 0,-1 0 1,7-11-1,-6 9 236,-1-1 0,-1 0 0,0 0 0,0-1-1,0 1 1,-1 0 0,0-1 0,-1 0 0,0 1 0,0-19-1,-1 23-191,-1-1-1,1 0 0,-1 0 1,0 0-1,0 0 0,0 1 1,-1-1-1,1 0 0,-1 1 0,0-1 1,-1 1-1,1 0 0,-1 0 1,0 0-1,0 0 0,0 0 1,0 1-1,-1-1 0,1 1 0,-1 0 1,-5-3-1,8 5-102,0 0-1,0 1 1,-1-1 0,1 1-1,-1-1 1,1 1 0,0 0-1,-1-1 1,1 1 0,-1 0-1,1 0 1,-1 0-1,1 0 1,-1 0 0,1 0-1,-1 1 1,1-1 0,0 0-1,-3 2 1,1-1-2,-1 1 1,1 0 0,0 0-1,0 0 1,0 0-1,0 0 1,-4 5-1,-1 2-3,0 0-1,1 1 0,-11 19 0,9-13-18,2 1-1,0 0 0,1 0 1,0 0-1,1 1 0,2-1 1,-1 1-1,2 0 0,1 1 1,0-1-1,1 0 0,1 0 1,4 26-1,-2-31-173,1-2-1,-1 1 1,2 0 0,0-1-1,0 0 1,1 0 0,1 0 0,8 11-1,-9-14-505,0-2 0,0 1 0,0-1 0,1 0 0,0 0 0,0-1 0,10 7 0,-11-10-193,0 1 1,0-1 0,0 0 0,0 0 0,0-1 0,1 0 0,-1 0 0,0 0 0,13-1 0,-5-1-1296,-1 0 0,1-1 0,21-6 0,8-6-2367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5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90 149 2552,'-1'-16'2507,"0"0"-1,1 0 1,0 1-1,3-17 0,5-8 5451,-8 26-1477,-8 20-4728,-9 22-1795,2 6 78,2 1 0,2 0 1,1 1-1,1 0 1,-5 61-1,13-77-41,3 40 1,-2-54-9,1 0 0,0 0 0,1 0 0,0 0 0,0 0 0,0-1 0,0 1 0,1-1 0,0 0 0,0 1 0,4 4 1,-5-9-8,-1 1 0,1-1 1,-1 0-1,1 1 0,-1-1 1,1 0-1,0 0 0,-1-1 1,1 1-1,0 0 0,0 0 1,0-1-1,0 1 0,0-1 1,-1 0-1,1 1 0,0-1 1,0 0-1,0 0 0,0 0 1,0-1-1,0 1 0,0 0 1,0-1-1,0 1 0,0-1 1,0 0-1,1 0 0,7-4-172,-1 1-1,1-1 0,15-12 0,-18 12 74,4-4-117,1-1-1,-1 0 0,-1 0 1,0-1-1,0 0 0,-1-1 1,14-25-1,-5 4-265,25-68 0,-36 80 787,-1 0-1,-1-1 0,-1 1 0,0-1 1,0-39-1,-8 43 630,0 15-424,-2 10-326,3 2-156,0 0 1,0 0 0,1 0 0,0 0-1,-1 17 1,1 48-7,2-71 0,13 154 104,-2-65-3599,-7-76 1414,-4-15 1696,0-1 1,0 1-1,1 0 1,-1-1 0,1 1-1,-1 0 1,1-1-1,-1 1 1,1-1-1,-1 1 1,1-1-1,-1 1 1,1-1-1,-1 1 1,1-1-1,0 1 1,-1-1-1,1 0 1,1 1-1,0-1-503,0 0 0,0 0 0,0 0 0,0 0 0,0 0 0,0-1 0,0 1 0,0-1 0,0 1 0,0-1 0,0 0 0,0 1 0,2-3 0,12-4-3143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5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32 132 2772,'-3'-3'1383,"0"0"1,0 0-1,0 0 0,0-1 0,1 1 0,0-1 0,0 0 0,0 1 1,0-1-1,0 0 0,-1-9 0,2 11-692,1-1 0,-1 1 0,1-1 0,0 0-1,0 1 1,0-1 0,1 0 0,0-4 0,0 5-491,0-1 1,0 1-1,-1 0 1,2 0-1,-1 0 1,0 0-1,0 0 0,1 0 1,-1 1-1,1-1 1,1-2-1,-1 3-166,-1 0-1,0 0 1,0-1-1,1 1 1,-1 0 0,1 0-1,-1 1 1,1-1-1,-1 0 1,1 0-1,-1 1 1,1-1 0,0 1-1,0-1 1,-1 1-1,1 0 1,0 0-1,-1-1 1,1 1 0,0 1-1,0-1 1,3 1-1,-3 0-11,0 0-1,1 0 0,-1 0 1,0 1-1,0-1 0,0 1 1,0 0-1,0-1 0,0 1 1,-1 0-1,1 0 0,-1 0 1,3 4-1,1 5 34,0-1 1,0 1-1,-1 0 0,-1 0 1,5 19-1,-4 8-40,-2-1 0,-1 1 0,-2 0 1,-9 59-1,9-91-47,-5 15-861,6-21 872,0 1 0,0-1 0,0 0 0,0 0-1,0 0 1,0 0 0,0 0 0,0 0 0,-1 0-1,1 0 1,0 0 0,0 0 0,0 0 0,0 0 0,0 0-1,0 0 1,0 0 0,0 0 0,0 0 0,0 0-1,0 1 1,0-1 0,0 0 0,-1 0 0,1 0-1,0 0 1,0 0 0,0 0 0,0 0 0,0 0 0,0 0-1,0 0 1,0 0 0,0 0 0,0-1 0,0 1-1,0 0 1,-1 0 0,1 0 0,0 0 0,0 0 0,0 0-1,0 0 1,0 0 0,0 0 0,0 0 0,0 0-1,0 0 1,0 0 0,0 0 0,0 0 0,0 0-1,0 0 1,0 0 0,0-1 0,0 1 0,0 0 0,0 0-1,0 0 1,0 0 0,0 0 0,0 0 0,-2-14-1176,3-10 513,0 1 1,2 0 0,1 0-1,0 1 1,13-35 0,-9 35 969,1 0 1,1 1 0,1 0 0,1 0 0,20-26 0,-28 42 50,1-1 0,0 1-1,1 0 1,-1 0 0,1 0 0,0 1 0,0 0 0,1 0-1,10-5 1,-14 8-257,0 0-1,-1 0 0,1 0 1,0 0-1,0 0 0,0 1 1,0-1-1,-1 1 0,1 0 1,0 0-1,0 0 0,0 0 1,0 1-1,0-1 0,0 1 1,0-1-1,-1 1 0,1 0 1,0 0-1,-1 0 0,1 1 1,0-1-1,-1 1 0,1-1 1,-1 1-1,3 3 0,0 1-31,0 1 0,0 0-1,0 0 1,-1 0 0,0 1-1,-1-1 1,0 1 0,0 0-1,-1 0 1,0 0 0,0 0-1,0 1 1,-1 9 0,1 4-5,-2 1 0,0 0 1,-6 37-1,3-38 46,-1 0-1,-13 36 1,-5-11-2985,18-40 663,-1-1 0,1 1-1,-1-2 1,-9 10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5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40 592,'-4'-39'30263,"-3"55"-29826,-1 26-197,-5 69 1,11-75-1334,-3 0 1,0 0-1,-12 38 1,15-67 323,-13 33-6334,2-15-5113,8-20 7705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0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99 1804,'2'-13'6302,"0"0"-1,-1 0 0,-1-24 1,0 22-2933,-2 7-2142,-4 14-857,-3 13-346,-39 113-321,-26 71-5679,-1 9-11433,54-155 12771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5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101 424 844,'-24'-40'11574,"4"6"50,11 12-7131,9 21-4494,0 1 0,-1 0 0,1-1 0,0 1 0,0-1 0,0 1 0,0-1 0,0 1 0,0 0 0,0-1 0,0 1 0,0-1-1,0 1 1,0-1 0,0 1 0,0-1 0,0 1 0,0 0 0,0-1 0,0 1 0,0-1 0,1 1 0,-1-1 0,0 1 0,0 0 0,0-1 0,1 1 0,-1 0-1,0-1 1,1 1 0,-1 0 0,0-1 0,1 1 0,-1 0 0,0 0 0,1-1 0,-1 1 0,1 0 0,-1 0 0,0 0 0,1 0 0,-1-1 0,1 1 0,-1 0-1,1 0 1,-1 0 0,0 0 0,1 0 0,-1 0 0,1 0 0,-1 0 0,1 0 0,-1 0 0,0 0 0,1 1 0,-1-1 0,1 0 0,-1 0 0,1 0 0,-1 0-1,1 1 1,31 14-4893,-26-11 3021,9 3-2210,-1 1 0,-1 1 0,22 18 0,-13-9 49</inkml:trace>
  <inkml:trace contextRef="#ctx0" brushRef="#br0" timeOffset="1">805 191 2892,'-7'-21'3640,"0"-1"-1,-2 1 1,-12-22-1,17 36-2569,-1-1 1,0 0-1,0 1 1,-1 0-1,0 0 0,0 1 1,-1-1-1,0 2 0,0-1 1,-13-8-1,19 14-1033,0-1 1,0 1-1,0 0 1,0 0-1,0 0 1,-1 0-1,1 0 1,0 0-1,0 0 0,0 0 1,0 0-1,0 0 1,0 0-1,0 1 1,0-1-1,0 0 1,0 1-1,0-1 0,0 1 1,0-1-1,0 1 1,0-1-1,1 1 1,-1 0-1,0-1 1,0 1-1,1 0 0,-2 1 1,-19 25 150,20-24-139,-10 14 83,2 1 1,0 0-1,1 1 0,-7 22 1,-17 83 516,14-49-270,-328 1084 53,309-1041-442,16-56-1884,-29 62 0,21-66-2877,-5-2-4214,34-55 8283,-1 0 0,0 0 1,1 0-1,-1 1 0,0-1 0,0 0 1,0 0-1,0 0 0,0 0 1,0-1-1,0 1 0,-2 1 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5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77 190 1376,'-29'-30'8719,"23"25"-6372,1-1 0,-1 1 0,1-1 0,0 0 0,0-1 0,1 1 0,-7-14 0,10 18-2276,1 1 0,0 0 0,1 0 1,-1-1-1,0 1 0,0 0 0,0 0 0,1-1 1,-1 1-1,1 0 0,-1 0 0,1 0 1,-1 0-1,1 0 0,0-1 0,-1 1 0,1 0 1,0 1-1,0-1 0,0 0 0,0 0 1,0 0-1,0 0 0,0 1 0,0-1 0,0 0 1,0 1-1,3-2 0,36-16-157,-37 17 142,28-10-903,0 1 1,0 2-1,1 1 0,41-3 0,-48 8-2336,-1 1-1,0 1 0,38 6 0,-50-4 438,-1 1-1,19 6 0,-8 0-1122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5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132 104 516,'-3'-9'3364,"0"0"-1,-1 0 1,0 0 0,0 0-1,-1 0 1,-6-8 0,-8-10 2651,18 27-5991,1-1 1,0 1-1,0 0 1,-1-1-1,1 1 1,0 0-1,-1-1 1,1 1-1,0 0 1,-1-1-1,1 1 1,0 0-1,-1 0 1,1-1-1,-1 1 1,1 0 0,0 0-1,-1 0 1,1 0-1,-1 0 1,1-1-1,-1 1 1,1 0-1,-1 0 1,1 0-1,-1 0 1,1 0-1,-1 0 1,1 1-1,0-1 1,-1 0-1,1 0 1,-1 0-1,1 0 1,-1 0-1,1 1 1,0-1-1,-1 0 1,1 0-1,-1 1 1,1-1-1,0 0 1,-1 1-1,1-1 1,0 0-1,-1 1 1,1-1-1,0 0 1,0 1 0,-1-1-1,1 1 1,0-1-1,0 1 1,0-1-1,0 0 1,-1 2-1,-10 27-88,11-26 116,-14 45-41,3 0 0,-6 50 0,15-74-18,0 0 0,2 0 0,0 0 0,2 0 1,0-1-1,8 31 0,-10-52-10,1 0 1,-1 0-1,1 0 0,0 0 1,-1 0-1,1 0 1,0 0-1,0 0 0,0 0 1,0 0-1,1 0 0,-1-1 1,0 1-1,1 0 1,-1-1-1,1 1 0,0-1 1,-1 0-1,1 1 1,0-1-1,0 0 0,3 1 1,-2-1-27,0-1 1,0 0 0,0 0 0,-1 0 0,1 0-1,0-1 1,0 1 0,-1-1 0,1 0 0,0 1-1,-1-1 1,1 0 0,0-1 0,-1 1-1,0 0 1,1-1 0,3-2 0,3-4-74,1 0 0,-1-1 0,-1 0-1,0 0 1,0 0 0,-1-1 0,0-1 0,0 1 0,-1-1 0,-1 0 0,0 0 0,5-16 0,-3 4 136,-1 0 1,-1-1-1,-1 1 1,-1-1 0,0-35-1,-3 50 113,-1-1-1,0 1 0,0-1 0,-1 1 1,-1-1-1,0 1 0,0 0 1,-7-13-1,9 19-63,-1 0 0,0 0 0,0 0 0,0 0 0,0 1 0,-1-1 0,1 1 0,-1-1 0,0 1 0,1 0 0,-6-3 0,6 4-44,0 0 0,-1 0-1,1 0 1,0 1 0,-1-1 0,1 1 0,-1 0 0,1 0 0,0-1 0,-1 2 0,1-1 0,-1 0-1,1 0 1,-1 1 0,1-1 0,0 1 0,-1 0 0,-2 1 0,-4 2-72,0 1 0,0 0 0,0 1 0,1 0 0,0 0 0,-12 13 0,-10 17-2010,28-31 1159,-1 0-1,0 0 0,1 0 0,0 0 1,-2 9-1,3-12 418,1 0 1,0-1-1,0 1 0,0 0 1,0 0-1,1 0 0,-1 0 1,0-1-1,1 1 1,-1 0-1,1 0 0,0-1 1,-1 1-1,1-1 0,0 1 1,0 0-1,0-1 0,0 1 1,2 1-1,0 0-686,0 0 0,1 0-1,-1 0 1,1 0 0,0 0-1,5 3 1,15 4-3298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5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87 2212,'-3'-3'747,"1"1"0,0-1 0,0 0 0,0 0 0,1 1 0,-1-1 0,1 0 0,0 0 0,-1-1 0,1 1 0,1 0 0,-1 0 0,0-1 0,1 1 0,-1 0 0,1-1 0,0 1 0,0 0 0,1-1 0,-1 1 0,1 0-1,0-4 1,0 6-571,-1 0 0,0 1 0,1-1 0,-1 0 0,1 1 0,-1-1-1,1 1 1,-1-1 0,1 0 0,0 1 0,-1-1 0,1 1-1,-1-1 1,1 1 0,0 0 0,-1-1 0,1 1 0,0 0 0,0-1-1,-1 1 1,1 0 0,0 0 0,0 0 0,0 0 0,-1 0-1,1 0 1,0 0 0,0 0 0,0 0 0,-1 0 0,1 0 0,0 0-1,0 0 1,-1 1 0,1-1 0,0 0 0,0 1 0,-1-1 0,1 0-1,0 1 1,-1-1 0,2 1 0,1 2 49,1-1 0,-1 0 0,1 1 0,-1-1 0,0 1 0,6 6 0,-4 0-132,0-1 0,-1 1 0,0 0 0,0 0 0,-1 1 0,0-1 0,0 1 0,1 11 1,0 12 37,2 35 0,-7-6-64,-14 105 0,11-152-41,4-15-25,-1 0 1,1 0-1,0 0 1,0 0-1,0 0 0,-1 0 1,1 0-1,0 0 0,0 0 1,0 0-1,-1 0 1,1 0-1,0 0 0,0-1 1,0 1-1,-1 0 1,1 0-1,0 0 0,0 0 1,0 0-1,0 0 0,-1 0 1,1-1-1,0 1 1,0 0-1,0 0 0,0 0 1,0 0-1,0-1 1,-1 1-1,1 0 0,0 0 1,0 0-1,0-1 0,0 1 1,-2-3 8,1 0 0,0 0 0,0-1 0,0 1 0,0 0 0,0-6 0,0-3-17,2-1-1,-1 0 0,2 1 1,0-1-1,0 1 1,1 0-1,6-17 0,-2 12-6,0 0 0,1 1 0,1 0 0,16-24 0,-18 31-42,1 0 0,0 1-1,1 0 1,-1 0 0,2 1-1,-1 0 1,14-7 0,-17 11-564,0 0 0,1 0 1,0 0-1,0 1 0,12-3 0,-16 5-299,1-1 0,0 1 0,0 0 0,0 0 0,-1 0 0,1 0 0,0 1 0,0 0 0,-1-1 0,1 1 0,5 3 0,9 10-7055,-12-5 4167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7:5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134 135 2932,'-1'-5'1478,"-1"0"1,0 0-1,0-1 0,0 1 0,-1 1 0,0-1 1,0 0-1,0 0 0,0 1 0,-1 0 0,0 0 1,-4-4-1,3 3-405,0-1-1,0 1 1,1-1 0,-1 0 0,1 0 0,-3-7 0,-1 1-91,7 12-971,1 0 0,0 0 0,0 0 0,-1 0 0,1 0 0,0 0 0,0 0 0,0 1 0,-1-1 0,1 0 0,0 0 0,0 0 0,-1 0 0,1 0 0,0 1 0,0-1 0,0 0 0,0 0 0,-1 0 0,1 0 0,0 1 0,0-1 0,0 0 0,0 0 0,0 1 0,0-1 0,0 0 0,-1 0 0,1 1 0,0-1 0,0 0 0,0 1 0,-4 32-81,3-24 120,-33 289-46,33-292 113,-2 18-737,3-22 300,-1-3-27,1-15-347,1-20 389,1-1 0,2 2 0,2-1 0,1 0 0,2 1 0,23-58-1,-29 85 416,0 0 124,0 0 0,1 1 0,0-1 0,9-11 0,-13 18-217,1 1-1,-1-1 1,1 1 0,-1-1-1,1 1 1,-1 0 0,1-1-1,0 1 1,-1 0-1,1-1 1,0 1 0,-1 0-1,1 0 1,0 0 0,-1-1-1,1 1 1,0 0 0,-1 0-1,1 0 1,0 0 0,-1 0-1,1 0 1,0 0 0,1 1-1,19 10 200,12 19 5,-24-19-190,-1 0 1,-1 1 0,1-1 0,-2 1-1,0 1 1,0-1 0,-1 1 0,6 24-1,-7-20-24,0 0 0,-2 0-1,0 0 1,-1 0-1,-1 0 1,-2 29 0,1-38-11,0 0 1,-1 0 0,1 0 0,-1 0-1,-1-1 1,0 1 0,0-1 0,-7 13-1,10-20 0,-1 0 0,1 0-1,0 0 1,-1 0 0,1 0 0,0 0-1,0 0 1,-1 0 0,1 0-1,0 0 1,-1 0 0,1 0 0,0 0-1,-1 0 1,1 0 0,0 0-1,0 0 1,-1 0 0,1 0 0,0-1-1,-1 1 1,1 0 0,0 0-1,0 0 1,-1 0 0,1-1 0,0 1-1,0 0 1,0 0 0,-1-1-1,1 1 1,0 0 0,0 0 0,0-1-1,0 1 1,0 0 0,-1-1-1,1 1 1,0 0 0,0 0 0,0-1-1,0 1 1,0 0 0,0-1-1,0 1 1,-6-17-123,5 7 92,0 0-1,0 0 1,1-1 0,1 1 0,-1 0 0,2 0 0,-1 0 0,5-13 0,30-80 24,-20 64 23,-12 28 24,1 0 0,0 1 0,0 0 0,1 0 0,1 0 0,14-16 0,-18 23-12,0 0 1,0 0-1,0 1 1,0 0-1,1-1 1,-1 1-1,0 0 0,1 1 1,0-1-1,5-1 1,-6 2-8,-1 1 0,1 0 0,-1-1 1,1 1-1,-1 0 0,1 0 0,-1 1 0,1-1 0,-1 1 1,1-1-1,-1 1 0,0 0 0,1 0 0,-1 0 1,0 0-1,1 0 0,-1 0 0,2 2 0,1 1-1,-1 0-1,0 0 0,0 1 0,0-1 0,0 1 0,-1 0 1,0 0-1,0 0 0,0 0 0,-1 0 0,0 1 0,0-1 0,0 1 1,0 0-1,-1 0 0,1 9 0,0 1-342,-1 1 0,-1-1 0,0 1-1,-5 26 1,1-20-1600,-1 1-1,-13 32 0,4-21-3152,-1-1-1,-25 40 1,17-37 615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177 289 1180,'17'-61'12451,"5"2"-5090,-11 29-4618,-1 0 0,12-61 0,-21 91-2727,-1-1 1,0 1-1,0-1 1,1 1 0,-1-1-1,0 1 1,0-1-1,0 1 1,0-1 0,0 0-1,0 1 1,0-1-1,0 1 1,0-1 0,0 1-1,0-1 1,0 1-1,-1-1 1,1 0 0,0 1-1,0-1 1,0 1-1,-1-1 1,1 1 0,0-1-1,-1 1 1,1 0-1,0-1 1,-1 1 0,1-1-1,-1 1 1,0-1-1,0 1-4,0 0-1,-1 1 0,1-1 0,0 0 0,0 1 1,0-1-1,0 1 0,0 0 0,0-1 0,0 1 1,0 0-1,0-1 0,0 1 0,-1 1 1,-35 38-29,35-38 42,-9 12-30,0 1 1,1 0 0,0 1-1,1 0 1,1 0 0,0 1-1,2 0 1,0 0 0,-6 28-1,9-31-3,1 0 0,1 0 0,1 0 0,0 0 0,0 0-1,1 0 1,1 0 0,1-1 0,0 1 0,0 0-1,1-1 1,1 0 0,7 13 0,6 9-12,-10-22 24,-1 0 1,0 0 0,-1 0-1,-1 1 1,0 0 0,5 24-1,-10-32-1,-1-1 0,1 1 0,-1-1 0,0 0 0,-1 1 0,1-1 0,-1 0 0,0 0 0,0 0-1,-1 0 1,1-1 0,-1 1 0,0 0 0,0-1 0,-1 0 0,1 0 0,-8 7 0,3-4-2,1 0 0,-2-1 0,1 0 0,-1 0 0,1-1 1,-1 0-1,-1 0 0,-14 5 0,20-9-95,1 0 0,-1-1 1,0 1-1,0-1 0,0 1 0,0-1 0,0 0 0,1-1 0,-9 0 1,11 0-14,0 1 0,0 0 1,0-1-1,0 1 0,0 0 0,1-1 1,-1 1-1,0-1 0,0 0 1,0 1-1,0-1 0,1 0 1,-1 1-1,0-1 0,1 0 1,-1 0-1,1 0 0,-1 1 1,1-1-1,-1 0 0,1 0 1,-1 0-1,1 0 0,0 0 1,-1 0-1,1 0 0,0 0 0,0 0 1,0 0-1,0 0 0,0 0 1,0 0-1,0 0 0,0 0 1,0 0-1,1 0 0,-1 0 1,0 0-1,1 0 0,-1 0 1,1 0-1,0-1 0,5-9-1123,0 0 0,1 0 0,0 1 0,1 0 0,0 0 0,0 0 0,1 1 0,11-8-1,2-4-881,57-49-5421,-52 49 5101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432 128 1496,'3'-5'1584,"1"-1"1,-1 0-1,-1 0 0,1 0 1,-1 0-1,0-1 0,0 1 1,-1-1-1,0 1 0,0-1 0,0 1 1,-1-1-1,0 0 0,-1 1 1,1-1-1,-2-7 0,2 14-1458,0-1 0,0 1 0,0-1 1,0 1-1,0-1 0,-1 0 0,1 1 0,0-1 0,0 1 0,0-1 0,-1 1 0,1-1 0,0 1 0,0-1 0,-1 1 0,1-1 1,0 1-1,-1-1 0,1 1 0,-1 0 0,1-1 0,0 1 0,-1 0 0,1-1 0,-1 1 0,0-1 0,0 2-83,0-1 0,1 1 0,-1 0 0,0 0-1,1-1 1,-1 1 0,0 0 0,1 0 0,-1 0 0,1 0-1,0 0 1,-1-1 0,1 1 0,0 0 0,-1 0 0,1 0-1,0 2 1,-221 732 120,167-557-772,-54 145-2012,79-269-1543,7-21-4001,19-29 6604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23 287 3520,'4'-117'17005,"4"58"-10622,9 3-3905,-16 53-2458,0-1-1,0 1 1,1 0 0,-1 0-1,1 1 1,0-1 0,0 0-1,0 1 1,0-1 0,0 1-1,1-1 1,-1 1 0,1 0-1,-1 0 1,1 0 0,0 0-1,0 1 1,0-1 0,0 1-1,0 0 1,0 0 0,0 0-1,0 0 1,1 0 0,-1 1-1,0-1 1,1 1 0,-1 0-1,0 0 1,1 0 0,-1 0-1,0 1 1,0 0 0,1-1-1,-1 1 1,0 0 0,0 0-1,0 1 1,0-1 0,0 1-1,0-1 1,0 1 0,-1 0-1,1 0 1,-1 0 0,1 1-1,-1-1 1,0 1 0,0-1-1,0 1 1,0 0 0,0-1-1,0 1 1,2 6-1,-2-1-7,1 0-1,-1 0 0,0 0 0,-1 0 1,0 0-1,0 0 0,-1 0 0,0 0 1,-1 0-1,1 0 0,-2 0 0,1 0 1,-1 0-1,0 0 0,-1 0 0,1 0 1,-8 13-1,4-11-117,0 0 0,0 0 0,0-1 1,-1 1-1,-1-2 0,0 1 0,0-1 0,0 0 0,-1-1 1,0 1-1,-1-2 0,-10 7 0,17-12-259,0 0 0,1 0 0,-1 0 0,0 0 0,0 0 0,1-1 0,-1 1 0,0-1 0,0 1 0,0-1 0,0 0 0,0-1 0,1 1 0,-1 0 0,0-1 0,-5-1 0,7 2-62,-1-1 0,1 0 0,0 0 1,-1 1-1,1-1 0,0 0 0,0 0 1,0 0-1,0 0 0,0 0 0,0 0 1,0-1-1,0 1 0,1 0 0,-1 0 1,0-1-1,1 1 0,-1 0 0,1-1 0,-1 1 1,1-1-1,0 1 0,-1-1 0,1 1 1,0 0-1,0-1 0,0 1 0,0-1 1,0 1-1,1-1 0,-1 1 0,0-1 1,1 1-1,0-2 0,6-12-3755,3-2 308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46 293 1940,'-4'2'1327,"1"-1"-1,0 1 0,0-1 1,0 1-1,-1-1 1,1 0-1,0-1 0,-1 1 1,1 0-1,-1-1 1,-5 0 1335,15-4 2151,10-9-3203,18-17-800,-11 11-414,41-44 0,-58 56-219,-1 0 1,0 0-1,0 0 1,-1-1-1,0 0 1,0 0-1,-1 0 0,0 0 1,0 0-1,0-1 1,1-12-1,-4 18-70,0-1-1,0 1 1,0 0-1,0-1 1,0 1 0,-1 0-1,1-1 1,-1 1-1,0 0 1,0 0-1,0 0 1,0-1-1,-1 1 1,1 1-1,-5-7 1,5 8-71,0 0 0,0 0 0,0 0 1,-1 0-1,1 0 0,0 0 0,-1 0 0,1 1 1,-1-1-1,1 0 0,-1 1 0,1-1 0,-1 1 0,0-1 1,1 1-1,-1 0 0,1 0 0,-1 0 0,0 0 1,1 0-1,-1 0 0,0 0 0,1 1 0,-1-1 1,1 0-1,-1 1 0,1 0 0,-1-1 0,1 1 1,-1 0-1,1-1 0,-1 1 0,-1 2 0,-7 4-28,0 1 0,1-1-1,0 2 1,0-1-1,1 1 1,0 0 0,1 1-1,0 0 1,1 0 0,0 1-1,0 0 1,1 0 0,0 0-1,1 0 1,1 1-1,-5 20 1,6-22-45,1 0 0,0 1 0,0-1 1,1 0-1,1 0 0,0 0 0,0 0 0,0 0 0,2 0 0,-1 0 0,1 0 1,0-1-1,1 1 0,0-1 0,1 0 0,0 0 0,0 0 0,1-1 0,0 0 0,11 11 1,-12-14-74,0-1 0,0 0 0,0 0 0,0 0 0,0-1 0,1 0 0,0 0 0,-1 0 0,1-1 0,0 0 0,0 0 0,1 0 0,-1-1 0,0 0 0,11 1 0,-8-2-120,-1-1 0,1 0 0,0-1 0,-1 1 0,1-1 1,-1-1-1,0 0 0,0 0 0,0-1 0,11-6 0,-4 1-42,-1-1 0,-1 0-1,0-1 1,0-1 0,-1 0-1,0-1 1,-1 0 0,-1 0-1,0-1 1,-1-1 0,9-18 0,-11 20 692,-2-1 0,1 0 0,-2-1 0,0 1 0,0-1 0,-2 1 0,1-1 0,-2 0 0,0 0 0,-1 0 0,-1 0 0,-3-21 0,4 34-338,0 0 0,0 1 0,-1-1-1,1 0 1,-1 1 0,1-1 0,-1 1 0,0-1 0,0 1-1,0-1 1,0 1 0,0-1 0,0 1 0,0 0 0,0 0-1,-2-2 1,3 3-50,-1 0 0,0-1 0,1 1 0,-1 0 0,0 0 0,0 0 0,0-1 0,1 1 0,-1 0 0,0 0 0,0 0 0,1 0 0,-1 1 0,0-1 0,0 0 0,0 0 0,1 0 0,-1 1 0,0-1 0,1 0 0,-1 1 0,0-1 0,-1 1 0,-1 2-1,-1 0 0,1 1 0,0-1 0,-1 0 0,1 1 0,1 0 0,-1 0-1,1 0 1,-4 7 0,1 0-132,2 1 1,-1-1-1,1 0 0,1 1 0,0-1 0,0 1 0,1 0 0,1 0 1,0-1-1,1 1 0,0 0 0,1 0 0,0-1 0,5 16 0,-2-5-584,-4-15-292,1 0 1,0 0 0,0 0 0,1 0 0,5 11 0,-7-16 523,1 0-1,-1 0 1,1 0 0,0 0-1,0 0 1,0 0-1,0-1 1,0 1 0,0-1-1,0 1 1,1-1 0,-1 0-1,0 0 1,1 0 0,-1 0-1,1 0 1,-1 0 0,1-1-1,5 1 1,5 0-1853,0-1-1,1-1 1,-1 0 0,26-6-1,-35 6 1891,22-4-2272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265 671 1760,'2'-3'1367,"-1"1"0,1-1 0,-1 0 0,1 0 0,-1 0-1,0 0 1,0 0 0,0 0 0,-1 0 0,1-6 0,0 3 3,-1 0 1,-1 0 0,1-1 0,-1 1-1,-1-6 1,-2-2-283,0 1 1,-1 1-1,0-1 1,-9-14-1,14 26-1064,-1 0 0,0 0 0,1 0-1,-1 0 1,0-1 0,1 1 0,-1 1 0,0-1-1,0 0 1,0 0 0,0 0 0,0 0 0,0 1-1,0-1 1,0 0 0,0 1 0,0-1 0,0 1-1,0-1 1,-1 1 0,1 0 0,0-1 0,0 1-1,-1 0 1,1 0 0,0 0 0,0 0 0,-1 0-1,1 0 1,0 0 0,0 0 0,-1 1 0,1-1-1,0 0 1,0 1 0,0-1 0,0 1 0,-1-1-1,1 1 1,0-1 0,-1 2 0,-6 4-27,1 0 1,0 0-1,0 1 1,-10 11-1,7-7 45,-13 14-43,1 1 0,-24 35 1,39-50-4,1 0 0,0 0 1,0 0-1,1 1 0,0 0 1,1 0-1,1 0 0,0 0 1,-2 17-1,5-27-4,-1 1 0,1-1 0,0 1-1,0 0 1,0-1 0,0 1 0,1-1-1,-1 1 1,1-1 0,-1 1 0,1-1 0,0 1-1,0-1 1,0 0 0,0 0 0,1 1-1,-1-1 1,1 0 0,-1 0 0,4 3 0,-3-4-20,0 1 0,1-1 0,-1 0 0,1 0 0,-1 0 0,1-1 0,0 1 1,-1-1-1,1 1 0,0-1 0,-1 0 0,1 0 0,0 0 0,0 0 1,-1-1-1,1 1 0,0-1 0,-1 1 0,5-3 0,6-1-128,-1-1 0,1-1 0,-1 0-1,0-1 1,0 0 0,-1-1 0,0 0-1,0-1 1,11-12 0,2-4-179,-1-1 0,29-43 0,-22 21 386,-3-2 0,-2 0 1,-2-2-1,25-86 0,-40 112 297,-1-1 1,-1 0-1,-2 0 0,0 0 0,-2 0 0,-2-1 1,0 1-1,-5-37 0,4 61-244,1-1 0,-1 0 1,0 1-1,0-1 0,0 1 0,-3-4 0,4 6-94,0 1 0,0-1-1,-1 1 1,1-1 0,0 1-1,-1 0 1,1-1 0,0 1-1,-1-1 1,1 1 0,-1 0-1,1-1 1,0 1 0,-1 0-1,1 0 1,-1 0 0,1-1-1,-1 1 1,1 0 0,-1 0-1,1 0 1,-1 0 0,1 0-1,-1 0 1,1 0 0,-1 0-1,1 0 1,-1 0 0,0 0-1,1 0 1,-1 0 0,1 0-1,-1 0 1,1 0-1,-1 1 1,1-1 0,0 0-1,-1 0 1,1 1 0,-1-1-1,1 0 1,-1 1 0,1-1-1,0 0 1,-1 1 0,1-1-1,0 1 1,-1-1 0,1 1-1,0 0 1,-6 5-10,1 1 0,0 0 0,0 1 0,0-1 0,1 1 0,1 0 0,-1 0 0,-2 9 0,-17 74 0,17-65 0,-52 255-1121,-6 26-1597,24-142-4299,-21 82-7835,44-172 10065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1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 2464,'-25'1'11963,"2"0"-1817,48 0-8019,15 3-3073,48-2 0,-64-3-3733,39-7-1,-16 6-6176,-36 2 7431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182 154 128,'5'-93'16061,"-5"51"-8790,0 24-1306,0 18-5918,-1 0-1,0 0 1,1 0-1,-1 0 1,1 0-1,-1 0 1,1 0-1,-1 0 1,1 0-1,-1 0 1,1 1-1,-1-1 1,1 0 0,-1 0-1,1 0 1,-1 1-1,1-1 1,-1 0-1,1 1 1,0-1-1,-1 0 1,1 1-1,-1-1 1,1 1-1,0-1 1,0 1-1,-1-1 1,1 1-1,-125 446 78,101-351-5049,3 0-4697,17-70 435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64 282 1104,'-3'-3'1313,"0"0"0,1-1 0,-1 1 1,1-1-1,0 1 0,0-1 0,0 0 0,0 0 0,-1-4 0,3 7-1251,0 1-1,0 0 0,0-1 1,0 1-1,0 0 0,0-1 0,1 1 1,-1 0-1,0-1 0,0 1 1,0 0-1,0 0 0,1-1 1,-1 1-1,0 0 0,0 0 0,0-1 1,1 1-1,-1 0 0,0 0 1,1 0-1,-1-1 0,0 1 1,0 0-1,1 0 0,-1 0 0,0 0 1,1 0-1,-1-1 0,0 1 1,1 0-1,-1 0 0,0 0 1,1 0-1,-1 0 0,0 0 1,1 0-1,-1 0 0,0 0 0,1 0 1,-1 1-1,0-1 0,1 0 1,-1 0-1,0 0 0,0 0 1,1 0-1,-1 1 0,0-1 0,1 0 1,-1 0-1,22 12 1306,-17-9-473,-3-2-836,-1-1 0,1 1 0,0 0 0,-1-1 0,1 0 0,0 1 0,-1-1 0,1 0 0,0 0 0,0 0 0,-1 0 0,1 0 0,0 0 0,0 0 0,-1-1 0,1 1 0,0 0 0,-1-1 0,4-1-1,-2 0 101,-1 1 0,0-1 0,0 0 0,1 0 0,-1 0 0,0 0 0,-1 0 0,1 0 0,0-1 0,-1 1 0,3-4 0,-1 0 287,-1-1 0,1 1 0,-1-1 0,0 1 0,-1-1 0,1 0 0,-1 0 0,-1 0 0,1-11 0,-2 16-319,0-19 807,-8-32 0,8 48-877,0 1 0,0-1-1,-1 1 1,1-1 0,-1 1-1,0 0 1,0-1 0,-1 1-1,1 0 1,-1 1 0,0-1-1,0 0 1,-5-3 0,6 6-49,1 0 0,-1 0 0,0 0 1,1 1-1,-1-1 0,0 1 0,0-1 0,1 1 1,-1 0-1,0 0 0,0 0 0,0 0 0,0 0 1,1 0-1,-1 0 0,0 0 0,0 1 0,1-1 1,-1 1-1,0-1 0,1 1 0,-1 0 0,0 0 1,1 0-1,-1 0 0,1 0 0,-1 0 1,1 0-1,0 0 0,-3 3 0,-1 1-51,0-1 0,1 2 0,-1-1 0,1 0 0,0 1 0,-5 11-1,4-8-418,1 0-1,1 1 1,0-1-1,0 1 0,1-1 1,1 1-1,-1 0 0,1 11 1,1-14-518,1 0 0,0 0 0,0 0 0,0 0 0,1-1 0,0 1 0,0 0 0,1-1 0,0 1 0,0-1 0,1 0 0,4 7 1,28 34-7409,-13-25 4539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248 192 2372,'-12'-26'10708,"6"-5"-4374,5-33-307,1 41-3915,1 15-1539,-1-15 430,0 22-952,0 0 0,0 0-1,0 0 1,0 0 0,0 0-1,0 1 1,0-1 0,-1 0 0,1 0-1,0 0 1,-1 0 0,1 1-1,0-1 1,-1 0 0,1 0 0,-1 1-1,1-1 1,-1 0 0,0 0-1,0 1-32,0 0-1,0 1 0,0-1 1,0 0-1,0 0 0,0 1 0,0-1 1,0 1-1,0-1 0,0 1 0,0-1 1,1 1-1,-1 0 0,0-1 1,0 1-1,-1 1 0,-13 14 3,6-6-22,1 0 1,1 0-1,0 1 1,0 0-1,1 0 1,1 1-1,-1 0 1,2 0-1,0 0 1,0 0-1,-2 24 1,4-21-5,1 1 1,0 0-1,2 0 1,0 0-1,0 0 1,2-1-1,0 1 0,1-1 1,7 20-1,-7-23 8,25 77-27,-26-80 28,-1 0 0,-1 1 0,1-1 0,-2 1-1,1 0 1,-2-1 0,-1 16 0,2-24 0,-1 1 0,0-1 1,1 1-1,-1-1 0,0 0 0,0 1 1,0-1-1,0 0 0,0 0 0,-1 1 1,1-1-1,0 0 0,0 0 0,-1 0 0,1 0 1,-1-1-1,1 1 0,0 0 0,-1-1 1,0 1-1,1-1 0,-1 1 0,1-1 1,-3 1-1,-3 0-224,0 0 1,-1 0-1,1-1 1,-9 0-1,11 0-367,1-1-1,-1 0 0,0 0 0,1 0 1,-1 0-1,1-1 0,-1 0 0,-6-3 1,7 2-459,0 1 0,1-1 0,-1 0 0,1 0 0,-1 0 0,1 0 0,0-1 0,0 0 0,0 1 0,1-1 0,-1 0 0,1 0 0,0 0 0,-2-7 0,-2-8-3679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274 309 1944,'-6'-6'1415,"-1"0"0,1-1-1,0 0 1,1 0 0,0 0 0,0-1-1,0 0 1,1 0 0,0 0 0,1 0-1,0 0 1,0-1 0,1 0 0,-2-10-1,3 12-830,1 0 0,0 1 0,0-1 0,0 1 0,1-1 0,0 1 0,0-1 0,4-9 0,-2 9-498,-1 1 1,1 0-1,0 1 1,1-1-1,0 0 1,0 1-1,0 0 0,0 0 1,8-6-1,0-1 34,-7 7-75,0 0 0,1 0 0,-1 0 0,1 1 0,0 0 1,11-6-1,-16 10-39,0-1 1,0 1 0,0 0 0,0-1 0,1 1-1,-1 0 1,0 0 0,0 0 0,1 0 0,-1 0 0,0 0-1,0 0 1,0 0 0,1 1 0,-1-1 0,0 0-1,0 1 1,2 0 0,-1 0 2,-1 1 1,1-1-1,0 1 0,-1-1 0,1 1 1,-1 0-1,0 0 0,1-1 1,-1 1-1,0 0 0,0 0 0,0 0 1,1 4-1,1 4 23,-1 0 0,0 1 0,0-1 1,-1 0-1,0 1 0,-1-1 0,0 1 0,-2 14 0,-2 3 32,-15 51 0,9-48-49,-1-1-1,-1-1 0,-1 0 0,-2-1 0,-19 27 0,20-34-41,-2 0 0,0-1 0,-1-1 1,-1-1-1,-1 0 0,-35 25 0,49-40-24,0 0 0,0 0 1,0 0-1,-1-1 0,1 1 0,-1-1 0,1-1 1,-10 3-1,14-4 31,-1 0-1,1 0 1,-1 0 0,1 0 0,-1 0 0,1 0 0,-1 0 0,1-1-1,-1 1 1,1-1 0,-1 1 0,1-1 0,0 1 0,-1-1-1,1 0 1,0 1 0,0-1 0,-1 0 0,1 0 0,0 0-1,0 0 1,0 0 0,0 0 0,0 0 0,0-1 0,0 1-1,1 0 1,-1 0 0,0-1 0,1 1 0,-1-1 0,1 1-1,-1 0 1,1-1 0,0 1 0,0-1 0,-1-2 0,0-4-13,1 0 0,0-1 0,0 1 0,1 0 0,0-1 0,0 1 0,1 0 0,0 0 1,1 0-1,-1 0 0,1 0 0,6-9 0,-5 9 67,0 0 1,1 0 0,0 0-1,1 1 1,0 0-1,0 0 1,1 1 0,-1-1-1,1 1 1,16-10-1,-20 15-9,0-1-1,0 1 1,1 0-1,-1 0 1,0 0-1,1 1 0,-1-1 1,1 1-1,-1 0 1,1-1-1,-1 2 1,1-1-1,-1 0 0,1 1 1,-1 0-1,1-1 1,-1 1-1,0 1 1,0-1-1,1 0 1,-1 1-1,0 0 0,0-1 1,0 1-1,0 0 1,-1 1-1,1-1 1,3 4-1,3 3 11,0 1 0,-1 0 0,0 0 0,-1 0 0,0 1 0,8 15 0,-7-10-24,-1 0-1,-1 0 0,0 1 0,4 17 0,-9-26-445,0 0-1,0 1 1,-1-1-1,0 0 0,0 0 1,-1 1-1,0-1 1,0 0-1,-1 0 1,-4 12-1,4-12-929,-6 16-4242,6-10-2668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284 119 3124,'0'-14'2089,"0"5"527,0-1 1,0 1-1,0-1 1,-2 1-1,1-1 0,-1 1 1,-6-18-1,2 16-18,1 10-1474,0 19-1069,2-5 53,-18 61-45,-23 70 15,28-101-108,-38 89 120,46-117-170,1-1 1,-2 0 0,0 0-1,-1-1 1,0 0-1,-18 17 1,27-29 39,0 0 1,1-1-1,-1 1 1,0 0-1,0-1 1,1 1-1,-1 0 0,0-1 1,0 1-1,0-1 1,0 1-1,0-1 0,0 0 1,0 1-1,0-1 1,0 0-1,0 0 1,0 0-1,0 0 0,0 0 1,0 0-1,0 0 1,-1 0-1,1 0-11,1-1 1,-1 0-1,0 1 1,0-1-1,1 1 1,-1-1-1,0 0 1,1 0-1,-1 1 1,1-1-1,-1 0 0,1 0 1,0 0-1,-1 0 1,1 0-1,0 1 1,-1-1-1,1 0 1,0-2-1,-1-3-128,0 0-1,1 0 0,0 0 1,0 0-1,1 0 0,1-8 1,-1 9 218,0 0-1,1-1 1,0 1 0,0 0 0,0 0 0,1 0-1,0 0 1,0 0 0,0 0 0,0 1-1,1-1 1,0 1 0,0 0 0,0 1 0,0-1-1,1 0 1,-1 1 0,1 0 0,0 0 0,0 1-1,0-1 1,0 1 0,0 0 0,1 0 0,6 0-1,-1 0 39,0 0 0,0 1 0,0 1 0,1 0 0,-1 0 0,0 1 0,0 0 0,0 1 0,0 1-1,0 0 1,18 7 0,28 17-501,-21-4-3060,-35-22 2753,1 0 0,0 0 0,0 0 0,-1-1 0,1 1 0,0 0 0,0-1 0,0 1 0,3-1 0,-5 1 368,1-1 1,-1 0-1,1 0 0,0 0 1,-1 0-1,1 0 0,-1 0 1,1 0-1,0-1 0,-1 1 1,1 0-1,-1 0 0,1 0 1,0 0-1,-1-1 0,1 1 1,-1 0-1,1-1 0,-1 1 1,1 0-1,-1-1 0,1 1 1,-1-1-1,0 1 0,1-1 1,-1 1-1,1-1 0,-1 1 1,0-1-1,0 1 0,1-1 1,-1 0-1,1-4-2806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273 109 2548,'19'-49'10265,"-18"46"-8953,0-1 1,0 0-1,-1 0 1,1 1-1,-1-1 1,0 0-1,0 0 1,0 0-1,0 0 1,-1 1-1,-1-7 1,2 9-1220,0 1 0,0 0 0,0-1 0,0 1 0,0-1 0,-1 1 0,1 0 0,0-1 0,0 1 0,0-1 0,-1 1 1,1 0-1,0-1 0,-1 1 0,1 0 0,0 0 0,-1-1 0,1 1 0,0 0 0,-1 0 0,1-1 0,-1 1 0,1 0 1,0 0-1,-1 0 0,1 0 0,-1 0 0,1 0 0,-1-1 0,1 1 0,0 0 0,-1 0 0,0 1 0,-15 8 856,-12 25-1124,25-30 364,-27 39-304,3 1-1,1 2 1,2 0 0,2 2-1,-29 94 1,12-20-4928,29-94 1577,5-4-1796,5-20 3541,-1 0 1,1 1 0,0-1-1,1 0 1,-1 0-1,2 7 1,1-3-2556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100 149 2416,'1'-48'8528,"0"-1"3749,-3 33-7717,2 16-4514,0 0 0,0 0 0,0 0 0,0 0 0,0 0 0,0-1 0,0 1 0,-1 0 0,1 0 0,0 0 0,0 0 0,0 0 0,0 0 0,0 0 0,0 0 0,0 0 0,-1 0 0,1 0 0,0 0 0,0 0 0,0 0 0,0 0 0,0 0 0,0 0 0,-1 0 0,1 0 0,0 0 0,0 0 0,0 0 0,0 0 0,0 0 0,0 0 0,-1 0 0,1 0 0,0 0 0,0 0 0,0 0 0,0 0 0,0 0 0,0 1 0,0-1 0,0 0 0,-1 0 0,1 0 1,0 0-1,0 0 0,0 0 0,0 0 0,0 0 0,0 1 0,-14 25 799,11-21-905,-4 11 117,-5 7-1,1 1 0,1 0 0,-11 46 0,20-63-56,-5 18 7,2 0-1,-1 37 1,4-55-8,1-1 0,1 1 0,-1 0 0,1-1 0,0 1 0,1 0 0,0-1 0,0 0-1,0 1 1,1-1 0,0 0 0,0 0 0,0 0 0,7 8 0,-8-12-3,0 0 0,-1 0 0,1-1 0,0 1 0,0-1 0,0 1-1,0-1 1,0 0 0,1 0 0,-1 0 0,0 0 0,1 0 0,-1 0 0,0-1 0,1 1-1,-1-1 1,5 1 0,-3-1-6,1 0 1,-1-1-1,0 0 0,1 0 0,-1 0 0,0 0 0,1 0 1,-1-1-1,5-2 0,1-2-22,1-1 1,-1 0-1,0 0 0,-1-1 1,0 0-1,12-13 0,-9 5 50,-1-1-1,-1 0 1,0 0 0,-1-1-1,-1 0 1,0 0-1,-2-1 1,0 0-1,-1-1 1,-1 1 0,0-1-1,-2 0 1,-1 1-1,0-1 1,-3-33 0,2 50 2,-1 0 1,1 1-1,0-1 1,-1 0 0,0 0-1,0 1 1,0-1-1,0 0 1,0 1 0,0-1-1,0 1 1,-1 0-1,0-1 1,1 1 0,-1 0-1,0 0 1,0 0-1,0 0 1,0 0 0,0 0-1,-1 1 1,1-1-1,0 1 1,-1-1 0,0 1-1,1 0 1,-4-1 0,2 1-30,-1 1 0,1 0 0,0-1 0,-1 1 0,1 1 0,0-1 0,-1 1 0,1-1 0,0 1 0,0 1 0,-1-1 0,1 1 0,0-1 0,0 1 0,0 0 0,-5 4 0,-4 4-630,0-1 0,0 2 0,-13 14 0,21-19-513,-1 0 0,1 1 0,0-1-1,0 1 1,1 0 0,0 1 0,-6 14-1,9-19 473,1-1-1,-1 1 0,0 0 0,1 0 0,0-1 1,0 1-1,0 0 0,0 0 0,0-1 0,0 1 0,1 0 1,-1 0-1,1-1 0,0 1 0,0 0 0,0-1 0,0 1 1,0-1-1,3 5 0,11 8-3699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54 764 1524,'-28'-48'10050,"16"24"-4350,4 15-2454,8 9-2906,-1-1 0,1 1 0,-1-1 0,1 1 0,0-1 0,-1 1 0,1-1 0,-1 1 0,1-1 0,0 1 0,0-1 0,-1 0-1,1 1 1,0-1 0,0 1 0,0-1 0,-1 0 0,1 1 0,0-1 0,0 0 0,0 0 0,30 57 2060,-16-12-2103,-1 1 0,10 72 0,-14-81-278,-9-34-15,0-1 0,1 0 1,-1 1-1,0-1 0,1 1 0,-1-1 0,1 0 0,0 1 1,-1-1-1,1 0 0,0 0 0,0 0 0,0 0 1,0 0-1,0 0 0,0 0 0,0 0 0,0 0 1,0 0-1,2 1 0,-1-3 5,-1 0 0,1 0 0,-1 0 0,1-1 1,-1 1-1,0 0 0,0-1 0,0 1 0,0-1 0,0 0 0,0 1 0,0-1 1,0 1-1,-1-1 0,2-3 0,2-4 22,14-30 40,-1-1-1,-3-1 1,14-59-1,-16 55 10,32-122 138,62-193 395,-105 357-613,7-19 0,0 1 0,1 1 0,2 0 0,22-34 0,-30 51 0,0 0 0,0 1 0,0 0 0,0 0 0,0 0 0,0 0 0,1 0 0,-1 1 0,1-1 0,-1 1 0,1 0 0,0 0 0,0 0 0,-1 1 0,1-1 0,0 1 0,0 0 0,0 0 0,4 1 0,2 0 0,0 0 0,-1 0 0,1 1 0,-1 1 0,0 0 0,15 6 0,15 13-2265,-32-17 785,0 0 0,-1 0 0,0 1-1,0-1 1,10 14 0,-13-15 512,0 1-1,-1-1 1,1 1 0,-1 0 0,0 0-1,0 0 1,0 0 0,-1 0 0,2 10-1,-2-9 355,-1 1-1,0-1 0,0 0 0,-1 1 0,-1 9 0,-5 10-3685,1-2 359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127 125 1164,'-3'1'2700,"2"0"-2025,1-1 0,-1 0 0,0 0 0,0 0 0,0 0 0,1 0 1,-1 0-1,0 0 0,0 0 0,0 0 0,0 0 0,-5-2 4725,4 1-4725,1 0-110,0 0 0,0 0 0,0-1 0,1 1 0,-1 0 0,0 0 0,0 0 0,1-1 0,-1 1 0,1 0 0,-1-1 0,1 1 0,-1-3 0,1 2-302,-1-1 0,1 0 0,0 0 0,0 0-1,0 0 1,0 0 0,0 1 0,1-1 0,-1 0 0,1 0-1,0 1 1,0-1 0,0 0 0,0 1 0,2-4-1,1 1-208,1-1 0,1 1 0,-1 0 0,1 0-1,0 1 1,0 0 0,0 0 0,0 0 0,12-4-1,-16 7-55,1 0 1,-1 0-1,0 0 0,1 0 0,-1 1 0,1-1 0,-1 1 1,1 0-1,0 0 0,-1 0 0,1 0 0,-1 0 0,1 0 0,-1 1 1,1-1-1,-1 1 0,1 0 0,-1 0 0,1 0 0,-1 0 1,0 0-1,0 0 0,1 1 0,-1-1 0,0 1 0,0-1 0,0 1 1,-1 0-1,1 0 0,3 3 0,-3 0 6,0-1-1,1 1 1,-2 0-1,1-1 1,-1 1 0,1 0-1,-1 0 1,-1 0-1,1 0 1,-1 0 0,1 0-1,-2 0 1,1 0-1,0 0 1,-1 0-1,0 0 1,0 0 0,-1 0-1,1 0 1,-1 0-1,0-1 1,-3 7 0,-2 1 4,0 0-1,0 0 1,-1 0 0,-1-1 0,0 0 0,-18 17 0,27-28-18,0 1 0,-1-1 0,1 0-1,0 0 1,0 1 0,0-1 0,0 0 0,0 1-1,0-1 1,0 0 0,-1 0 0,1 1 0,0-1 0,0 0-1,0 1 1,0-1 0,0 0 0,0 1 0,1-1-1,-1 0 1,0 1 0,0-1 0,0 0 0,0 0 0,0 1-1,0-1 1,0 0 0,1 0 0,-1 1 0,0-1-1,0 0 1,0 0 0,1 1 0,-1-1 0,0 0-1,0 0 1,1 0 0,-1 1 0,0-1 0,0 0 0,1 0-1,-1 0 1,0 0 0,1 0 0,-1 0 0,0 0-1,0 1 1,1-1 0,-1 0 0,25 9-197,-10-3 114,-12-5 92,-1 1 0,1-1 0,-1 1 0,0-1 0,1 1 0,-1 0 1,0 0-1,0 0 0,0 1 0,0-1 0,0 0 0,-1 1 0,1-1 0,-1 1 0,1 0 0,-1-1 1,0 1-1,0 0 0,0 0 0,0 0 0,-1-1 0,1 1 0,-1 0 0,0 0 0,0 0 1,0 0-1,0 0 0,0 0 0,-1 0 0,1 0 0,-1 0 0,0 0 0,0-1 0,0 1 1,0 0-1,0 0 0,-3 2 0,-1 5 11,-1-1 0,-1 0 0,0-1 0,0 0 1,0 0-1,-1 0 0,0-1 0,-18 12 0,15-12-132,0-1-1,0 0 1,-1 0-1,-22 6 1,29-11-270,0 0 0,0 0 0,0 0 0,0-1 0,0 1 0,-8-2 0,11 1-28,-1 0-1,1-1 0,0 1 0,0-1 0,0 0 1,0 1-1,0-1 0,0 0 0,0 0 1,0 0-1,0-1 0,0 1 0,0 0 0,0-1 1,-1-2-1,2 3-109,0-1 0,0 1 1,0 0-1,0-1 0,0 0 1,1 1-1,-1-1 0,1 1 1,-1-1-1,1 0 0,0 1 1,0-1-1,-1 0 0,1 1 1,0-1-1,1 0 0,-1 1 1,0-1-1,0 0 0,1 1 1,-1-1-1,1 0 0,-1 1 1,2-4-1,8-11-3890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347 253 1608,'4'-126'11851,"0"50"-4151,-4 26 668,0 50-8319,0 0 0,-1 0 0,1 0 0,-1 0-1,1 1 1,0-1 0,-1 0 0,1 0 0,-1 0 0,1 1-1,0-1 1,-1 0 0,1 0 0,0 1 0,-1-1-1,1 0 1,0 1 0,0-1 0,-1 0 0,1 1 0,0-1-1,0 0 1,0 1 0,-1-1 0,1 1 0,0-1-1,0 1 1,0 0 0,-11 17 156,-52 167 656,7-20-636,-1 3-300,-4 13-1035,24-95-4095,-8-4-5417,31-56 1560,12-20 4786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1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2000,'-1'1'687,"-1"0"0,1 0 0,0 0 0,0 0 0,0 0 1,0 0-1,0 0 0,0 0 0,0 0 0,1 0 0,-1 0 0,0 1 0,0-1 0,1 0 0,-1 1 0,1-1 0,0 0 0,-1 1 0,1 2 0,7 2 4304,12-4-4809,18-1 468,23-1-2741,-46-1-408,-1 0 0,20-5 0,5-1-4829,-22 4 3660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380 108 2532,'-3'-28'6450,"3"22"-4929,-1 1 0,1 0-1,-1-1 1,0 1 0,0 0 0,-1-1-1,1 1 1,-1 0 0,0 0 0,-5-8-1,4 10-477,3 2-984,0 0 0,-1 1 0,1-1 0,0 1 0,-1-1-1,1 0 1,-1 1 0,1-1 0,-1 1 0,1-1 0,-1 1 0,1-1 0,-1 1 0,1 0 0,-1-1 0,0 1 0,1 0 0,-1-1 0,0 1 0,1 0 0,-1 0-1,0 0 1,1-1 0,-1 1 0,0 0 0,0 0 0,1 0 0,-1 0 0,0 0 0,1 1 0,-1-1 0,0 0 0,0 0 0,1 0 0,-1 0 0,0 1 0,1-1-1,-1 0 1,1 1 0,-1-1 0,0 1 0,1-1 0,-1 0 0,1 1 0,-1 0 0,-113 76 41,66-42-117,-102 75 85,136-106-17,12-3 59,7-1 94,-1 1-169,-1 0 1,1 0-1,-1 1 1,1 0-1,-1-1 0,0 1 1,4 3-1,0-1 47,5 4 22,0 0 0,0 0 1,-1 2-1,0-1 1,12 15-1,42 58-295,-62-78 146,4 6-679,-1 0 1,-1 0 0,8 18-1,-2-1-4895,4-1-6701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93 3012,'-26'-78'20808,"24"65"-15652,2 11-3838,2 9-1167,1 8-110,-1-1-1,-1 1 0,0-1 1,-1 1-1,-3 20 0,-16 73 27,9-58-51,7-33-46,-2-1 0,0 0 0,-13 28-1,13-32-149,2-4-596,5-18-106,7-19 249,1 0 0,2 1 0,16-30 1,-18 40 904,1 0 1,0 1-1,1 1 1,1 0 0,24-23-1,-36 38-230,0 0 0,1-1-1,-1 1 1,1 0-1,-1 0 1,0 0 0,1 1-1,0-1 1,-1 0 0,1 0-1,0 1 1,-1-1 0,1 1-1,0 0 1,-1-1-1,1 1 1,0 0 0,0 0-1,-1 0 1,1 0 0,3 1-1,-3 0-19,1 0-1,-1 0 0,1 0 0,-1 1 0,1-1 1,-1 1-1,0-1 0,0 1 0,0 0 1,0 0-1,0 0 0,3 3 0,1 4 5,0 1 0,0-1 0,-1 1-1,0 0 1,6 19 0,-7-15-10,-1-1 0,0 0 0,-1 1 0,0 17 0,-2-23-9,0 0 0,0 0 0,-1 0 1,0 0-1,-1 0 0,1 0 0,-2 0 0,-4 11 1,7-18-18,0 0 0,-1 0 1,1 0-1,-1 0 1,1 0-1,-1 0 0,1-1 1,-1 1-1,1 0 1,-1 0-1,0 0 0,0-1 1,1 1-1,-1 0 1,0-1-1,0 1 0,0-1 1,0 1-1,0-1 0,0 1 1,1-1-1,-1 0 1,0 0-1,0 1 0,0-1 1,0 0-1,0 0 1,0 0-1,-1 0 0,1 0 1,0 0-1,0 0 1,0 0-1,0 0 0,0-1 1,0 1-1,-1-1 0,1 0-8,0 1-1,-1-1 0,1 0 1,0 0-1,0 0 0,0 0 1,0 0-1,0 0 0,0-1 0,0 1 1,0 0-1,1 0 0,-1-1 1,0 1-1,1 0 0,-1-1 1,1 1-1,-1-1 0,1 1 0,0-1 1,-1 1-1,1 0 0,0-1 1,0 1-1,1-3 0,1-14-173,2 0 0,0 0 0,1 1-1,1 0 1,0 0 0,11-18 0,0 2 289,2 1 0,23-29 0,-41 59-46,1 0-1,-1 0 1,1 0-1,0 0 1,0 0-1,-1 0 1,1 0-1,1 1 1,-1-1-1,0 1 1,0-1 0,0 1-1,1 0 1,-1 0-1,1 0 1,-1 0-1,1 1 1,4-2-1,-4 2-7,0 1-1,-1-1 0,1 1 1,0-1-1,-1 1 0,1 0 1,0 0-1,-1 0 0,1 1 1,-1-1-1,1 0 0,-1 1 1,0 0-1,0-1 0,0 1 1,0 0-1,3 3 0,1 2-9,-1 1-1,1-1 1,-1 1-1,-1 0 0,0 0 1,0 1-1,0-1 1,-1 1-1,0 0 0,-1 0 1,0 0-1,-1 0 1,1 0-1,-1 10 0,-1-2-125,0 0-1,-1 0 1,0 0-1,-2 0 0,0 0 1,-10 31-1,9-38-559,-1 0 1,0 1-1,0-2 0,-1 1 0,0 0 1,-11 11-1,-4 2-5332,-2-1-5282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483 233 2092,'18'-92'9518,"-11"66"-4968,-2-1 1,0 0 0,0-33 0,-5 60-4535,0 0 1,0 0 0,0 0-1,0 0 1,0 0 0,0 0-1,0 0 1,0 0 0,0 0-1,0 0 1,0 0 0,0 0-1,0 0 1,0 0 0,0 0-1,0 1 1,0-1 0,0 0-1,0 0 1,-1 0 0,1 0-1,0 0 1,0 0 0,0 0-1,0 0 1,0 0 0,0 0-1,0 0 1,0 0 0,0 0-1,0 0 1,0 0 0,0 0-1,0 0 1,0 0 0,-1 0-1,1 0 1,0 0 0,0 0-1,0 0 1,0 0 0,0 0-1,0 0 1,0 0 0,0 0-1,0 0 1,0 0 0,0 0-1,0 0 1,0 0 0,0 0-1,0 0 1,0 0 0,-1-1-1,1 1 1,0 0 0,0 0-1,0 0 1,0 0 0,-6 11 248,-7 14-202,-70 201 617,20-49-141,-145 385-193,158-421-1387,-7 18-4220,25-51-5290,32-105 10054,-2 4-1003,0-1 0,1 0 0,0 1-1,0-1 1,1 9 0,2-1-3043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7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21 742 1132,'-2'-2'504,"0"-1"-1,0 1 1,0-1 0,0 0-1,0 0 1,1 1 0,0-1-1,-1 0 1,1 0 0,0-1-1,1 1 1,-1 0 0,0 0-1,1 0 1,0 0 0,0-5-1,0 3-57,1 0 0,0 0 0,0-1 0,1 1-1,-1 0 1,1 0 0,0 1 0,1-1 0,2-5 0,8-8 754,0 1 1,1 0-1,31-27 0,-32 31-57,11-11 836,-1-1 0,31-46 0,-40 50-1715,-1 0 1,-1-1 0,-1 0-1,-2-1 1,0 0-1,-1-1 1,7-34 0,-14 53-240,12-81 435,-12 75-289,-1 1-1,0-1 1,0 0 0,-1 1 0,-1-1 0,-2-11-1,4 22-146,-1-1-1,1 0 1,0 1-1,0-1 1,0 1-1,-1-1 0,1 0 1,0 1-1,0-1 1,-1 1-1,1-1 1,-1 1-1,1-1 0,-1 1 1,1-1-1,0 1 1,-1-1-1,1 1 0,-1 0 1,0-1-1,1 1 1,-1 0-1,1-1 1,-1 1-1,0 0 0,1 0 1,-1 0-1,1 0 1,-1-1-1,0 1 1,0 0-1,-1 1 4,0-1-1,-1 0 1,1 1-1,0 0 1,0-1 0,0 1-1,1 0 1,-1 0-1,0 0 1,-2 1 0,-3 3 0,0 1 1,1-1-1,-1 1 1,-5 7-1,1 1-15,2 1-1,-1 0 1,2 0-1,0 1 0,1 0 1,0 1-1,-4 19 1,-23 127 29,22-93-31,-14 71-25,-44 207-859,70-348 835,0 0 0,0 0 0,1-1-1,-1 1 1,0 0 0,0 0 0,0 0-1,0 0 1,0 0 0,0 0 0,0 0-1,1 0 1,-1 0 0,0 0 0,0 1-1,0-1 1,0 0 0,0 0 0,0 0-1,0 0 1,1 0 0,-1 0 0,0 0-1,0 0 1,0 0 0,0 0 0,0 0-1,0 0 1,0 0 0,0 1 0,0-1-1,0 0 1,0 0 0,1 0 0,-1 0-1,0 0 1,0 0 0,15-22-474,17-37 241,-12 22 439,2 0 1,36-47 0,-23 35 486,-34 47-636,0 1 1,0 0-1,0-1 1,0 1-1,0 0 0,0-1 1,0 1-1,1 0 0,-1 0 1,0 0-1,1 0 1,-1 0-1,1 0 0,-1 1 1,1-1-1,-1 0 1,1 1-1,0-1 0,-1 1 1,1-1-1,1 1 0,-1 0-8,0 1-1,0-1 1,-1 0-1,1 1 0,0 0 1,-1-1-1,1 1 0,0 0 1,-1 0-1,1 0 1,-1 0-1,1 0 0,-1 0 1,0 0-1,1 0 0,0 3 1,3 2 11,0 0 0,-1 1 0,0 0 0,0 0 0,-1 0-1,0 0 1,4 13 0,-3 0-86,-1 0-1,-1 0 0,0 0 0,-2 0 0,0 0 0,-2 1 0,0-1 0,-1 0 0,-1-1 0,-1 1 1,-9 25-1,8-32-1089,-1 0 1,-15 21-1,-1 0-3806,7 2-4560,14-24 5014,4 0 141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32 3140,'0'-7'3977,"-3"2"111,3 0 56,-3-2 1581,-2 4-4329,0 1-900,-6 2-816,0-2-932,3 2-1092,0 0-797,0 2-511,3 3-292,-3 4-77,3 3 205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18:0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387 171 1584,'-45'-4'3550,"-11"-1"538,1 3 1,-102 8-1,98-4 1676,44-2-2460,732-4 374,966-23-2244,36-33-246,-1677 57-1271,-3 2-634,53-10-1,-92 11 647,0 0-1,0-1 1,-1 1 0,1 0 0,0 0-1,0 0 1,0 0 0,0 0 0,0-1 0,0 1-1,-1 0 1,1 0 0,0 0 0,0 0-1,0-1 1,0 1 0,0 0 0,0 0 0,0 0-1,0 0 1,0-1 0,0 1 0,0 0-1,0 0 1,0 0 0,0-1 0,0 1 0,0 0-1,0 0 1,0 0 0,0-1 0,0 1-1,0 0 1,0 0 0,0 0 0,0 0-1,1-1 1,-1 1 0,0 0 0,0 0 0,0 0-1,0 0 1,0-1 0,0 1 0,1 0-1,-1 0 1,0 0 0,0 0 0,0 0 0,0 0-1,1 0 1,-1 0 0,0 0 0,0 0-1,0-1 1,1 1 0,-1 0 0,0 0 0,0 0-1,0 0 1,1 0 0,-1 0 0,0 0-1,0 0 1,0 1 0,0-1 0,1 0-1,-1 0 1,0 0 0,-16-9-5053,-4 3-7,-37-7 0,7 3 489,-12-6-321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3:4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20 496,'0'-1'48,"16"-14"3270,-15 12-1388,-14 8-961,-8 5-144,13-6-354,0 0 0,0 1 0,0-1 0,-10 9 1,18-13-136,26-22 1726,-18 17-1911,13-7-12,-21 11-111,0 1 0,1 0 0,-1 0 0,1-1 0,-1 1 0,1 0 0,-1 0 0,1 0 0,-1 0 0,1 0 0,-1 0 0,1 0 0,0 0 1,-1 0-1,1 0 0,-1 0 0,1 0 0,-1 0 0,1 0 0,-1 0 0,1 0 0,-1 1 0,1-1 0,-1 0 0,1 0 0,-1 1 0,0-1 0,1 0 1,-1 1-1,1-1 0,-1 0 0,0 1 0,1-1 0,-1 1 0,4 14 853,-1 0-3,-3-15-852,1 1-1,-1-1 0,0 0 1,0 0-1,0 0 1,0 1-1,1-1 0,-1 0 1,0 0-1,0 0 1,0 0-1,1 0 0,-1 0 1,0 1-1,0-1 0,1 0 1,-1 0-1,0 0 1,0 0-1,0 0 0,1 0 1,-1 0-1,0 0 0,0 0 1,1 0-1,-1 0 1,0 0-1,0 0 0,1 0 1,-1 0-1,0 0 0,0 0 1,1-1-1,-1 1 1,0 0-1,0 0 0,0 0 1,1 0-1,-1 0 0,0-1 1,0 1-1,0 0 1,0 0-1,1 0 0,-1 0 1,0-1-1,0 1 0,0 0 1,29 25 1321,-28-24-1341,0-1-1,0 1 1,-1 0-1,1-1 1,0 1-1,-1 0 1,1 0-1,0 0 1,-1-1-1,1 1 1,-1 0-1,1 0 1,-1 0-1,0 0 1,1 0-1,-1 0 1,0 0-1,0 0 1,1 0-1,-1 0 1,0 0-1,0 0 1,0 0-1,0 0 1,0 0-1,-1 0 1,1 1-1,1 15 481,0-16-477,-1 0 0,0-1 0,0 1 1,1-1-1,-1 1 0,1 0 1,-1-1-1,1 1 0,-1-1 0,0 0 1,1 1-1,0-1 0,-1 1 0,1-1 1,-1 0-1,1 1 0,-1-1 0,1 0 1,0 1-1,-1-1 0,1 0 0,0 0 1,-1 0-1,1 0 0,0 0 0,0 0 1,0 0 7,17 11 495,-5-4 509,38 31 2935,-10-15-3709,54 22 0,-94-44-227,46 18 186,-23-9 727,41 21 0,-51-23-825,1-2 0,23 9-1,-9-5-71,114 33 131,-99-30-115,22 10 63,109 48 90,-60-25 91,8 5-35,-45-11-257,-12-6 8,57 15 20,23 11-32,-130-52-4,0 2 0,18 14 0,7 6 19,-10-11-9,-16-8-4,1-1 1,0 0-1,1-1 0,0-1 1,34 11-1,154 44 18,-194-58-23,-1 0 1,1 1-1,-1 0 1,0 1-1,12 11 1,-9-8 3,0 0 1,15 8-1,89 33 11,-57-28-20,39 17 10,66 28-9,-55-12 18,101 45 23,-58-44-47,25 10 14,-111-36-17,160 66 23,-106-42-4,-24-10-1,-38-19-3,98 35-6,-95-43 7,138 48 4,-57 2-3,39 15 18,47 11-28,-151-61 14,-24-10-11,-3 0 12,65 18 0,-58-24 18,87 21-22,-102-31 4,0 2-1,-1 1 0,0 3 1,40 18-1,22 27-19,-67-36 15,72 32 1,1-14-27,-59-23 29,0 2 0,86 46 0,-112-52-6,0-1 0,1-2 0,0-1 0,48 11 0,-35-10 3,49 19 0,38 32 11,-88-41-11,0-2 0,0-1 0,76 21 1,-96-33-7,-1 2 0,1 0 0,-2 0 0,1 2 0,30 20 0,23 13 18,-37-28-10,39 12 0,-48-19-5,-1 2 1,1 0-1,-2 2 1,28 16-1,-5 0 20,76 34 1,-4-2-50,-108-54 22,22 13 7,0-2-1,0-1 0,46 15 1,-17-14 34,38 13-44,-7-3 41,-26-9-62,-48-11 33,-1 1 0,0 0 0,18 13 0,-22-13 5,1 0 0,0 0 1,0-2-1,0 1 0,27 6 1,122 25 5,-117-20-39,-20-6 21,28 7 31,14 5-4,-51-14-25,-13-7 1,0 0 0,0 0-1,1 0 1,-1-1 0,1 0-1,3 2 1,-5-3 1,0 1 1,-1 0-1,1-1 1,0 1-1,0 0 1,0 0-1,-1 0 1,1 0-1,-1 1 1,1-1-1,2 3 1,15 11 30,-15-12-27,-4-3-1,0 1 0,1-1 0,-1 1 0,0-1 0,1 0 0,-1 1 0,0-1 0,1 0 0,-1 1 0,1-1 0,-1 0 0,0 1 0,1-1 0,-1 0 0,1 0 0,-1 0 0,1 1 0,-1-1 0,1 0 0,-1 0 0,1 0 0,-1 0 0,1 0 0,-1 0 0,1 0 0,-1 0 0,1 0 0,5 1 16,-8 2 37,-12 4-484,11-6-203,-5 2-970,1-1 0,0-1 0,-1 1 0,0-1 0,1 0 0,-1-1 0,0 0 1,1 0-1,-1 0 0,0-1 0,-8-2 0,-15-3-2896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3:2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54 1400,'-2'-3'1265,"-1"0"0,1 1 0,0-1 0,0-1 0,1 1 0,-3-5 0,3 6-739,1 0-1,-1 0 1,0 1 0,0-1 0,0 0 0,0 0-1,0 0 1,0 1 0,-1-1 0,1 1 0,-1-1-1,1 1 1,-1 0 0,1-1 0,-3 0 0,3 2-126,0-1 1,-1 1 0,1 0-1,0 0 1,0 0 0,-1 0-1,1 0 1,0 0 0,0 1-1,0-1 1,-1 0 0,1 1-1,0-1 1,0 1 0,0-1-1,0 1 1,0-1 0,-2 2-1,-20 22 1146,15-13-1672,0 1 0,-9 20 1,9-16 133,1 1 0,1-1 0,0 1 0,1 0 0,1 0 0,0 1 1,1-1-1,0 19 0,3-36-8,0 1 0,0-1 0,0 0-1,0 1 1,1-1 0,-1 0 0,0 0 0,0 1 0,0-1 0,0 0 0,0 0-1,0 1 1,1-1 0,-1 0 0,0 0 0,0 1 0,0-1 0,0 0 0,1 0 0,-1 1-1,0-1 1,0 0 0,1 0 0,-1 0 0,0 0 0,1 0 0,-1 1 0,0-1-1,0 0 1,1 0 0,-1 0 0,0 0 0,1 0 0,-1 0 0,1 0 0,16-2-8,15-11-3,-28 11 46,1 0 1,0 0 0,0 0 0,1 0 0,-1 1 0,0-1 0,0 1 0,1 1 0,-1-1 0,0 1 0,1 0 0,5 1 0,-8-1-16,-1 1 1,1-1 0,0 1-1,-1 0 1,1 0-1,-1 0 1,0 0 0,1 1-1,-1-1 1,0 1-1,0-1 1,0 1 0,0 0-1,0 0 1,0 0-1,0 0 1,-1 0 0,1 0-1,-1 0 1,1 1-1,-1-1 1,0 0-1,0 1 1,0-1 0,1 6-1,0 1 33,0 1-1,-1-1 1,-1 1-1,1-1 0,-2 1 1,1-1-1,-1 1 1,0-1-1,-1 1 1,-6 16-1,-3 7-55,-25 48 0,32-72-20,-6 10-572,-1-1 1,0 0-1,-22 26 0,21-30-1451,-1-1-1,-17 15 1,30-28 1988,-18 12-4431,17-11 4176,0-1 0,1 0 0,-1 1 0,1-1-1,-1 0 1,0 0 0,1 0 0,-1 0 0,0 0 0,1 0-1,-1 1 1,0-1 0,1-1 0,-1 1 0,0 0 0,1 0-1,-1 0 1,0 0 0,1 0 0,-1-1 0,1 1 0,-1 0-1,0 0 1,1-1 0,-1 1 0,1-1 0,-1 1 0,1 0-1,-1-1 1,-5-6-3312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3:2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9 209 2496,'-8'-53'12764,"8"43"-11127,0 0 0,0 0 1,4-14-1,-3 18-1401,0 1-1,0-1 1,1 1 0,0 0 0,0-1-1,0 1 1,1 0 0,0 0 0,0 1-1,0-1 1,1 1 0,-1-1 0,1 1-1,0 0 1,0 0 0,0 1 0,7-5-1,-9 6-270,1 1 1,0-1-1,-1 1 0,1 0 0,0 0 0,0 0 0,0 0 0,0 0 0,0 1 0,0-1 0,0 1 0,0 0 1,0 0-1,6 0 0,-6 1-289,1 0 1,-1 0 0,1 0 0,-1 1-1,0-1 1,0 1 0,1 0 0,-1 0-1,0 0 1,-1 0 0,4 3-1,2 3-1642,-1 0 0,0 0 0,-1 1 0,0 0-1,0 0 1,-1 1 0,7 15 0,-4-4-1446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3:2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78 2704,'-9'-27'8669,"6"22"-6226,1-1 1,0 1-1,1-1 1,-1 0 0,1 1-1,-1-12 1,2 17-2421,0 0 1,0 1-1,0-1 1,0 0-1,0 0 1,0 0-1,0 0 1,0 0-1,0 0 1,0 0-1,-1 0 1,1 0-1,0 0 1,0 1-1,0-1 1,0 0-1,0 0 1,0 0-1,0 0 1,0 0-1,-1 0 1,1 0-1,0 0 1,0 0-1,0 0 1,0 0-1,0 0 1,0 0-1,0 0 1,-1 0-1,1 0 1,0 0-1,0 0 1,0 0-1,0 0 1,0 0-1,0 0 1,0 0-1,0 0 1,-1 0-1,1-1 1,0 1-1,0 0 1,0 0-1,0 0 1,0 0-1,0 0 1,0 0-1,0 0 1,0 0-1,0 0 1,0 0-1,-1-1 1,1 1-1,0 0 1,0 0-1,0 0 1,0 0-1,0 0 1,0-1-1,-5 10-57,1 5 34,0 1 1,2-1-1,-2 21 1,2-15 6,-2 15 8,2 1-1,1-1 1,7 60-1,-3-77-41,0 1-1,1-1 0,1 0 1,0 0-1,2-1 1,0 0-1,1 0 1,18 28-1,-25-43 7,0-1 0,0 1 1,0 0-1,0-1 0,0 0 0,1 1 0,-1-1 1,1 0-1,-1 0 0,1 1 0,-1-1 0,1 0 1,-1-1-1,1 1 0,0 0 0,0 0 1,0-1-1,3 1 0,-3-1 9,0 0 1,-1 0-1,1-1 1,0 1-1,0-1 1,-1 1-1,1-1 0,-1 0 1,1 1-1,0-1 1,-1 0-1,1 0 1,-1 0-1,0-1 0,1 1 1,-1 0-1,0 0 1,0-1-1,1 1 1,0-2-1,5-8 4,-1 0-1,0 0 1,0 0 0,-1 0-1,-1-1 1,0 0 0,0 0 0,-1 0-1,-1-1 1,1-12 0,0-4 19,-2 0 1,-1 0 0,-4-35 0,3 52 13,0 0 0,0 0 0,-1 0 0,-1 1 0,0-1 0,-1 1 0,0 0 1,-1 0-1,-8-16 0,12 27-34,1-1 1,-1 0-1,1 1 1,-1-1 0,1 1-1,-1-1 1,0 1-1,1-1 1,-1 1 0,1 0-1,-1-1 1,0 1-1,0 0 1,1-1-1,-1 1 1,0 0 0,1 0-1,-1 0 1,0 0-1,0 0 1,1 0-1,-1 0 1,0 0 0,0 0-1,-1 0 1,0 1-57,0-1 0,0 1 0,-1 0 0,1 0 0,0 0 0,0 0 0,0 1 0,-2 1 0,-4 4-731,0 1-1,-11 14 1,16-18 213,0 0-1,1-1 1,0 1 0,-1 1 0,1-1-1,1 0 1,-1 0 0,-1 6 0,2-5-566,0 0 0,1 0 1,0 1-1,-1-1 0,2 0 0,-1 1 1,1-1-1,-1 0 0,1 0 0,1 0 1,1 6-1,5 9-2753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1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71 1676,'13'-39'12271,"-13"38"-12052,1 0 1,-1 0 0,0 0 0,0 0-1,1 0 1,-1 0 0,0 0-1,0 0 1,0 0 0,0 0 0,-1 0-1,1 0 1,0 0 0,0 0 0,0 0-1,-1 0 1,1 0 0,-1 0-1,1 1 1,-1-1 0,1 0 0,-1 0-1,1 0 1,-1 0 0,0 1 0,1-1-1,-1 0 1,0 0 0,0 1-1,1-1 1,-1 1 0,0-1 0,0 1-1,0-1 1,0 1 0,0-1 0,0 1-1,0 0 1,0 0 0,0-1-1,0 1 1,0 0 0,0 0 0,0 0-1,0 0 1,0 0 0,0 0 0,0 1-1,0-1 1,0 0 0,0 0-1,0 1 1,0-1 0,0 0 0,0 1-1,-1 0 1,-22 23 64,1 0 0,1 2 0,1 0 0,1 2 0,1 0-1,2 1 1,-16 36 0,16-27-190,2 1 0,1 1-1,3 1 1,1 0 0,-7 57 0,13-45-872,2 1 0,2-1-1,9 66 1,-7-104-966,1 0-1,0 0 1,11 28-1,-12-38 679,0 1-1,1-1 0,-1 0 1,1 0-1,0-1 0,1 1 1,-1-1-1,1 1 0,0-1 1,0 0-1,0 0 0,1-1 1,6 5-1,5 0-2882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3:2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51 127 1152,'-7'-8'3217,"0"0"-1,1-1 1,-8-15 0,12 19-1905,0 0 0,0 0 1,0 0-1,1 0 1,0-1-1,0 1 1,1-1-1,0-8 0,-3 164 2900,0 42-5021,3-192 794,1 0 0,-1 0 0,0 0 0,0 0 0,0 0 0,1 0 0,-1 0 0,0 0 0,0 0 0,0 0-1,1 0 1,-1 0 0,0 0 0,0 0 0,0 0 0,0 0 0,1-1 0,-1 1 0,0 0 0,0 0 0,0 0 0,0 0 0,0 0 0,1 0 0,-1-1 0,0 1 0,0 0 0,0 0 0,0 0 0,0 0 0,0-1 0,0 1 0,0 0 0,0 0 0,1 0 0,-1-1 0,0 1 0,0 0 0,0 0 0,0 0 0,0-1 0,-1-44-401,3 0 1,13-85-1,12 61 1988,-27 68-1563,0 1 0,0 0 0,0-1 0,0 1 0,0-1 0,0 1 0,0 0 1,0-1-1,0 1 0,0 0 0,0-1 0,0 1 0,0 0 0,1-1 0,-1 1 0,0 0 0,0-1 1,0 1-1,1 0 0,-1-1 0,0 1 0,0 0 0,1 0 0,-1-1 0,0 1 0,1 0 1,-1 0-1,0 0 0,1 0 0,-1-1 0,0 1 0,1 0 0,-1 0 0,0 0 0,1 0 1,-1 0-1,0 0 0,1 0 0,-1 0 0,1 0 0,-1 0 0,0 0 0,1 0 0,-1 0 0,1 0 1,1 1 0,0 1 1,0-1-1,-1 0 1,1 1 0,0 0-1,-1-1 1,1 1 0,1 3-1,26 43 56,-22-31-44,-1-1 0,-1 2 0,-1-1 0,0 1 0,-1-1 0,0 19-1,0-7-15,0 13-147,7-138-297,-6 65 404,-2 9 135,1-1 0,1 1 0,1-1 0,2 2 0,0-1 1,17-37-1,-23 58-92,-1 0 0,1 0 0,0 0 0,-1 1 0,1-1 0,0 0 0,-1 0 0,1 0 0,0 0 0,0 1 0,0-1 0,0 0 0,0 1 0,0-1 0,0 1 1,0-1-1,0 1 0,0-1 0,0 1 0,0 0 0,0-1 0,0 1 0,0 0 0,2 0 0,0 0-4,-1 1 1,0-1 0,1 1-1,-1-1 1,0 1-1,1 0 1,-1 0-1,0 0 1,0 0-1,0 1 1,2 0-1,3 4-2,0 0 0,0 0 0,-1 0 0,0 1 0,8 10 0,-9-9-106,0 0-1,0 0 0,-1 1 0,0 0 0,-1 0 1,0 0-1,0 0 0,2 18 0,-3-14-826,-2 1 0,1-1 1,-2 0-1,0 0 0,-4 22 0,-5 5-2972,-2-2 0,-2 0 0,-22 44 0,31-71 3083,-26 55-3740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3:1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67 112,'-1'-14'6379,"-2"0"-3792,2 11-2625,0 0 0,-1 0 1,1 0-1,-1 0 1,0 0-1,1 0 0,-1 0 1,-1 0-1,1 1 1,-3-3-1,3 1-930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3:2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1284,'5'-8'1173,"-1"0"0,0-1 0,0 0 0,0 1 0,-1-2 0,0 1 0,-1 0 0,0 0 0,-1-1 0,1-11 0,3 4 960,-5 16-1876,1 0 0,-1 0 0,1 0 0,-1 0 0,1-1 0,-1 1 0,0 0-1,0 0 1,1 0 0,-1-1 0,0 1 0,0 0 0,0 0 0,-1 0 0,1-1 0,0 1 0,0 0 0,0 0-1,-1 0 1,0-2 0,-1-16 4936,2 17-4963,0 0 1,0 0-1,0-1 1,1 1-1,-1 0 1,1-1-1,0 1 1,-1 0-1,1 0 1,1-3-1,-2 5 62,-1 0-283,1 0 0,0 0 0,0 0 0,-1 0 0,1 0 0,0 0 0,0 0 0,0 0 0,-1 0 0,1 0 0,0 0 0,0 0 1,-1 0-1,1 0 0,0 1 0,0-1 0,0 0 0,-1 0 0,1 0 0,0 0 0,0 0 0,0 0 0,-1 1 0,1-1 0,0 0 0,0 0 0,0 0 1,0 0-1,0 1 0,0-1 0,-1 0 0,1 0 0,0 0 0,0 1 0,0-1 0,0 0 0,0 0 0,0 1 0,0-1 0,-2 8-8,0-1 0,0 1 0,1 0-1,0 0 1,1 0 0,0 10 0,-1 6-1,-8 54 5,-2 9 14,11 676 103,10-574-113,4 119 4,-14-236-17,3-1-1,3 0 1,30 133 0,-27-162 10,-1 0-1,3 61 0,-7 86 23,-4-165-27,-2 136-1,6 198 0,1-88 0,-2-74-37,0 8 60,0 69-5,-3-174-30,14 105 23,-6-132-6,3 21 3,-4-41-2,1 63 0,5 211 7,-8-173-38,1 6 41,-1-113-20,3 47-456,-9-83-2986,-3-24-1840,-9-99-10695,10 69 12003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3:3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64,'-18'-13'8101,"6"4"-4037,12 9-4058,0 0 0,0 0 0,0 0 0,0 0 0,0 0 1,-1 0-1,1 0 0,0 0 0,0 0 0,0 0 0,0-1 0,0 1 0,0 0 0,0 0 0,0 0 0,0 0 0,0 0 0,0 0 0,0 0 1,0-1-1,0 1 0,0 0 0,0 0 0,0 0 0,0 0 0,0 0 0,0 0 0,0 0 0,0-1 0,0 1 0,0 0 0,0 0 0,0 0 1,0 0-1,0 0 0,0 0 0,0 0 0,0 0 0,0-1 0,0 1 0,0 0 0,1 0 0,-1 0 0,0 0 0,0 0 0,0 0 0,0 0 0,0 0 1,0 0-1,0 0 0,0 0 0,1 0 0,9-4 31,12 3-287,4 5-2881,41 12-1,-54-12 831,1 0 15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3:3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61 216,'9'-3'7312,"8"-4"-5399,32-10-2387,-9 8 333,0 2 1,52-2 0,24 5-5324,-95 4 3434</inkml:trace>
  <inkml:trace contextRef="#ctx0" brushRef="#br0" timeOffset="1">1030 46 2100,'4'-20'6544,"-4"20"-6506,-1-1 1,1 0-1,0 0 1,0 1-1,0-1 1,0 0-1,0 0 1,0 1-1,1-1 1,-1 0-1,0 0 1,0 1-1,0-1 0,1 0 1,-1 1-1,0-1 1,1 0-1,-1 1 1,1-1-1,-1 0 1,0 1-1,1-1 1,0 1-1,-1-1 1,1 1-1,-1-1 1,1 1-1,-1 0 1,1-1-1,0 1 0,-1-1 1,1 1-1,0 0 1,0 0-1,-1-1 1,1 1-1,0 0 1,0 0-1,-1 0 1,1 0-1,1 0 1,36-3-1141,51 2 0,-6 1-3107,-54 0 2226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3:38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2116,'0'0'7653,"20"-7"-6729,165-27-3591,-25 5-3395,-125 22 4150</inkml:trace>
  <inkml:trace contextRef="#ctx0" brushRef="#br0" timeOffset="1">1045 82 996,'17'-9'2151,"12"-7"65,36-14 0,-54 26-2251,1 0 0,0 1 0,0 0 0,1 1 0,-1 0 0,19 0 0,21 4-224,-22-1-982,0-1 0,37-5 0,-41 0-435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3:3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11 140 2256,'-6'-15'7369,"6"14"-7346,-1 0-1,1 0 1,0 1 0,-1-1-1,1 0 1,-1 0-1,1 1 1,0-1 0,0 0-1,-1 0 1,1 0 0,0 0-1,0 1 1,0-1 0,0 0-1,0 0 1,0 0 0,0 0-1,0 1 1,0-1 0,1 0-1,-1 0 1,0 0-1,0 0 1,1 1 0,-1-1-1,1 0 1,-1 0 0,1 1-1,-1-1 1,1 0 0,-1 1-1,1-1 1,0 0 0,6-6-163,-1 2 0,1-1 1,0 1-1,0 0 0,1 0 1,0 1-1,12-6 0,64-18-2849,-43 16 396,-12 3 591</inkml:trace>
  <inkml:trace contextRef="#ctx0" brushRef="#br0" timeOffset="1">1229 15 224,'40'0'6375,"-1"-1"-4068,109 2-4814,-5 6-2232,-115-7 3243</inkml:trace>
  <inkml:trace contextRef="#ctx0" brushRef="#br0" timeOffset="2">2328 97 204,'8'2'2396,"0"-2"-132,-3 0-379,3-2-425,0-1-440,0-2-320,3 1-248,-1-1-196,6 0-176,-2 3-208,4-3-228,-2-2-436,6 2-808,-1 0-420,0 0-257,3 3-139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3:5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73 252,'2'-14'6337,"6"-9"-2732,-8 22-3338,1 0-1,0 0 1,-1 0-1,1 0 0,-1 0 1,0 0-1,1 0 1,-1-1-1,0 1 0,0 0 1,0 0-1,0 0 1,1 0-1,-1 0 1,-1 0-1,1-3 0,0 4-112,0-1 311,1 1-389,-1-1 0,0 1 0,1 0 1,-1 0-1,0 0 0,0 0 0,0-1 0,1 1 0,-1 0 0,0 0 0,0-1 0,0 1 1,1 0-1,-1 0 0,0-1 0,0 1 0,0 0 0,0 0 0,0-1 0,0 1 0,0 0 0,0-1 1,1 1-1,-1 0 0,0 0 0,0-1 0,0 1 0,0 0 0,-1-1 0,1 1 0,0 0 1,0 0-1,0-1 0,0 1 0,0 0 0,0-1 0,0 1 0,0 0 0,-1 0 0,1-1 0,0 1 1,0 0-1,0 0 0,-1 0 0,1-1 0,0 1 0,0 0 0,0 0 0,-1 0 0,1-1 1,0 1-1,-1 0 0,1 0 224,-1 0-90,0 0-1,1 0 1,-1 0 0,0 0-1,1 0 1,-1 0-1,1 1 1,-1-1-1,0 0 1,1 0-1,-1 0 1,1 1-1,-1-1 1,1 0-1,-1 1 1,1-1-1,-1 1 1,1-1-1,-1 0 1,1 1-1,0-1 1,-1 1-1,1-1 1,-1 2-1,1 2 677,0-1-701,0-1 1,0 0-1,0 1 1,0-1-1,1 0 1,-1 1-1,0-1 1,1 0-1,0 1 1,0-1-1,0 0 0,0 0 1,0 0-1,2 4 1,8 10-79,0 0 0,1 0 0,1-1 0,21 18 0,51 42 6,36 28 216,-52-36-313,51 58 52,-67-79-60,24 28-56,-63-59 82,20 23 0,-12-13-27,2-1 0,1-1 0,51 36 1,15 13 3,4 10 30,-61-54-2,57 35 0,6 4 182,12 10 59,40 26-88,-18 6-164,-106-86-28,-3-2-2,29 21 0,40 28 14,-11-8-8,96 37-25,-174-97 18,17 9 13,-1 2 0,31 27 0,13 9 8,-19-20-30,0 3 0,52 50 0,-32-26 34,-20-21-27,107 91 16,-68-60-13,44 33 11,-86-70-7,-1 1-1,37 38 1,31 50 18,-35-49-13,-54-51-20,0-1 0,22 16 0,-34-28 15,-1 1 0,1 0 0,-1 0 0,5 8 0,9 9 3,53 51 8,-58-59-14,0 0-1,1-1 1,0-1 0,24 16-1,72 36 40,-85-49-38,-1 0 0,-1 2 0,0 0 0,-2 2 0,33 36 0,92 86-3,-118-116 7,75 63-4,-69-61-10,-24-20 4,0 0 0,15 17 0,-9-8 10,23 19 0,13 13 6,12 10-18,-43-41 11,26 29 0,25 33-3,-18-26 8,-38-36-11,-11-13 4,0 1-1,-1 1 1,1-1-1,5 10 1,-6-10-2,-1 0 1,1 0 0,1-1-1,-1 0 1,1 0-1,0 0 1,7 4 0,14 11 15,42 48-27,-65-64 15,0 1 0,0 0 0,0 0 0,-1 0-1,0 0 1,3 6 0,14 21-27,-16-28 25,-1 0 0,1 1 0,-1-1 0,0 1 0,0 0 0,-1 0 0,4 8 0,20 19-13,-10-8 3,-13-21 7,0 0 0,-1 1 0,1-1 0,-1 1 1,4 7-1,31 59 97,-34-64-102,0 1-1,0-1 1,0 0-1,1 0 1,0 0-1,0 0 1,1-1-1,9 10 1,4 17 24,-17-31-21,1-1 2,-6 0-759,1-1-1,-1 0 1,1 1-1,0-1 0,0 0 1,-1 0-1,1-1 1,0 1-1,0-1 1,0 1-1,0-1 1,1 0-1,-1 0 1,0 0-1,-2-4 1,-1 0-1270,0 0 1,0-1 0,1 0 0,0 0 0,-5-11 0,-1-9-2471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3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29 232,'0'-1'433,"-14"-10"6052,12 10-6234,1 0 1,-1 0-1,0 0 0,1 1 1,-1-1-1,0 0 0,0 1 1,0-1-1,0 1 0,0 0 0,0-1 1,-2 1-1,-17-8 13456,47 33-12203,-5-12-209,-15-10-1188,0 1 0,0-1 1,0 1-1,-1 0 1,0 1-1,0 0 0,0 0 1,0 0-1,-1 0 1,5 6-1,-3-2-47,0-2 0,0 1 0,1-1-1,11 10 1,-1-9 64,-15-7-119,0-1 0,0 1 0,0 0 0,-1-1 1,1 1-1,0 0 0,-1 0 0,1 0 0,0 0 0,-1 1 0,1-1 0,-1 0 0,3 3 0,-1 0 12,1-1 1,0 0-1,0 0 1,0-1-1,0 1 0,0-1 1,0 0-1,6 2 1,-7-3 22,16 28 96,10 1 85,-29-29-186,1-2 295,2-6-6222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3:5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32 112,'-1'0'166,"1"0"-1,0 0 1,0 1 0,0-1-1,-1 0 1,1 0 0,0 0 0,0 1-1,-1-1 1,1 0 0,0 0-1,0 0 1,-1 0 0,1 1-1,0-1 1,-1 0 0,1 0 0,0 0-1,0 0 1,-1 0 0,1 0-1,0 0 1,-1 0 0,1 0-1,0 0 1,-1 0 0,1 0 0,0 0-1,0 0 1,-1 0 0,1 0-1,0 0 1,-1-1 0,1 1-1,0 0 1,0 0 0,-1 0 0,1 0-1,0-1 1,0 1 0,-1 0-1,1 0 1,0 0 0,0-1-1,0 1 1,-1 0 0,1 0 0,0-1-1,0 1 1,0 0 0,0-1-1,0 1 1,0 0 0,-1 0-1,1-1 1,0 1 0,0 0-1,0-1 1,0 1 0,0 0 0,0-1-1,-7-12 2631,1 10-1841,-2-6 4131,-3 7 4468,20 2-9362,-2 1-157,0 0 1,0 0-1,1 1 0,12 4 0,19 5 104,66 0 268,156-5-1,-201-6-362,-12-3 4,65-10-1,-16 0 70,-71 10-81,0 0-30,1 1 1,0 1 0,0 1 0,51 7 0,-30-1 5,0-1-1,0-3 0,76-5 1,-11 0-17,-71 5 3,0 2 0,48 11-1,53 5 46,101-13 13,-201-5-48,0 2 0,55 13-1,-47-7 15,58 3 0,123-11 123,-141-2-161,-43 1 19,-27 1 22,1-2-1,-1-1 1,23-3-1,27-5 57,-1 4-1,94 3 1,19 0-21,-55 3-12,23-2-48,-77-3 19,126 8 0,-21-3-13,16 1 2,-98 3-12,98-8 20,-30-6-23,-21 14-29,-83 2 63,64-5-7,-124-2-23,23-4-312,-31 14-1327,-4 4-6391,5-29-3450,7 5 7286,3-2 220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1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11 549 1196,'-4'-14'4248,"2"11"-2642,1 0 1,0-1-1,0 1 0,1-1 1,-1 0-1,0-5 0,3-5 9806,3 33-9716,-1 4-1676,4 8 194,3 46 0,-2-16-140,-8-50-57,2 0 0,0 0 0,0 0 0,7 14 0,-10-25-14,0 0 1,0 0 0,0 1-1,0-1 1,0 0 0,0 0-1,1 0 1,-1 0-1,0 0 1,0 1 0,0-1-1,0 0 1,1 0-1,-1 0 1,0 0 0,0 0-1,0 0 1,0 0 0,1 0-1,-1 0 1,0 0-1,0 0 1,0 0 0,1 0-1,-1 0 1,0 0 0,0 0-1,0 0 1,1 0-1,-1 0 1,0 0 0,0 0-1,0 0 1,1 0 0,-1 0-1,0 0 1,0 0-1,0-1 1,0 1 0,1 0-1,-1 0 1,0 0-1,0 0 1,0 0 0,0 0-1,0-1 1,0 1 0,1 0-1,-1 0 1,0 0-1,0-1 1,0 1 0,0 0-1,0 0 1,0-1 0,6-9 110,15-49 66,15-64 0,-8 25-162,-2 8-20,51-144-44,-61 190 34,-9 23-1,19-38 1,-26 58 7,1 0 0,0 0-1,0 0 1,0 0 0,0 0 0,0 0 0,0 0 0,0 0 0,1 0 0,-1 1 0,0-1-1,0 0 1,0 1 0,1-1 0,-1 1 0,0 0 0,1-1 0,-1 1 0,1 0-1,-1 0 1,3 0 0,36 3-16,-12 0 24,5-4-262,0-2-1,35-8 1,-35 5-858,-2 5-2563,-14 6-5974,-31 12-2027,2-5 8121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0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31 1868,'0'-4'7113,"-3"-6"-5601,-10 6-976,8 2-483,0 1 1,0-1 0,0 1-1,0 0 1,0 1 0,-8-1-1,7 1-64,4 0 24,-1 0 1,1 1 0,0-1-1,0-1 1,-1 1 0,1 0 0,0 0-1,0-1 1,-1 0 0,1 1-1,-4-3 1,6 3-29,-29 12 14049,47 13-12935,2-2 1,38 35-1,-24-18-950,-14-17-70,16 17 34,-28-32-77,-1 0-1,13 18 0,-14-17-12,1 0 1,15 15-1,-5-9 3,19 23 0,-4-8-18,-21-22 21,-10-8-25,0 1 0,0-1-1,1 1 1,-1-1-1,0 1 1,0 0-1,0 0 1,0 0-1,0-1 1,0 1-1,0 0 1,0 0-1,1 2 1,3 4 18,0-1 0,0 1 0,1-1 0,0 0 0,0-1 0,9 7 0,4 3 3,-15-11-20,0 0-1,0 1 0,-1-1 0,1 1 0,-1 0 1,0-1-1,0 1 0,3 10 0,18 12 4,-20-22-6,1 0 1,-1 0-1,1-1 0,0 1 1,0-1-1,1 0 0,5 4 1,16 12-8,-23-16-17,-3-2 25,0-1 0,0 0-1,0 0 1,0 0 0,0 0-1,0 0 1,0 0 0,0-1-1,1 1 1,-1 0 0,2 0-1,-2 0-2,-1-1 0,1 0-1,-1 0 1,1 1 0,0-1 0,-1 1-1,1-1 1,-1 0 0,1 1-1,-1-1 1,0 1 0,1-1-1,-1 1 1,1-1 0,-1 1-1,0-1 1,1 1 0,-1 1-1,4 3 59,5 5-84,-5-2 40,-4-8-14,0 0 1,0 0-1,0 1 0,0-1 0,0 0 1,0 0-1,0 0 0,0 0 1,0 0-1,0 1 0,0-1 0,0 0 1,0 0-1,0 0 0,-1 0 1,1 0-1,0 0 0,0 1 0,0-1 1,0 0-1,0 0 0,0 0 1,-1 0-1,1 0 0,0 0 0,0 0 1,0 0-1,0 0 0,0 0 1,-1 1-1,1-1 0,0 0 0,0 0 1,0 0-1,0 0 0,-1 0 1,1 0-1,0 0 0,0 0 0,0 0 1,0 0-1,-1-1 0,1 1 142,-27 1 922,-107 15-728,64-15-1789,53-2-1148,-32-6 0,40 5 732,0-1 1,0 0 0,0-1 0,1 0-1,-1 0 1,1-1 0,0 0 0,-9-7-1,0-4-2642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0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42 435 1052,'-1'0'319,"0"0"0,0 0 0,0 0 0,0 0-1,0 0 1,0-1 0,0 1 0,0 0 0,0 0 0,0-1 0,1 1-1,-1-1 1,0 1 0,0-1 0,-1 0 0,1-1-148,-1 0 1,1 0-1,0 0 0,0 1 1,0-1-1,0 0 1,0 0-1,-1-5 0,1 5 79,1 0-1,-1 0 1,0 0 0,-10-11 9862,12 8-7429,20 5 693,128-9 225,-63 1-3382,32 1-28,135-10 306,-44-20-189,-69 10-96,76 6-186,-64 8-35,-28 0 26,181-24 14,-236 26-3,10-2-32,130-4 0,-162 20 8,-33-1 4,-1-1 1,0-1 0,18-1-1,202-33 267,-141 20-162,-24 4-78,98-2 0,170 5 229,-93 9-202,-162-3-39,91-13-1,-165 13-21,10-2-5,0 1 1,0 1 0,0 0-1,0 1 1,30 4 0,-15-1 8,1 0 0,0-2 0,0-2 0,36-5-1,45-1-17,-28 2 33,-23-2 12,-52 5-35,-1 0 0,0 0 0,1 1 0,-1 1 0,1 0 0,-1 0 0,1 1 0,13 3 0,-7 0-89,1-1-1,-1-1 1,22 1-1,-44-4-1342,1 1-1,-1-1 1,1 0-1,-1 0 0,1-1 1,-1 1-1,1-1 0,0 0 1,0 0-1,0-1 1,0 1-1,0-1 0,0 0 1,1 1-1,0-2 1,-6-5-1,-5-5-2888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08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1604,'-25'2'6110,"9"-2"4801,6 5-8383,10-4-2307,-1 1 1,0-1 0,1 1 0,-1-1 0,1 1 0,-1 0 0,1-1-1,0 1 1,-1-1 0,1 1 0,0 0 0,0-1 0,0 1 0,1 0-1,-1 2 1,8 26 2124,16 6-1078,-18-28-1224,0 1 0,0 0 0,-1 0-1,6 13 1,21 45-498,-26-57-1998,-5-9 2057,-1-1 1,1 1-1,-1-1 0,1 1 0,-1-1 1,1 1-1,-1-1 0,0 1 0,1-1 1,-1 1-1,0 0 0,0-1 0,1 1 1,-1-1-1,0 1 0,0 0 0,0-1 1,0 1-1,0 0 0,0-1 0,0 1 1,0 0-1,0-1 0,0 1 0,-1 1 1,-8 4-1117,8-5 1066,-1-1 1,1 0-1,-1 0 0,1 0 0,-1 0 0,0 0 1,1 0-1,-1-1 0,1 1 0,-1-1 0,1 1 1,-1-1-1,1 1 0,0-1 0,-1 0 0,1 1 1,-2-3-1,-5-1-1726,-1 1-163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1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15 560,'-16'-12'15614,"26"11"-14545,20-1-884,-30 2-3,0 3 171,0-1 1,1 0 0,-1 1 0,1-1 0,-1 0 0,1 0 0,0 0-1,0 1 1,0-1 0,0 0 0,0 0 0,0 0 0,3 3-1,25 23 351,-24-24-365,0 0 1,0 0-1,0 1 1,-1 0 0,7 10-1,-9-13-115,1 1-1,-1-1 1,0 1-1,1-1 1,-1 0-1,1 0 0,0-1 1,-1 1-1,5 2 1,13 8 211,18 13 83,-30-20-451,0 0 0,-1 0 0,9 6-1,61 51 566,-64-51-480,1-1 0,26 15 1,7 4 82,-26-15-181,0-1 0,28 13 0,50 21 264,-32-11-269,-26-17 17,-30-14-48,-1-1 1,0 1 0,0 1 0,0 0 0,15 12 0,-12-8-13,0 0-1,22 12 1,-21-14 43,-1 0 0,19 16 1,16 14 112,48 15-89,-70-35-57,55 26-1,25 4 2,-60-29 12,-44-18-30,1 0 1,-1 0-1,1 0 1,-1-1-1,1 1 1,0-1-1,-1 0 1,1 1-1,3-2 1,-6 2-5,0 0 0,1 0 10,10 3 55,-9-2 23,-11-1 56,-6 0-390,-1 1-1,0 1 1,1 0 0,-20 7-1,-14 3-2291,-36 5-8495,-170 13 0,160-28 6282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1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308 156 120,'-31'-11'7626,"7"-5"-3800,22 15-3618,1-1 0,0 0 1,-1 1-1,1-1 0,0 0 0,0 0 0,0 0 0,0 0 0,0 0 0,0 0 0,0 0 0,1 0 1,-1 0-1,1-1 0,0 1 0,-1 0 0,1 0 0,0 0 0,0-1 0,1 1 0,-1 0 1,0 0-1,1 0 0,1-4 0,-2 5-97,0 1 0,0-1 0,1 1 0,-1 0 0,0-1 0,0 1 0,0-1 0,0 1 0,0-1 1,0 1-1,0-1 0,0 1 0,0 0 0,0-1 0,0 1 0,0-1 0,0 1 0,0-1 0,0 1 0,0-1 0,0 1 0,0-1 0,-1 1 0,1 0 1,0-1-1,0 1 0,-1-1 0,1 1 0,0 0 0,-1-1 0,1 1 0,0 0 0,-1-1 0,1 1 0,0 0 0,-1 0 0,1-1 0,-1 1 0,1 0 1,0 0-1,-1 0 0,1-1 0,-1 1 0,1 0 0,-1 0 0,1 0 0,-1 0 0,1 0 0,0 0 0,-1 0 0,1 0 0,-1 0 0,0 0 29,0 0 0,1 0 0,-1 0-1,0 0 1,1 0 0,-1 0 0,0 0-1,1 0 1,-1-1 0,0 1 0,1 0-1,-1 0 1,1-1 0,-1 1 0,1-1-1,-1 1 1,0 0 0,1-1 0,-1 1-1,1-1 1,0 1 0,-1-1 0,1 1-1,-1-1 1,1 1 0,0-1 0,-1-1-1,-3-11 491,2 10-478,1 0 1,0 0 0,1 0-1,-1 0 1,1 0 0,-1-6 0,1 9-135,0 0 1,0 0 0,0-1 0,0 1 0,0 0 0,0 0 0,0-1 0,0 1 0,0 0-1,0 0 1,0-1 0,0 1 0,0 0 0,0 0 0,0-1 0,0 1 0,0 0-1,0 0 1,0-1 0,0 1 0,-1 0 0,1 0 0,0 0 0,0-1 0,0 1 0,0 0-1,-1 0 1,1 0 0,0-1 0,0 1 0,0 0 0,-1 0 0,1 0 0,0 0-1,0 0 1,0 0 0,-1-1 0,-8 7 232,-5 13-220,-20 39 271,-41 96 0,60-116-109,2 1 1,1 0 0,-11 73 0,20-89-174,2-1 1,1 0-1,1 1 1,0-1-1,10 44 0,-3-33-1145,2-1 0,1 0 0,20 39-1,3-12-4879,-27-49 3968,0 0 0,1-1 0,0 0 0,0 0 0,1-1 0,16 12 0,-1-7-2355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1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151 175 1472,'-11'-9'4418,"5"5"-2958,1-1 0,0 1 0,0-1 0,1 0 0,-1 0-1,1 0 1,0-1 0,0 1 0,1-1 0,-5-9 0,8 13-1107,0 0 1,-1 0 0,1 1-1,0-1 1,0 0 0,0 0-1,0 0 1,1 1 0,-1-1 0,0 0-1,1 0 1,0-2 0,2-2-38,0 0 0,0 0 0,1 1 0,5-7 0,-2 1 23,-5 9-306,0-1 1,1 1-1,-1 0 0,0 0 1,1 0-1,-1 0 1,1 0-1,0 0 0,0 1 1,-1 0-1,1-1 1,0 1-1,5-1 0,-6 1-29,0 1 0,0-1-1,0 1 1,0-1-1,0 1 1,0 0 0,0 0-1,1 0 1,-1 0 0,0 1-1,0-1 1,0 0-1,0 1 1,0-1 0,0 1-1,0 0 1,0 0-1,0 0 1,0 0 0,3 2-1,-3-1-1,1 0 1,-1 1-1,0-1 0,0 1 0,0-1 0,0 1 0,0 0 0,0 0 0,-1 0 0,1 0 1,-1 0-1,0 0 0,0 0 0,0 0 0,0 1 0,-1-1 0,1 0 0,-1 1 0,0-1 0,0 0 1,0 1-1,0-1 0,0 0 0,-2 5 0,-3 10-11,0 0 0,-1-1 0,-1 1 0,-1-2 0,-19 33 0,13-25-106,14-23 97,-1 0 0,1-1 0,-1 1 0,1 0 0,-1 0 0,1-1 0,0 1 0,-1 0 0,1 0 0,0-1 0,-1 1 0,1 0 0,0 0-1,0 0 1,0 0 0,0-1 0,0 1 0,0 0 0,0 0 0,0 0 0,0 0 0,0 0 0,1-1 0,-1 1 0,1 1 0,0-1-26,0 0 1,0 0-1,1 0 0,-1-1 0,0 1 0,1-1 0,-1 1 0,1-1 1,-1 1-1,0-1 0,3 0 0,-1 1 41,-1-1 0,1 1-1,0-1 1,-1 1 0,1 0 0,-1 0-1,0 0 1,1 1 0,-1-1 0,3 2 0,-3-2 3,-1 1 1,1-1 0,-1 1-1,1-1 1,-1 1 0,0-1-1,1 1 1,-1 0 0,0-1 0,0 1-1,0 0 1,-1 0 0,1 0-1,0 0 1,-1 0 0,1 0-1,-1 0 1,0 0 0,1 3 0,-2-2 4,0 0 1,1 0 0,-2 0 0,1 1 0,0-1 0,0 0 0,-1 0 0,0-1 0,1 1-1,-1 0 1,-3 3 0,0 1 9,0 0 0,-1-1-1,1 0 1,-1 0 0,0 0 0,-1-1-1,1 0 1,-1 0 0,0 0 0,0-1-1,-1 0 1,1-1 0,-1 1 0,0-2-1,-12 4 1,15-5-231,0 0 0,0 0 0,0 0 0,0-1 0,0 0 0,0 0 0,0-1 1,0 1-1,0-1 0,0 0 0,-5-2 0,9 3-55,-1-1 0,1 0 1,0 1-1,-1-1 0,1 0 1,0 0-1,0 0 1,0 0-1,0 0 0,0 0 1,0 0-1,0 0 0,0 0 1,0 0-1,1-1 0,-2-1 1,1 1-173,1 0 0,-1 0 1,1 0-1,0 0 0,0 0 1,0 0-1,0 0 0,0 0 1,0 0-1,0-1 0,1 1 1,-1 1-1,1-1 0,0 0 1,0-3-1,18-28-7624,-7 16 4222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1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46 101 432,'-8'-96'27480,"9"96"-27442,-1 0 1,0 0-1,0 0 0,0 0 1,0 0-1,0 0 0,0 0 1,0 0-1,0 0 1,0-1-1,0 1 0,0 0 1,0 0-1,0 0 0,0 0 1,0 0-1,1 0 0,-1 0 1,0 0-1,0-1 0,0 1 1,0 0-1,0 0 1,0 0-1,0 0 0,-1 0 1,1 0-1,0 0 0,0-1 1,0 1-1,0 0 0,0 0 1,0 0-1,0 0 1,0 0-1,0 0 0,0 0 1,0 0-1,0 0 0,0-1 1,0 1-1,0 0 0,0 0 1,-1 0-1,1 0 1,0 0-1,0 0 0,0 0 1,0 0-1,0 0 0,0 0 1,0 0-1,0 0 0,-1 0 1,1 0-1,0 0 1,0 0-1,0 0 0,0 0 1,0 0-1,0 0 0,0 0 1,-1 0-1,1 0 0,-5 9 432,-4 15-670,2 11 201,1 1 0,-2 38 0,8-54-8,0 0 0,1 0 0,1 0 0,1 0 0,7 25 0,-10-44-4,0 0-1,1 1 1,-1-1-1,0 0 1,1 0-1,-1 1 1,1-1-1,-1 0 1,1 0-1,0 0 1,0 1-1,-1-1 1,1 0-1,0 0 1,0 0-1,0 0 1,0 0 0,0-1-1,0 1 1,0 0-1,0 0 1,1-1-1,-1 1 1,0-1-1,0 1 1,1-1-1,-1 1 1,0-1-1,0 0 1,1 0-1,-1 1 1,0-1-1,1 0 1,-1 0-1,0 0 1,1-1-1,-1 1 1,0 0-1,1 0 1,-1-1 0,0 1-1,1-1 1,-1 1-1,0-1 1,0 1-1,0-1 1,2-1-1,2-1 3,0 0 0,-1-1 0,1 1-1,-1-1 1,0 0 0,0 0 0,0-1 0,0 1-1,-1-1 1,4-6 0,-3 4 1,7-14-10,12-34 1,-21 50 25,-1-1 0,1 1 0,-1-1 1,0 0-1,0 1 0,-1-1 0,0 0 0,0 0 1,0 1-1,0-1 0,-1 0 0,-2-5 0,3 9-8,0 1 0,-1-1 0,1 1-1,-1 0 1,1-1 0,-1 1-1,0 0 1,1-1 0,-1 1-1,0 0 1,0 0 0,0-1 0,0 1-1,0 0 1,0 0 0,-1 0-1,1 1 1,0-1 0,0 0-1,-1 0 1,1 0 0,0 1 0,-1-1-1,1 1 1,-3-1 0,2 1-9,-1 0 1,1 0 0,-1 0-1,1 1 1,-1-1-1,1 1 1,-1 0 0,1-1-1,-1 1 1,1 0 0,0 0-1,0 1 1,-5 2-1,2-1-467,1 1 0,-1-1-1,1 1 1,-1 0 0,1 1-1,0-1 1,0 1 0,1 0-1,0 0 1,-1 0 0,2 0-1,-5 9 1,7-12-218,1 1 0,-1 0 0,0-1-1,1 1 1,-1-1 0,1 1 0,0-1 0,0 0-1,0 1 1,0-1 0,0 0 0,0 0 0,1 1-1,-1-1 1,1 0 0,0 0 0,-1-1 0,1 1-1,0 0 1,0-1 0,0 1 0,0-1 0,3 2-1,10 5-3042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1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153 202 400,'-9'-9'3453,"0"-1"1,1 1-1,0-1 1,0-1-1,-9-15 5293,19 34-7911,7 13-1314,10 16 520,-17-31-38,1 0-1,-1 1 1,2-1-1,-1 0 1,1-1-1,0 1 1,6 6-1,-10-12 14,1 1 0,-1-1 0,1 1 0,0-1 0,-1 0 0,1 0 0,-1 1 0,1-1 0,0 0 0,-1 0 0,1 0 0,0 0 0,-1 0 0,1 0 0,0 0 0,-1 0 0,1 0 0,0 0 0,-1 0 0,1 0 0,0 0 0,-1-1 0,1 1 0,0 0 0,-1 0 0,1-1-1,-1 1 1,1 0 0,0-1 0,-1 1 0,1-1 0,-1 1 0,1-1 0,-1 1 0,0-1 0,1 1 0,-1-1 0,1 1 0,0-2 0,16-28 640,-15 25-578,4-7 87,0 0 1,-1 0 0,-1-1 0,0 0 0,3-19 0,-7 27-103,1 1 0,-1-1 1,1 0-1,-1 1 0,0-1 0,-1 0 0,1 1 1,-1-1-1,0 1 0,0-1 0,-1 1 0,1-1 1,-1 1-1,0 0 0,0 0 0,0 0 1,-1 0-1,0 0 0,-3-4 0,4 6-48,-1 0 1,1 0-1,-1 0 0,1 1 0,-1-1 1,0 0-1,0 1 0,0 0 0,0 0 1,0 0-1,0 0 0,0 0 1,-1 1-1,1-1 0,0 1 0,0 0 1,0 0-1,-1 0 0,1 0 0,0 1 1,0-1-1,0 1 0,0 0 0,-1 0 1,1 0-1,-2 2 0,-5 1-200,2 0-1,-1 1 1,0 0 0,1 0-1,0 1 1,1 0 0,-10 10-1,-10 18-2083,24-29 1282,0 1 0,1 0 1,-1-1-1,1 1 0,-1 7 0,2-10 233,0 1-1,1 0 1,-1 0-1,1-1 1,0 1 0,0 0-1,0 0 1,1 0-1,-1 0 1,1-1-1,0 1 1,0 0 0,0-1-1,1 1 1,-1 0-1,1-1 1,0 0-1,0 1 1,0-1 0,0 0-1,4 3 1,16 13-3562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1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243 111 952,'-1'-2'430,"0"0"-1,0 0 1,0 0-1,1 0 1,-1 0-1,1 0 1,-1 0-1,1 0 1,0 0 0,0-4-1,1 0-104,0 0 0,0-1 1,0 1-1,5-9 0,-4 10 133,-1 0-1,1-1 1,-1 1 0,0-1-1,1-7 1,-39 8 7208,34 6-7374,0-1 1,1 1-1,-1 0 1,1 0-1,-1 0 0,1 0 1,-1 0-1,1 1 1,-1-1-1,1 1 1,0-1-1,0 1 0,0 0 1,-3 4-1,-27 33 2138,28-34-1995,-16 26 230,2 0 0,1 1 0,2 1 0,1 1 0,1 0 0,-12 52 0,18-55-568,1 0-1,2 0 0,1 0 0,1 1 1,4 47-1,14 38-1633,14-4-4136,-24-96 2907,1 0-1,0-1 1,1 0-1,1 0 1,13 17-1,-4-10-1463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1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58 1652,'-5'-58'25885,"4"58"-25681,-6 7 2043,-5 13-2795,-18 44 835,9-20-97,-18 55-1,34-85-179,1 2-1,0-1 1,1 0-1,1 1 1,1-1-1,0 1 1,3 29-1,-2-34-13,2 1 1,-1-1-1,2 1 1,-1-1-1,2 0 0,-1 0 1,2-1-1,-1 1 0,1-1 1,1 0-1,0 0 0,9 12 1,-14-21-5,1 0 1,-1 1-1,0-1 1,1 0-1,-1 0 1,1 0-1,0 0 1,-1 0-1,1 0 1,0 0-1,-1 0 1,1-1-1,0 1 1,0-1-1,0 1 1,0-1 0,-1 0-1,1 1 1,0-1-1,0 0 1,3-1-1,-1 0-1,-1 0 0,1 0-1,-1 0 1,0-1 0,1 1 0,-1-1-1,0 0 1,0 0 0,0 0-1,5-5 1,-1 1-4,-1-1-1,1-1 0,-1 1 0,-1-1 1,1 0-1,-1 0 0,7-18 1,-5 8-8,6-31 0,-11 45 20,-2-1 0,1 0 0,0 0 0,-1 1 0,0-1 1,0 0-1,0 0 0,-1 0 0,0 1 0,0-1 1,0 0-1,-2-4 0,3 8-2,-1 0 0,1 0 1,-1 0-1,0 0 0,1 0 0,-1 0 0,0 0 1,0 0-1,1 0 0,-1 1 0,0-1 0,0 0 1,0 1-1,0-1 0,0 1 0,0-1 0,0 1 1,0-1-1,0 1 0,0 0 0,-1-1 0,-1 1 1,1 0-6,-1 0 0,0 0 0,0 0 0,1 1 0,-1-1 1,0 1-1,1-1 0,-1 1 0,-3 2 0,-1 0-50,0 1-1,0 0 1,0 0 0,0 1 0,-10 9-1,10-7-338,1 0-1,0 0 0,0 1 0,0-1 0,1 2 0,0-1 1,1 0-1,0 1 0,-6 15 0,10-21-129,-1 0-1,0 1 1,1-1 0,0 0 0,-1 1-1,1-1 1,1 0 0,-1 1-1,0-1 1,1 0 0,0 1 0,2 5-1,-2-6-217,1 0 1,-1 0-1,1 0 0,0-1 0,0 1 0,0-1 1,1 0-1,-1 1 0,0-1 0,1 0 0,0 0 1,-1 0-1,1-1 0,0 1 0,5 1 0,12 5-2978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1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76 117 524,'-8'-10'10442,"8"8"-9282,-1 1 1,1 0-1,-1-1 0,1-2 0,1-23 6152,0 24-6960,0-1 0,0 0 0,0 0 0,1 1 0,-1-1 0,1 1 0,0-1 0,0 1 0,0 0 0,5-6 0,-3 6-336,0 1 0,0-1 0,0 1 0,0 0 1,1 0-1,-1 0 0,1 0 0,-1 1 0,1 0 1,7-2-1,-4 2-25,1 0 1,0 1-1,-1 0 1,18 2 0,-25-2 7,0 0 1,1 0-1,-1 1 1,0-1-1,1 0 1,-1 1-1,0-1 1,0 1-1,1 0 1,-1 0-1,0-1 1,0 1-1,0 0 1,0 0-1,0 0 1,0 0-1,0 0 1,0 0-1,0 0 1,-1 0-1,1 0 1,0 1-1,-1-1 1,1 0-1,-1 0 1,1 1 0,-1-1-1,1 0 1,-1 1-1,0-1 1,0 1-1,0-1 1,0 0-1,0 1 1,0-1-1,0 0 1,-1 3-1,0 1 11,0 0-1,0 1 1,-1-1-1,1 0 0,-1-1 1,0 1-1,-1 0 1,-4 7-1,-5 4 12,-1 0 0,0-1 0,-2 0 0,1-1 0,-22 15 0,28-20-30,13-4-15,25-2-31,-7-1 50,-19-1 2,0 1-1,0-1 1,0 1 0,0 0 0,-1-1 0,1 2-1,-1-1 1,0 0 0,1 1 0,3 4-1,-6-6 5,0 0 0,0 1-1,0-1 1,0 0 0,-1 0-1,1 1 1,0-1 0,-1 1-1,0-1 1,1 0 0,-1 1-1,0-1 1,1 1 0,-1-1-1,0 1 1,0-1 0,0 1 0,0-1-1,-1 0 1,1 1 0,0-1-1,-1 1 1,1-1 0,0 0-1,-1 1 1,0-1 0,1 0-1,-1 1 1,0-1 0,0 0-1,0 0 1,-1 3 0,-3 2-15,-1 0 0,1 1 0,-1-2 0,0 1 0,0-1 0,-1 1 0,1-2 1,-1 1-1,0-1 0,-1 0 0,1-1 0,-1 1 0,1-2 0,-1 1 0,0-1 0,-10 2 1,3-1-333,11-2-142,-1 0 1,1-1-1,0 1 0,-1-1 1,1 0-1,-1 0 0,-5-1 0,9 1 182,0 0 0,0-1-1,0 0 1,0 1-1,0-1 1,-1 1 0,1-1-1,1 0 1,-1 0-1,0 0 1,0 1 0,0-1-1,0 0 1,1 0-1,-1 0 1,0 0 0,1 0-1,-1-1 1,1 1-1,-1 0 1,1 0 0,-1 0-1,1 0 1,0-1-1,0 1 1,0 0 0,-1 0-1,1 0 1,0-1-1,0 1 1,1-2 0,-1-2-1020,0 0 0,1 0 0,0 0 0,0 0 0,1-5 0,4-7-2443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1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39 396,'-32'-36'26344,"29"41"-26104,0 1 0,0 1-1,0-1 1,0 0-1,1 1 1,0-1 0,-1 10-1,-1-1-55,-4 16-92,-5 35 0,11-55-86,1 0 1,0 1 0,1-1-1,1 1 1,-1-1-1,5 18 1,-5-27-8,1 0 1,-1 0 0,1 0-1,-1 0 1,1 0-1,0 0 1,0 0 0,0 0-1,0 0 1,0-1 0,0 1-1,1 0 1,-1-1 0,0 1-1,1-1 1,0 0 0,-1 1-1,1-1 1,0 0-1,-1 0 1,1 0 0,3 2-1,-3-3 4,1 0 0,-1 1-1,1-1 1,-1 0 0,1 0-1,-1-1 1,1 1 0,-1 0 0,1-1-1,-1 0 1,1 1 0,-1-1-1,0 0 1,1 0 0,-1 0-1,0-1 1,0 1 0,2-2-1,3-2 5,-1-1 0,0 0-1,-1 0 1,1 0 0,-1-1-1,0 1 1,-1-1 0,1 0 0,-2-1-1,1 1 1,-1-1 0,0 1-1,0-1 1,-1 0 0,0 0-1,-1 0 1,2-14 0,-2 15-1,-1 0 0,0 0 0,0 0 1,0 1-1,-1-1 0,0 0 0,0 0 0,0 1 1,-1-1-1,0 0 0,-1 1 0,1 0 0,-1 0 0,0 0 1,-1 0-1,0 0 0,0 0 0,0 1 0,0 0 1,-1 0-1,-9-8 0,11 11-39,1 0 0,-1 1-1,0 0 1,1-1 0,-1 1 0,0 0 0,0 0-1,0 1 1,0-1 0,0 1 0,0-1 0,0 1 0,0 0-1,0 0 1,0 0 0,0 1 0,0-1 0,0 1-1,0-1 1,0 1 0,0 0 0,1 0 0,-1 0-1,0 1 1,0-1 0,1 1 0,-1-1 0,1 1-1,0 0 1,-1 0 0,1 0 0,-3 4 0,3-4-293,0 1 0,0 0 0,0-1 0,1 1 0,-1 0 0,1 0 0,-1 0 0,1-1 0,0 2 0,0-1 0,1 0 0,-1 0 0,0 5 0,1-5-205,0 0 0,1 0 0,-1-1 0,1 1 0,-1 0 0,1 0 0,0-1 0,0 1 0,0 0 0,0-1 0,0 1 0,1-1 0,-1 1 0,1-1 0,0 0 0,-1 0 0,4 3 0,27 19-7273,-12-14 4087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1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120 171 972,'-9'-12'4275,"-1"1"0,-23-19-1,16 16-930,17 14-3307,0-1 0,0 1 0,0 0 0,0 0 0,0 0 1,0 0-1,0 0 0,0 0 0,0-1 0,0 1 0,-1 0 0,1 0 0,0 0 0,0 0 0,0 0 0,0 0 0,0 0 0,0 0 0,0-1 0,0 1 0,-1 0 0,1 0 0,0 0 0,0 0 0,0 0 0,0 0 0,0 0 1,0 0-1,-1 0 0,1 0 0,0 0 0,0 0 0,0 0 0,0 0 0,0 0 0,0 0 0,-1 0 0,1 0 0,0 0 0,0 0 0,0 0 0,0 0 0,0 0 0,-1 0 0,1 0 0,0 0 0,0 1 0,0-1 0,0 0 1,0 0-1,0 0 0,0 0 0,-1 0 0,3 10 324,8 13-495,-7-16 147,0-1 0,0 0 0,1 0 0,0 0 0,8 9-1,-11-14 0,0 0-1,0 0 1,0 0-1,0 0 1,0-1-1,0 1 1,0 0-1,0-1 1,0 1-1,0-1 1,0 1-1,0-1 1,1 0-1,-1 1 1,0-1-1,0 0 1,0 0-1,1 0 1,-1 0-1,0 0 1,0 0-1,1 0 1,-1 0-1,0 0 1,0-1-1,0 1 1,1-1-1,-1 1 1,0-1-1,0 1 1,0-1-1,0 1 1,0-1-1,0 0 1,0 0-1,0 1 1,0-1-1,0 0 1,-1 0-1,2-2 0,4-3 323,0-1 0,-1 1 0,1-1-1,-2 0 1,5-9 0,-7 13-125,-1 1 0,0-1 0,0 0 0,0 0 1,-1 0-1,1 0 0,-1 0 0,0 0 0,1 0 0,-1 0 0,-1 0 0,1 0 1,0 0-1,-1 1 0,1-1 0,-1 0 0,0 0 0,-2-4 0,1 1 50,-1 1-1,1-1 0,-1 1 0,-1 0 1,1 0-1,-1 0 0,0 0 0,0 1 1,0-1-1,-9-5 0,11 9-260,0-1 0,0 1 0,-1 0-1,1 0 1,0 1 0,-1-1 0,1 0 0,0 1-1,-1 0 1,1-1 0,-1 1 0,1 0 0,-1 0-1,1 0 1,-1 1 0,1-1 0,-1 1 0,1-1-1,0 1 1,-1 0 0,1 0 0,0 0 0,-1 0-1,1 0 1,0 0 0,0 1 0,0-1 0,0 1 0,-2 2-1,-1 0-426,1 0 0,0 0 0,0 1-1,0-1 1,0 1 0,1 0 0,0 0 0,0 0-1,-4 10 1,5-9-646,0 0 0,0 0 0,1 1 0,0-1 0,0 0 0,1 1 0,-1-1 0,1 0 0,1 1 0,-1-1 0,1 0 0,0 1 0,1-1-1,3 10 1,9 13-3398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61 2096,'12'-16'9786,"2"-11"-2848,-17 14-1696,3 13-5162,0 0 0,-1-1 0,1 1 0,0 0 0,0 0-1,0 0 1,0-1 0,0 1 0,0 0 0,0 0-1,0 0 1,0 0 0,0-1 0,-1 1 0,1 0-1,0 0 1,0 0 0,0 0 0,0-1 0,-1 1-1,1 0 1,0 0 0,0 0 0,0 0 0,0 0-1,-1 0 1,1 0 0,0 0 0,0 0 0,0 0-1,-1 0 1,1 0 0,0 0 0,0 0 0,0 0-1,-1 0 1,1 0 0,0 0 0,0 0 0,0 0-1,-1 0 1,1 0 0,0 0 0,0 0 0,0 0-1,-1 0 1,1 0 0,0 0 0,0 1 0,0-1 0,0 0-1,-1 0 1,1 0 0,0 0 0,0 0 0,0 1-1,-5 6 61,-1-1 0,1 0-1,-1 0 1,-12 10-1,-4 3-107,-101 90 38,120-107-71,2 1 178,10-7 109,-8 4-266,21 3-50,-7 0 40,1 1-1,-1 0 0,0 1 1,0 0-1,18 10 0,-23-10-91,0 1-1,-1 0 1,1 0 0,-1 1-1,-1 1 1,1-1 0,-1 1-1,9 11 1,-15-15-294,0-1 1,0 1-1,0-1 1,0 1-1,-1 0 1,1 0-1,-1 0 0,0 0 1,0 5-1,1 6-4254,-1 1-4293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1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73 260 1912,'-20'-12'6140,"14"8"-2890,-1 0 1,1 0-1,-10-9 0,14 12-2801,0-1 1,1 0-1,0 1 0,-1-1 0,1 0 1,0 0-1,0 0 0,0 0 1,0 0-1,0 0 0,0 0 1,1 0-1,-1 0 0,1-1 1,-1 1-1,1 0 0,0-3 1,0 4-430,1 1 0,-1-1-1,1 0 1,-1 1 0,1-1 0,-1 1 0,1-1 0,-1 1 0,1-1 0,0 1 0,-1-1 0,1 1 0,0-1-1,-1 1 1,1 0 0,0 0 0,0-1 0,-1 1 0,1 0 0,0 0 0,0 0 0,0 0 0,-1-1 0,2 2 0,26-4-10,-25 3 32,605-38 332,445-48-338,-870 72-55,202-20-34,-366 37-588,-15-1-1430,-10 0-1293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1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104 149 112,'-23'-7'4208,"18"5"-3067,-1 1 0,1-1 0,-1 0 0,1 0 0,0-1 0,-9-5-1,12 7-630,0 0-1,0-1 1,0 1-1,0-1 1,1 1-1,-1-1 0,0 1 1,1-1-1,0 0 1,-1 0-1,1 0 0,0 0 1,-2-4-1,3 4-256,0 1-1,0-1 1,0 1-1,0-1 1,1 1-1,-1-1 1,0 1-1,1-1 1,-1 1-1,1-1 1,0 1-1,-1 0 1,1-1-1,0 1 1,0 0-1,0-1 1,0 1-1,0 0 1,0 0-1,0 0 1,0 0-1,3-1 1,-2-1-124,0 1 0,0 1 1,0-1-1,1 0 1,-1 0-1,1 1 1,0 0-1,-1-1 0,1 1 1,0 0-1,0 0 1,-1 0-1,1 1 0,0-1 1,0 1-1,0 0 1,0-1-1,0 1 0,0 0 1,0 1-1,0-1 1,3 1-1,-3 0-111,-1 1-1,0-1 1,1 0-1,-1 1 1,0-1-1,0 1 1,0 0-1,0 0 1,0 0-1,0 0 1,-1 0 0,1 0-1,-1 0 1,1 0-1,-1 1 1,0-1-1,0 0 1,0 1-1,0-1 1,0 1-1,-1-1 1,1 1-1,-1 0 1,0-1-1,1 5 1,-1 5 1,0 0 1,-1 0-1,-1 0 0,1 0 0,-2-1 1,0 1-1,0 0 0,-1-1 1,-7 15-1,1-5 14,-1-1 1,0-1 0,-2 0-1,-15 18 1,26-34-104,0-1-1,0 0 1,0 0 0,0 0 0,-1 0 0,1 0 0,-6 3 0,8-5 59,0 0-1,0 0 1,0 0 0,-1 0 0,1 0 0,0 0 0,0 0 0,0 0 0,-1 0 0,1 0 0,0 0 0,0 0 0,0 0 0,-1 0 0,1 0 0,0 0 0,0 0 0,0 0 0,-1 0-1,1 0 1,0 0 0,0 0 0,0 0 0,-1 0 0,1 0 0,0 0 0,0-1 0,0 1 0,0 0 0,0 0 0,-1 0 0,1 0 0,0 0 0,0-1 0,0 1 0,0 0-1,0 0 1,0-1 0,0-16-280,3 8 91,0 0 0,0 0 0,1 1 0,0-1 0,0 1 0,9-13 0,39-45-424,-26 36 417,30-34-1,-29 33 308,30-42-1,-51 61 563,-13 18-149,-15 17-137,9-7-258,1 1-1,0 1 0,-14 31 0,22-41-101,1 0 0,-1 1 1,2-1-1,-1 1 0,1 0 0,0 0 0,1 0 1,0 0-1,1 0 0,0 18 0,1-23-128,0 0-1,0 0 0,0 0 0,0 0 1,0 0-1,1 0 0,0 0 1,0-1-1,0 1 0,0 0 1,0-1-1,1 0 0,0 1 1,0-1-1,-1 0 0,2 0 1,-1-1-1,0 1 0,1-1 1,-1 0-1,5 3 0,-1-2-754,1 0 0,-1-1 0,1 0 0,0 0 0,0-1 0,-1 0-1,1 0 1,0-1 0,0 1 0,10-3 0,72-8-10905,-63 4 8100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1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64 364 2288,'-21'-5'8002,"17"5"-6362,-1-1 0,1 0-1,0 0 1,0 0-1,0 0 1,-1-1-1,1 0 1,-5-3-1,9 5-1521,0 0-1,0-1 0,0 1 1,0 0-1,0-1 1,0 1-1,0 0 0,0 0 1,0-1-1,1 1 1,-1 0-1,0-1 0,0 1 1,0 0-1,0 0 0,0-1 1,1 1-1,-1 0 1,0 0-1,0 0 0,0-1 1,1 1-1,-1 0 0,0 0 1,0 0-1,1-1 1,-1 1-1,0 0 0,0 0 1,1 0-1,-1 0 1,0 0-1,1 0 0,-1 0 1,0 0-1,1 0 0,14-7-405,-13 6 551,44-14-243,1 2-1,0 3 1,65-8-1,-71 12-4,632-52 41,-424 44-54,61 2 32,-319 11-105,0 0-1,1 0 0,-1-1 1,-11-4-1,12 3-197,0 1 0,-1 0-1,1 1 1,-13-2 0,14 2 178,-1 0 1,1 0-1,0-1 1,-1 0-1,1-1 1,-8-3-1,-3-2 174,16 8-37,0-1 0,0 0 0,0 0-1,0 0 1,0 0 0,0 0-1,0 0 1,0-1 0,1 1-1,-1 0 1,0-1 0,1 0-1,0 1 1,-1-1 0,1 0 0,0 0-1,0 0 1,0 0 0,0 0-1,0 0 1,0 0 0,0 0-1,1 0 1,-1 0 0,1 0-1,0 0 1,0 0 0,-1-1 0,1 1-1,0 0 1,1 0 0,-1 0-1,0-1 1,1 1 0,-1 0-1,1 0 1,0 0 0,0 0-1,0 0 1,0 0 0,0 0 0,0 0-1,0 0 1,0 1 0,1-1-1,-1 0 1,1 1 0,3-3-1,4-3 22,0 0 0,0 1 0,1 0 0,0 1-1,0 0 1,12-3 0,-19 7-52,-1 0 1,0 0-1,1 1 0,-1-1 1,0 1-1,1-1 0,-1 1 0,1 0 1,-1 0-1,1 0 0,-1 0 1,0 1-1,1-1 0,-1 1 0,1-1 1,-1 1-1,0 0 0,0 0 1,1 0-1,-1 0 0,0 0 0,0 0 1,0 1-1,0-1 0,0 1 1,0-1-1,-1 1 0,1 0 0,0 0 1,-1 0-1,1 0 0,-1 0 1,0 0-1,2 3 0,-2 0-24,1 0 1,-1 0-1,0 0 0,0 1 0,-1-1 1,0 0-1,1 0 0,-2 0 0,1 1 1,-1-1-1,1 0 0,-1 0 0,-1 0 1,1 0-1,-5 9 0,-1 3-449,-1-1 1,0 0-1,-12 17 0,-7 2-3318,-2 0 1,-1-2-1,-1-1 0,-64 48 0,39-39-958,-4-2 154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3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37 968,'10'-3'8046,"-8"2"-7398,-1 0 0,0 0 0,0 0 0,0 0 0,0-1 0,0 1 0,-1 0 0,1-1 0,0 1 0,0 0 0,-1-1 0,1 1-1,-1-1 1,1 1 0,-1-3 0,1-6 8222,-15 25-8194,4 1-685,1 1 0,1 1 0,1-1 0,0 1 0,1 1 0,1-1 0,-5 38 0,12-15-44,-1-41 41,0-1 0,1 1 0,-1-1 0,0 1 0,1-1 0,-1 1 0,0-1 0,0 0 0,0 0 0,0 0 0,0 0 0,2-1 0,3-4 4,0 0 1,0 0-1,1 1 1,0 0-1,0 0 1,1 1-1,-1 0 1,1 0-1,0 1 1,8-3-1,-13 6 8,-1-1 0,0 1-1,0 0 1,0 1 0,1-1 0,-1 0-1,0 1 1,0-1 0,0 1-1,0-1 1,0 1 0,0 0-1,0 0 1,0 0 0,0 0 0,0 1-1,0-1 1,-1 0 0,1 1-1,0-1 1,-1 1 0,1 0 0,-1-1-1,0 1 1,1 0 0,-1 0-1,0 0 1,0 0 0,0 0-1,1 4 1,1 2 17,-1 0 0,1 0 0,-1 0 0,-1 1 0,1-1 0,-1 16 0,-1-11 7,-2-1-1,1 1 0,-2 0 1,1-1-1,-2 1 0,0-1 1,-8 20-1,-3-3-369,-33 50-1,46-76-80,0 1-1,-1-1 1,0 0-1,1 0 1,-1 0 0,0-1-1,-1 1 1,-3 2-1,7-5 260,-1 1-1,1-1 0,-1 0 0,1 0 1,0 0-1,-1 1 0,1-1 1,-1 0-1,1 0 0,-1 0 1,1 0-1,-1 0 0,1 0 1,-1 0-1,1 0 0,-1 0 1,1 0-1,0 0 0,-1 0 0,1 0 1,-1 0-1,1-1 0,-1 1 1,1 0-1,-1 0 0,1 0 1,-1-1-1,0 0-182,0-1-1,1 1 1,-1 0 0,1 0 0,-1-1-1,1 1 1,-1-1 0,1 1 0,0 0-1,-1-1 1,1 1 0,0 0 0,0-1-1,0-2 1,0-60-8816,0 40 6202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3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25 195 1092,'-11'-29'7545,"8"24"-6003,1-1 1,0 0 0,0 1-1,0-1 1,-1-9 0,3 13-1203,0 0 1,0-1 0,1 1-1,-1 0 1,0-1-1,1 1 1,-1 0 0,1 0-1,0-1 1,0 1-1,0 0 1,0 0 0,0 0-1,0 0 1,0 0-1,1 0 1,-1 0 0,4-2-1,4-6 254,0 1-1,1 1 0,0-1 1,0 1-1,1 1 0,15-8 1,-20 13-782,0-1 1,0 1 0,0 0 0,0 1 0,0 0-1,8-1 1,-7 1-446,-1 1-1,0 1 0,0-1 1,1 1-1,-1 0 0,0 0 1,7 3-1,-9-3-497,1 1 0,0 0 0,0 0 0,-1 0 0,1 0 0,-1 1-1,0 0 1,0 0 0,0 0 0,0 0 0,0 1 0,-1-1 0,1 1 0,2 5 0,3 5-2457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3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85 560,'-1'-7'2384,"-1"-1"0,0 1 0,-1 0-1,0 0 1,0 0 0,0 0 0,-1 1 0,-8-12 0,8 13 385,-3-1 841,6 6-3591,1 0 0,-1 1-1,1-1 1,0 0-1,-1 0 1,1 1 0,0-1-1,0 0 1,-1 1 0,1-1-1,0 0 1,-1 1 0,1-1-1,0 1 1,0-1-1,0 0 1,0 1 0,-1-1-1,1 1 1,0-1 0,0 1-1,0-1 1,0 0-1,0 1 1,0-1 0,0 1-1,0-1 1,0 1 0,-17 86 309,8-42-252,-6 56-1,12-71-66,2-15-5,-1 0 0,2-1 0,2 29 0,-2-42-6,0 0 0,0-1 0,0 1 0,0 0 0,0 0 0,0 0 0,1 0 1,-1 0-1,0 0 0,1 0 0,-1-1 0,0 1 0,1 0 0,-1 0 0,1-1 1,0 1-1,-1 0 0,1 0 0,-1-1 0,1 1 0,0-1 0,0 1 0,1 0 0,-1-1 0,0 0 0,-1 0 0,1 0 0,0 0 1,0 0-1,0 0 0,0 0 0,0-1 0,0 1 0,0 0 0,-1-1 0,1 1 0,0-1 0,0 1 0,0-1 0,-1 1 0,1-1 0,0 1 0,0-2 0,6-5 2,-1 0 1,0 0-1,8-13 0,-8 10 12,-1-1 0,0 0 0,-1 0 0,0-1-1,0 0 1,-1 1 0,-1-1 0,0 0 0,-1 0-1,0 0 1,-1 0 0,0-1 0,-1 1 0,0 0-1,-1 0 1,0 0 0,-1 1 0,0-1 0,-1 1-1,0-1 1,-1 1 0,-12-20 0,17 30-24,-1 1 0,1-1 0,0 1 0,-1-1 0,1 1 0,0-1 0,-1 1 0,1-1 0,0 1 0,-1 0 0,1-1 0,-1 1 0,1 0 0,-1-1-1,1 1 1,-1 0 0,1 0 0,-1-1 0,1 1 0,-1 0 0,0 0 0,1 0 0,-1 0 0,1 0 0,-1 0 0,1 0 0,-1 0 0,0 0 0,1 0 0,-1 0 0,1 0 0,-1 0 0,0 0 0,-1 1-87,0 0 0,1 1-1,-1-1 1,1 0 0,0 0-1,-1 1 1,1-1 0,0 1 0,0-1-1,-2 4 1,-1 1-793,1 0 1,0 1-1,0 0 0,1 0 1,-3 9-1,4-8-1256,1 0 0,0 0 0,0 0-1,1 0 1,0 0 0,3 14 0,-3-20 1730,4 18-3719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3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144 115 1252,'-17'-1'2973,"0"1"0,1 0 0,-18 3 0,-26 2 10027,73-2-11512,22 2-923,48-9 452,122-22-1,-61 6-891,416-15-42,-369 29-126,-178 4-39,-14 0-1146,-23-6-3045,5 2 608,14 3 2007,-1 0-1,0 1 1,0-1-1,0 1 1,0 0-1,0 0 0,0 1 1,0 0-1,-10 0 1,-3 0-2268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1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63 952,'-22'1'22436,"29"-7"-19135,12-4-2491,0 1 0,1 1 0,39-11 0,-43 16-1723,0 0 0,0 1-1,1 0 1,-1 1 0,28 3 0,-5-3-7166,-15 0-2317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3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54 371 28,'-15'-20'6262,"-6"-7"3060,3 12 4943,24 27-13952,33 194 863,-36-192-1151,0 6-2,1 0 0,2 0-1,8 23 1,-6-17-20,-7-21 2,0-1 0,0 0-1,0 0 1,0 0 0,1 0 0,0 0 0,0 0-1,0 0 1,0 0 0,4 3 0,-5-7-1,0-1 0,0 0 0,0 0 0,0 1 0,0-1 0,0 0 0,-1 0 0,1 0 0,0 0 0,0 0 0,-1 0 0,1 0 0,-1 0 1,1 0-1,-1-1 0,1 0 0,0 0 3,13-28 9,-2-1-1,-1 0 0,-1-1 1,9-50-1,-5 20-6,37-154 39,-48 202 37,1 1 1,0-1 0,1 1 0,0 0 0,1 0 0,1 1 0,13-21 0,-13 25-92,0 0 0,0 0-1,1 0 1,0 1 0,0 0 0,1 1 0,0 0 0,0 0 0,0 1 0,19-8 0,-25 12-63,0 0 1,0 0-1,0 0 1,1 0-1,-1 0 1,1 1-1,-1-1 1,1 1-1,-1 0 1,0 0 0,4 0-1,-5 1-101,-1-1 0,1 1 0,-1-1 0,1 1 0,-1 0 0,1 0 1,-1 0-1,0-1 0,1 1 0,-1 0 0,0 0 0,0 1 0,0-1 0,0 0 0,0 0 0,0 1 0,0-1 0,0 0 0,-1 1 0,1-1 0,0 1 0,-1-1 1,1 1-1,-1-1 0,1 1 0,-1 1 0,14 37-9659,-1-1-2057,-8-23 7975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3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45 141 952,'-1'0'652,"0"1"-1,0-1 1,0 0-1,0 1 1,-1-1 0,1 0-1,0 0 1,0 0-1,0 0 1,-1 0 0,1 0-1,0 0 1,0 0-1,0 0 1,-1-1 0,1 1-1,0 0 1,0-1-1,0 1 1,0-1 0,0 1-1,0-1 1,0 0-1,0 1 1,0-1 0,0 0-1,-1-1 1,-4-13 6761,7-4-5413,0 12-1771,1 1 0,1-1 1,-1 1-1,1 0 0,0 0 0,0 0 0,7-9 1,-8 12-232,1-1 0,-1 1 0,1 0 1,0 0-1,0 0 0,0 0 1,0 1-1,1-1 0,-1 1 0,1 0 1,-1 0-1,1 0 0,6-2 0,-8 4 2,-1-1 0,0 1 0,0 0-1,1 0 1,-1 0 0,0 0 0,0 0 0,1 0-1,-1 0 1,0 1 0,0-1 0,1 0-1,-1 1 1,0-1 0,0 1 0,0-1-1,0 1 1,0-1 0,1 1 0,-1 0-1,0 0 1,-1-1 0,1 1 0,0 0-1,0 0 1,0 0 0,0 0 0,-1 0-1,1 0 1,0 0 0,-1 1 0,1-1 0,-1 0-1,1 0 1,-1 0 0,0 1 0,0-1-1,1 0 1,-1 0 0,0 3 0,1 1 3,-1 1 1,0 0 0,0-1-1,0 1 1,-1-1-1,0 1 1,-2 9 0,-37 81-28,41-93 10,1-1 0,-1 0 0,1 0 0,0 1 0,0-1 0,0 0 0,0 0 0,0 0 0,0-1 0,0 1 0,1-1-1,3 3 1,0 0 5,0 1 13,0 0 0,0 0-1,-1 0 1,0 1 0,0-1-1,0 1 1,-1 1 0,1-1-1,-1 1 1,-1 0 0,0-1-1,0 1 1,0 1 0,-1-1-1,3 14 1,-4-15 7,0 0 1,-1 0-1,0 0 0,-1 0 0,1 0 1,-1 0-1,0 0 0,-1 0 1,1 0-1,-1 0 0,0-1 0,-1 1 1,1-1-1,-1 0 0,0 0 0,-1 0 1,1 0-1,-1 0 0,0 0 1,0-1-1,-5 5 0,5-6-141,-1 0-1,1 0 1,0-1 0,-1 1-1,1-1 1,-1 0 0,0 0-1,0-1 1,1 1 0,-1-1 0,0 0-1,0 0 1,-1-1 0,1 1-1,-7-2 1,9 1-251,0 0 0,1-1 0,-1 1 0,1-1 0,-1 0 0,0 1 0,1-1 0,0-1 0,-1 1 0,1 0 0,0 0 0,-1-1 0,-1-2 0,2 3-170,0-1 0,1 0 0,0 0 0,-1 0 0,1 0 0,0 0-1,0 0 1,0 0 0,0 0 0,0-1 0,1 1 0,-1 0-1,1 0 1,-1-1 0,1 1 0,0 0 0,0-4 0,0 2-449,0-1 0,1 1 1,-1-1-1,1 0 1,0 1-1,0-1 1,0 1-1,3-5 0,8-15-3182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4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254 100 892,'0'-17'3875,"1"1"0,0-1 0,4-17 0,-4 34-3676,-1-1 1,0 1 0,0-1 0,0 0 0,0 1 0,0-1 0,0 1-1,0-1 1,0 1 0,0-1 0,0 0 0,0 1 0,0-1 0,0 1-1,0-1 1,0 1 0,-1-1 0,1 0 0,0 1 0,0-1 0,-1 1 0,1-1-1,0 1 1,-1-1 0,1 1 0,0 0 0,-2-1 0,2 0-93,-1 1 1,1 0 0,-1 0 0,1 0-1,0 0 1,-1 0 0,1 0-1,-1 0 1,1 1 0,-1-1 0,1 0-1,-1 0 1,1 0 0,0 0 0,-1 1-1,1-1 1,-1 0 0,1 0-1,0 1 1,-1-1 0,1 0 0,0 0-1,-1 1 1,1-1 0,0 0-1,0 1 1,-1-1 0,1 1 0,0-1-1,0 0 1,0 1 0,-1-1 0,1 1-1,0-1 1,0 1 0,-8 22 572,0 0 1,-5 36 0,3-15-200,-46 162 575,-33 153-1352,67-270-2292,5-22-5292,15-60 5971,-17 4-14691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4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27 233 2760,'-5'-8'1427,"2"1"0,-1-1 0,1 0 0,0-1 0,1 1 0,0 0 0,0-1 0,1 1 0,0-1 0,0-9 0,1 13-1115,1 1 0,-1 0 1,1-1-1,0 1 0,0 0 1,0 0-1,0 0 0,1-1 0,0 1 1,-1 1-1,2-1 0,-1 0 0,0 0 1,1 1-1,0-1 0,-1 1 1,1 0-1,1 0 0,-1 0 0,0 0 1,5-2-1,5-3-225,0 2 0,1 0-1,0 0 1,0 1 0,0 1 0,0 0-1,0 1 1,1 1 0,0 0 0,-1 1-1,16 0 1,-15 2-594,0 0-1,-1 1 0,1 1 1,22 6-1,-26-5-909,0 0 0,0 1 0,-1 0 0,0 0 0,0 1 0,11 9 0,-20-14 677,1 0 0,0 1-1,0-1 1,-1 1-1,1-1 1,-1 1 0,1-1-1,-1 1 1,0 0 0,1 0-1,-1 0 1,1 3-1,-1 5-2357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4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209 114 1244,'-5'-37'9350,"-5"0"-4353,9 31-4402,0 4-224,0 0 1,1 1-1,-1-1 0,0 0 0,0 0 1,0 0-1,0 0 0,0 1 0,0-1 1,-1 0-1,1 1 0,-1-1 0,1 1 1,-1 0-1,1-1 0,-1 1 0,-2-1 0,2 1-183,1 1 0,0-1-1,-1 1 1,1 0-1,0-1 1,-1 1 0,1 0-1,0 0 1,-1 0-1,1 0 1,0 0-1,-1 0 1,1 0 0,0 1-1,-1-1 1,1 0-1,0 1 1,-1-1 0,1 1-1,0 0 1,0-1-1,-1 1 1,1 0-1,0-1 1,0 1 0,-1 1-1,-11 11-90,0 1 0,1 0 0,0 0 0,2 1 0,-1 1 0,2 0 1,0 0-1,-12 32 0,16-35-99,1 0 0,0 0 0,1 0 0,1 1 0,0-1 0,1 1 0,0-1 0,1 1 0,0-1 0,1 1 0,1-1 0,6 26 0,-7-35-47,0-1 0,1 0 0,-1 0 1,0 1-1,1-1 0,0 0 1,0 0-1,0 0 0,0-1 0,1 1 1,-1 0-1,1-1 0,4 4 0,-5-5-18,-1 0-1,1 0 0,0-1 0,0 1 0,-1-1 0,1 1 0,0-1 0,0 1 0,0-1 0,0 0 0,0 0 1,-1 0-1,1 0 0,0 0 0,0 0 0,0-1 0,0 1 0,0-1 0,-1 1 0,1-1 0,0 0 1,0 1-1,-1-1 0,1 0 0,-1 0 0,4-3 0,-1 0-100,1 0 0,-1 0 0,0-1 0,-1 1 0,1-1 0,-1 0 0,0 0 0,5-11 0,15-47-673,-3-6 1246,16-103 0,-36 160 344,-4 11 457,3 2-1131,0 0 1,0 0-1,1-1 1,-1 1 0,0 0-1,1 0 1,-1 0-1,0 0 1,1 0-1,-1 0 1,1 1 0,-1 1-1,-4 16 66,2 1-1,0 0 0,1 0 1,1 0-1,0 0 0,4 27 1,11 36-978,7-4-3751,-10-60-1803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4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91 2180,'-2'-2'946,"0"0"1,1-1-1,-1 1 0,1 0 0,-1-1 1,1 0-1,0 1 0,0-1 0,0 0 0,1 1 1,-1-1-1,1 0 0,-1 0 0,1-4 1,0 6-555,0 0 1,-1 1 0,1-1 0,0 0 0,0 0 0,-1 0 0,1 0 0,-1 0 0,1 0 0,-1 0 0,1 1 0,-1-1 0,1 0 0,-1 0 0,0 1-1,1-1 1,-6 0 3912,8 14-4050,4 7-101,0 1 0,-2 0 0,0 0 0,-2 0 0,0 1 0,-1-1 0,-1 1 0,-4 25 0,-10 11-131,7-36-131,5-20-71,2-8-121,3-15 65,1 0-1,1 0 1,15-37-1,32-58 101,-29 68 204,-23 47-66,2-4 107,1-1 0,-1 1 0,1-1 1,0 1-1,1 0 0,-1 0 0,1 1 0,6-7 0,-9 11-88,1 0 1,-1 0 0,0 0 0,1 1 0,-1-1 0,0 0 0,1 0 0,-1 1-1,0-1 1,1 1 0,-1-1 0,0 1 0,0-1 0,0 1 0,0 0-1,1 0 1,0 1 0,19 16 139,-16-11-130,0 0 0,-1 1 0,1-1 1,-1 1-1,-1 0 0,0 0 0,0 0 0,0 1 0,-1-1 1,0 1-1,-1-1 0,0 1 0,-1 0 0,1-1 0,-2 15 1,-3 9-542,0 0 0,-15 54 0,-9 5-6396,6-35-7863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4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53 193 948,'-4'-22'4661,"2"17"-3485,1-1 0,0 0-1,0 1 1,0-1 0,1 0-1,0 0 1,0 0 0,0 1 0,2-9-1,0 6-85,1 0-1,0-1 0,0 1 1,1 0-1,-1 1 1,2-1-1,8-12 0,-11 18-1008,-1-1 0,1 1 0,0 0 0,0 0 0,0 0 0,0 0 0,0 1-1,0-1 1,0 1 0,1-1 0,-1 1 0,0-1 0,1 1 0,-1 0 0,1 0 0,-1 1 0,1-1-1,0 0 1,-1 1 0,1 0 0,0-1 0,0 1 0,-1 0 0,1 0 0,0 1 0,-1-1-1,1 1 1,4 0 0,-5 1-71,1-1-1,-1 1 1,0-1-1,0 1 1,0 0-1,0 0 1,0 0-1,0 0 1,0 0-1,-1 0 1,1 1-1,-1-1 1,1 0-1,-1 1 1,0-1 0,0 1-1,0 0 1,-1-1-1,1 1 1,0 0-1,-1-1 1,0 6-1,1 1 4,0-1 1,-1 1-1,-1-1 0,0 1 1,-3 16-1,-5 1-4,-1-1 1,-2 0-1,0-1 1,-2-1-1,-25 35 0,22-32-44,16-26 21,1 0-1,-1 1 1,1-1 0,0 0 0,-1 1 0,1-1 0,0 1 0,0-1 0,-1 1 0,1-1 0,0 0 0,0 1-1,0-1 1,-1 1 0,1-1 0,0 1 0,0-1 0,0 1 0,0-1 0,0 1 0,0-1 0,0 1 0,0-1-1,0 1 1,11-2-527,1-2 443,4 0 21,-13 2 69,0 1 0,0-1 0,0 1 0,0-1 0,0 1 0,0 0 0,6 1 0,-7-1 9,-1 1 0,0 0 0,1-1 0,-1 1 0,0 0 1,0 0-1,1-1 0,-1 1 0,0 0 0,0 0 0,0 0 1,0 0-1,0 1 0,0-1 0,0 0 0,-1 0 0,1 1 1,0-1-1,-1 0 0,1 1 0,0 2 0,0 0 23,0 0 1,0 0-1,0 0 0,-1 0 1,0 1-1,0-1 0,0 0 0,0 0 1,-1 1-1,0-1 0,0 0 0,0 0 1,0 0-1,0 0 0,-1 0 1,0 0-1,0 0 0,0-1 0,-5 8 1,-1-1 30,0 1 1,-1-1-1,0 0 0,-1-1 1,-11 8-1,21-16-78,-6 3 28,0 1-1,0-1 1,0-1-1,-9 5 0,14-7-135,0-1 0,0 1 0,1-1 0,-1 1 0,0-1-1,0 0 1,0 0 0,0 1 0,0-1 0,0 0-1,0 0 1,0 0 0,0 0 0,1 0 0,-1 0 0,0 0-1,0 0 1,0-1 0,0 1 0,0 0 0,0 0-1,0-1 1,0 1 0,1-1 0,-1 1 0,0-1 0,0 1-1,0-1 1,1 1 0,-1-1 0,0 0 0,1 1-1,-1-1 1,1 0 0,-1 0 0,1 1 0,-1-1 0,1 0-1,-1 0 1,1 0 0,0 0 0,-1 1 0,1-1-1,0 0 1,-1-2 0,1-2-1761,-1 0-1,1 0 1,0 0-1,1-10 0,-1-4-4551,0 7 2261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4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85 1596,'-2'-23'6302,"2"20"-5275,0 0 0,0 0 1,-1-1-1,1 1 1,-1 0-1,1 0 0,-1 0 1,0 0-1,-1 0 1,1 0-1,0 0 1,-1 0-1,-2-3 0,2 4-164,1 0-463,1 1 1,-1 0-1,0 0 1,1 1-1,-1-1 1,0 0-1,0 0 1,0 0-1,0 0 1,0 1-1,0-1 1,0 0-1,0 1 1,-2-1-1,2 1-348,0 1-1,0-1 0,0 0 1,0 1-1,0 0 0,0-1 1,0 1-1,0 0 1,0-1-1,0 1 0,0 0 1,0 0-1,0 0 1,1 0-1,-1 0 0,0 0 1,1 0-1,-2 2 0,-10 16-10,0 2 0,1 0 0,1 0-1,-14 41 1,19-44-40,0 0 0,1 1 0,1-1 1,1 1-1,1-1 0,1 31 0,0-42-5,1-1 0,0 1 0,0-1 1,1 0-1,-1 1 0,5 8 0,-5-13-3,0-1 0,-1 0 0,1 1 0,0-1 1,0 0-1,0 1 0,0-1 0,0 0 0,0 0 0,1 0 0,-1 0 0,0 0 0,0 0 1,1 0-1,-1-1 0,1 1 0,-1 0 0,0-1 0,1 1 0,0-1 0,-1 1 0,1-1 0,-1 0 1,1 0-1,-1 0 0,1 0 0,0 0 0,-1 0 0,1 0 0,-1 0 0,3-1 0,4-2 0,0 1-1,-1-2 1,1 1-1,-1-1 1,0 0-1,0-1 1,-1 1-1,1-1 1,-1-1-1,0 1 1,0-1-1,-1 0 1,1-1-1,-1 1 1,-1-1-1,8-14 0,-7 11 16,0 0-1,0 0 0,-1 0 0,0-1 0,-1 1 1,-1-1-1,1 0 0,-2 0 0,0 0 0,0 0 0,0 0 1,-3-13-1,1 17 21,0 0 1,-1-1-1,0 1 1,0 0-1,-1 0 0,0 1 1,0-1-1,-1 1 1,0-1-1,0 1 1,0 0-1,-8-8 1,9 11-25,0 0 1,0 1 0,0-1 0,-1 1-1,1-1 1,-1 1 0,0 0-1,0 0 1,0 1 0,0-1 0,0 1-1,0-1 1,0 2 0,0-1 0,0 0-1,-1 1 1,1-1 0,0 1 0,0 1-1,-1-1 1,1 0 0,-6 2-1,6 0-113,1-1-1,0 1 0,-1-1 0,1 1 0,0 0 0,0 0 0,1 0 0,-1 1 0,0-1 0,1 1 0,-1-1 0,1 1 0,0 0 0,0 0 0,0 0 0,0 0 0,0 1 0,1-1 0,-2 5 1,2-5-281,0 0-1,0 0 1,0 0 0,1 1 0,-1-1 0,1 0 0,0 1 0,0-1 0,1 5 0,-1-6-51,1 0-1,-1 0 0,1 0 0,-1 0 0,1 0 1,0 0-1,0 0 0,0-1 0,0 1 0,0 0 0,0-1 1,1 1-1,-1 0 0,0-1 0,1 0 0,1 2 1,5 3-2059,1-1 0,0 0 0,-1-1 0,20 8 0,0-3-1346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47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63 190 1040,'-52'-43'16768,"43"35"-13107,8 6-2009,5 3-911,7 5-552,5 7-174,22 22-1,-10-9-1,-28-25-6,0-1 0,1 0 0,-1 1 0,1-1 0,-1 0 0,0 1 0,1-1-1,-1 0 1,1 0 0,-1 0 0,0 1 0,1-1 0,-1 0 0,1 0 0,-1 0 0,1 0 0,-1 0 0,1 0 0,-1 0 0,1 0 0,-1 0 0,1 0 0,-1 0 0,1 0 0,-1 0 0,1 0 0,-1-1 0,0 1-1,1 0 1,10-13 262,2-20 303,-12 33-558,2-11 305,-1 0 0,0-1-1,0 1 1,-1-1 0,-1-13-1,0 19-133,0 0 0,0 0 0,-1 0-1,0 0 1,-1 0 0,1 1 0,-1-1 0,0 0 0,-1 1-1,1-1 1,-6-8 0,7 13-155,0 0-1,0 0 0,0 0 1,0 0-1,0 0 1,0 0-1,0 0 1,-1 0-1,1 0 1,0 1-1,0-1 1,-1 0-1,1 1 1,0-1-1,-1 1 1,1 0-1,0-1 1,-1 1-1,1 0 1,-1 0-1,-1 0 1,0 0-9,0 0-1,0 1 1,0 0 0,1-1 0,-1 1 0,0 0 0,1 1 0,-1-1 0,1 0 0,-4 3-1,1-1-36,0 1 0,0 0-1,1 0 1,-1 1-1,1-1 1,0 1-1,1 0 1,-1 0 0,-3 7-1,4-6-166,2-1 0,-1 0 1,0 1-1,1-1 0,0 1 0,1-1 0,-1 10 0,1-13-49,0 0-1,0 0 1,0 0-1,1 0 0,-1 0 1,0 0-1,1 0 1,0 0-1,-1 0 0,1 0 1,0-1-1,0 1 1,0 0-1,0-1 1,0 1-1,0 0 0,1-1 1,-1 1-1,0-1 1,1 0-1,-1 1 0,1-1 1,0 0-1,2 1 1,7 3-2064,1-2 1,-1 0 0,15 3-1,25 6-4858,-20-2 2991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4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1904,'-8'-6'9196,"8"6"-8933,0 0-1,1-4 3154,-1 3-3153,0 0 19,1 0 0,-1 0 0,1 0 0,-1 0 0,1 0 0,0 0 0,-1 0 0,1 0 0,0 0 0,0 0 0,0 1 0,-1-1 0,3-1 0,5-2-5,0 1 1,1 0-1,-1 0 0,1 0 1,14-1-1,47-3-2409,-59 6 1374,-1 1-627,0 0 0,0 1 0,17 3 0,9 6-5409,-29-6 4037,-3 3 126</inkml:trace>
  <inkml:trace contextRef="#ctx0" brushRef="#br0" timeOffset="1">123 197 1260,'-14'9'4537,"0"-1"-1,-27 13 1,40-21-4324,1 0-1,0 0 0,-1 0 1,1 0-1,0 0 1,-1 0-1,1 0 1,0 0-1,-1 0 1,1 0-1,0 0 1,0 1-1,-1-1 1,1 0-1,0 0 1,-1 0-1,1 0 1,-1 1 637,1 0-638,0-1 1,0 0-1,-1 0 0,1 1 1,0-1-1,0 0 1,0 0-1,0 1 1,-1-1-1,1 0 1,0 1-1,0-1 1,0 0-1,0 1 1,14 0 3310,21-5-2346,26-12-2684,-3-5-4665,31-8-7375,-63 21 9297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1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129 359 1044,'1'-4'2326,"0"0"1,0 0-1,0 0 0,-1 0 0,0 0 0,0 0 1,0 0-1,-1-6 0,1-8 4664,-5 24-5246,-2 11-1685,-29 158-64,19-101-792,11-50-1128,-12 30 0,-3-3-6582,16-37 4674,-8 10-5041,10-14 4751</inkml:trace>
  <inkml:trace contextRef="#ctx0" brushRef="#br0" timeOffset="1">446 105 2492,'-10'-14'3215,"3"5"-268,0 0 0,0 0 0,1-1 0,1 0-1,-1 0 1,-4-14 0,10 23-2867,0 1 0,0 0-1,0 0 1,-1-1 0,1 1 0,0 0-1,0-1 1,0 1 0,0 0 0,0 0-1,0-1 1,0 1 0,0 0 0,0 0-1,0-1 1,0 1 0,0 0 0,0-1-1,0 1 1,1 0 0,-1 0 0,0-1-1,0 1 1,0 0 0,0 0 0,0-1-1,1 1 1,-1 0 0,0 0 0,0 0-1,0-1 1,1 1 0,-1 0 0,0 0-1,0 0 1,0 0 0,1-1 0,-1 1-1,0 0 1,1 0 0,14 2 636,14 10-837,-22-7 134,1 1-1,-1 0 0,-1 0 1,1 0-1,-1 1 1,0-1-1,-1 1 1,0 1-1,0-1 1,7 15-1,-7-9 13,0 0 1,-1 0-1,0 0 1,-1 0-1,0 1 0,0 19 1,-2-4 13,-1 0 0,-2-1 0,-1 1 0,-1-1 1,-2 0-1,-10 32 0,2-17-191,-2-1-1,-2 0 1,-2-2 0,-33 52 0,24-50-4189,-58 66 1,76-96 1659,0-2 0,0 1 0,-2-2 0,-23 16 0,14-16-1917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51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107 128 1960,'4'-40'8557,"-3"29"-7117,1 1 1,1-1-1,6-17 0,-9 27-1420,6-15 2807,-5 8-339,-1 7-2433,0 1 1,0 0 0,0 0 0,0 0 0,0 0-1,0 0 1,0 0 0,0 0 0,0 0 0,0-1-1,0 1 1,0 0 0,0 0 0,-1 0 0,1 0-1,0 0 1,0 0 0,0 0 0,0 0 0,0 0 0,0 0-1,0 0 1,-1 0 0,1 0 0,0 0 0,0-1-1,0 1 1,0 0 0,0 0 0,0 0 0,0 0-1,-1 0 1,1 0 0,0 0 0,0 1 0,0-1-1,0 0 1,0 0 0,0 0 0,-1 0 0,1 0 0,0 0-1,0 0 1,0 0 0,0 0 0,0 0 0,-4 3 154,1-1 1,-1 0-1,1 1 1,0 0-1,0 0 1,0 0-1,1 0 1,-1 1 0,1-1-1,0 0 1,-3 6-1,-20 43-174,25-52-32,-48 148 199,40-125-202,6-18-1,0 0 0,1 0 0,-1 0-1,1 1 1,0-1 0,0 9-1,3-9 93,3-9 93,4-9 89,-3-4-131,-5 14-129,-1 1 0,1-1 0,0 1 0,0 0 0,0-1 0,0 1-1,0 0 1,0 0 0,1-1 0,-1 1 0,1 0 0,-1 0 0,1 1 0,0-1 0,0 0 0,0 1 0,0-1-1,0 1 1,0-1 0,0 1 0,1 0 0,-1 0 0,0 0 0,5-1 0,1 0-10,-1 1 1,1 0 0,-1 1-1,1-1 1,-1 2-1,1-1 1,-1 1 0,1 0-1,-1 0 1,0 1-1,1 0 1,-1 1 0,0-1-1,8 6 1,-10-6 7,-1 1 0,0-1 1,0 1-1,-1 0 0,1 0 1,-1 1-1,1-1 0,-1 1 1,0-1-1,0 1 0,0 0 1,-1 0-1,0 1 0,1-1 1,-1 0-1,-1 1 0,1-1 1,-1 1-1,0 0 0,0-1 1,0 1-1,0 0 0,-1 6 1,-1 1 19,0 0 0,0 0 1,-2-1-1,1 1 0,-1-1 1,-1 1-1,0-1 0,-1 0 1,0-1-1,0 1 0,-11 13 0,9-13-370,-1 0 0,-1-1 0,0 0 0,0-1-1,-1 0 1,0 0 0,-1-1 0,0 0 0,-22 11-1,31-17-163,-1-1 1,0 0-1,1 0 0,-1 0 0,0 0 0,0-1 1,0 1-1,1-1 0,-1 1 0,0-1 0,-6-1 0,8 1 72,0 0 0,0-1-1,-1 1 1,1-1 0,0 1-1,0-1 1,0 1 0,0-1-1,0 0 1,0 0 0,0 0-1,0 1 1,0-1 0,0 0-1,0 0 1,0 0 0,1 0-1,-1-1 1,0 1-1,1 0 1,-1 0 0,1 0-1,-1 0 1,1-1 0,-1 1-1,1 0 1,0-2 0,-3-12-3237,-2-1 269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5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12 163 1704,'-10'-64'14662,"9"62"-14203,1 1 1,0-1 0,-1 0-1,1 1 1,0-1 0,0 0 0,0 0-1,0 1 1,1-1 0,-1 0-1,0 0 1,1 1 0,-1-1 0,1 0-1,-1 1 1,2-4 0,1 2-54,-1 0 0,0 0 0,1-1 0,-1 1 0,1 1 0,0-1 0,3-3 0,1 1-226,0 0 0,1 1 1,-1 0-1,1 0 0,-1 1 0,12-4 0,-13 5-248,-1 0 0,1 1 0,1 0 0,-1 0 0,0 1 0,0 0 0,0 0 0,0 0 0,0 0 0,0 1 0,0 0 0,8 3 0,-8-2-609,0 1 0,1 1-1,-1-1 1,0 1 0,-1 0 0,1 0-1,-1 1 1,1 0 0,-1 0 0,5 7 0,-5-6-918,0 1 0,0-1 0,-1 1 1,0 0-1,0 0 0,-1 0 0,0 1 1,0-1-1,3 15 0,-2 4-2210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5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130 185 600,'-6'-13'4540,"0"0"0,-2 0 0,0 1 0,-11-15-1,11 16-2138,7 8-2063,0 0 1,0 1-1,-1-1 0,1 1 0,-1 0 0,0-1 0,0 1 0,1 0 1,-2 0-1,1 0 0,0 0 0,-3-1 0,3 6-328,0 0 1,1 1-1,0 0 0,-1-1 0,1 1 1,1 0-1,-1-1 0,0 8 0,-1-4-3,-5 41 5,-2 74 1,7-85-4,0-24-14,2-1-1,-1 1 1,1-1-1,1 1 0,1-1 1,-1 1-1,2-1 0,6 21 1,-9-32 3,1 0-1,-1 0 1,1-1 0,-1 1 0,1 0 0,0 0 0,-1 0-1,1 0 1,0-1 0,0 1 0,-1 0 0,1 0 0,0-1-1,0 1 1,0-1 0,0 1 0,0-1 0,0 1 0,0-1-1,0 0 1,0 1 0,0-1 0,0 0 0,0 0 0,2 1-1,-1-2 3,1 1 0,-1-1-1,1 1 1,-1-1 0,1 0-1,-1 0 1,1 0-1,-1 0 1,0 0 0,3-2-1,4-3 4,-1-1 0,0 0 0,0 0-1,8-10 1,-7 6-2,-1 0 0,-1-1 0,0 0 1,0 0-1,6-18 0,18-69 69,-27 85-3,-2 1 0,0-1 0,0 0 0,-1 0 0,-1 0 0,-1-18 0,0 27-35,1-1 0,-1 1 0,0-1 1,-1 1-1,1-1 0,-1 1 0,0 0 1,0-1-1,-1 1 0,0 0 0,0 1 1,0-1-1,0 0 0,-1 1 0,1 0 0,-1 0 1,0 0-1,-6-4 0,7 6-40,0 0 1,0 1-1,0-1 0,0 1 0,1 0 0,-2 0 0,1 0 0,0 1 1,0-1-1,0 1 0,0-1 0,0 1 0,-1 0 0,1 0 1,0 0-1,-5 2 0,3-1-57,0 1 1,0-1-1,0 1 0,1 1 1,-1-1-1,0 1 1,1-1-1,0 1 0,-7 6 1,5-3-497,-1 0 0,1 1 0,1 0 0,-1 0 0,-5 9 0,8-10-624,-1 0 0,1 1 1,0-1-1,1 1 0,0 0 0,-2 7 1,4-8-34,-1 0 1,2-1-1,-1 1 1,0-1-1,1 1 1,0 0-1,1-1 1,-1 1-1,1-1 1,4 9-1,6 12-3037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5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95 214 332,'-14'-7'3626,"0"-1"-1,-12-9 1,-15-11 11520,47 26-11964,3 1-3831,48-3 874,-1 2-1,72 8 1,-17-1-176,591-28 175,-469 9-72,460-40 556,-557 42-593,309-40 85,-436 52-1169,-25 4-511,-29 4-2254,-99 7-13163,101-12 12367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5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131 116 1176,'17'-31'8870,"-9"15"-5814,0-1 0,7-27 0,-15 44-2925,0 0 1,0 0 0,0 0 0,1-1-1,-1 1 1,0 0 0,0 0-1,0 0 1,0-1 0,0 1 0,0 0-1,0 0 1,0 0 0,0-1-1,0 1 1,0 0 0,0 0-1,0 0 1,0-1 0,0 1 0,0 0-1,0 0 1,0-1 0,0 1-1,0 0 1,0 0 0,0 0 0,0-1-1,-1 1 1,1 0 0,0 0-1,0 0 1,0 0 0,0-1-1,0 1 1,-1 0 0,1 0 0,0 0-1,0 0 1,-1-1 0,-8 6 2407,7-3-2444,0 0 1,-1 0 0,1 0-1,0 0 1,1 0 0,-1 0-1,-2 4 1,-24 59-11,18-43-83,1 0 1,-13 44 0,22-66-2,0 0 0,0 1 1,0-1-1,-1 0 0,1 0 1,0 1-1,0-1 0,0 0 1,0 1-1,0-1 1,0 0-1,0 0 0,0 1 1,0-1-1,0 0 0,0 1 1,0-1-1,0 0 0,0 0 1,0 1-1,0-1 1,0 0-1,1 0 0,-1 1 1,0-1-1,0 0 0,0 0 1,0 1-1,0-1 0,1 0 1,-1 0-1,0 0 0,0 1 1,0-1-1,1 0 1,-1 0-1,0 0 0,0 0 1,1 1-1,-1-1 0,0 0 1,0 0-1,1 0 0,-1 0 1,0 0-1,1 0 1,-1 0-1,0 0 0,0 0 1,1 0-1,-1 0 0,0 0 1,1 0-1,-1 0 0,0 0 1,1 0-1,20-9 60,-8 4-59,-2 1 15,0 2 0,0 0 1,1 0-1,-1 1 0,22 1 1,-30 0 3,0 0 1,0 0-1,0 1 0,0 0 1,-1-1-1,1 1 1,0 0-1,-1 0 1,1 1-1,0-1 1,-1 1-1,0-1 0,1 1 1,-1 0-1,0-1 1,0 1-1,0 0 1,0 1-1,0-1 1,0 0-1,0 1 0,-1-1 1,0 1-1,1-1 1,-1 1-1,0-1 1,0 1-1,0 0 1,0 4-1,0-2 5,0 1-1,-1-1 1,0 1 0,0-1-1,-1 1 1,1-1 0,-1 1-1,0-1 1,-1 1 0,1-1 0,-1 0-1,0 0 1,0 0 0,-1 0-1,0 0 1,0 0 0,-5 6-1,-7 8-5,-1-1 0,-31 28 0,25-25-74,12-12-340,0 0-1,0-1 1,-22 13 0,26-18-328,1 0-1,-1-1 1,0 1 0,0-1 0,-12 2-1,17-4 421,0 0-1,-1 1 0,1-1 0,0 0 0,0 0 0,0-1 0,0 1 0,0 0 0,-1 0 0,1 0 0,0-1 0,0 1 0,0-1 0,0 1 0,0-1 0,0 1 0,0-1 0,0 0 0,0 1 0,0-1 0,0 0 0,0 0 0,1 0 1,-1 1-1,0-1 0,1 0 0,-1 0 0,-1-2 0,1-1-763,0 1 1,-1-1 0,1 0 0,0 1 0,0-1-1,1 0 1,-1-4 0,1-12-2671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5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2268,'0'-10'2595,"1"0"1,-1 0-1,1 0 0,1 0 0,0 0 0,7-18 0,-7 23-1561,0-1 1,1 2-1,0-1 0,0 0 0,6-6 0,-5 6-718,0 1 1,1 0-1,-1 0 0,1 0 0,9-4 1,-7 4-409,0 1 1,0 0 0,1 0 0,-1 1 0,1 0 0,-1 0 0,1 1 0,0 0-1,0 0 1,0 1 0,-1 0 0,1 0 0,0 1 0,0 0 0,13 3 0,-16-2-505,0-1 1,-1 1-1,1 0 1,-1 0-1,0 1 1,1-1-1,-1 1 1,0 0-1,-1 0 1,1 1 0,4 4-1,-5-4-354,0-1 1,-1 1-1,0 0 1,0 0-1,0 0 1,0 0-1,-1 0 0,1 0 1,-1 1-1,0-1 1,0 0-1,-1 1 0,1-1 1,-1 6-1,0 11-2691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5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91 996,'1'-15'4291,"-1"12"-3413,1 0 0,-1 0 0,0 0 0,0 1 1,0-1-1,0 0 0,0 0 0,-1 0 0,1 0 1,-1 0-1,0 0 0,0 0 0,0 1 0,0-1 0,-1 0 1,-6-9 4599,1 6-373,6 7-5077,1-1 0,-1 0 0,1 1 0,-1-1 0,1 1 0,-1-1 1,1 0-1,-1 1 0,1-1 0,-1 1 0,1 0 0,0-1 0,-1 1 0,1-1 0,0 1 0,0-1 0,-1 1 1,1 0-1,0-1 0,0 2 0,-12 30-4,2 0-1,2 1 1,1 0 0,1 0 0,2 1 0,0 36-1,4-60-46,1 0-1,0-1 1,4 17-1,-4-22-22,0 0-1,0 0 1,1 0 0,0 0 0,-1 0-1,2 0 1,-1-1 0,0 1 0,0-1-1,6 6 1,-7-8 26,1 0 0,-1 0 0,1-1 0,0 1-1,-1 0 1,1-1 0,0 1 0,-1-1 0,1 0 0,0 1 0,-1-1 0,1 0-1,0 0 1,0 0 0,-1 0 0,1-1 0,0 1 0,-1 0 0,1-1 0,0 1-1,-1-1 1,1 1 0,0-1 0,-1 0 0,1 0 0,-1 0 0,0 0 0,3-2-1,4-2-24,-1-1-1,-1 1 1,1-1-1,7-9 1,-6 3 64,0 0 0,0 0 0,-1-1 0,0 0 0,-1 0 0,-1 0 0,0-1 0,-1 0 0,-1 0 0,0 0 0,0 0 0,-2-1 0,0 1-1,0-1 1,-1 1 0,-1 0 0,-1-1 0,0 1 0,-1 0 0,-7-24 0,9 36-4,1-1 0,-1 1-1,0 0 1,0 0-1,0 0 1,0-1 0,-1 1-1,1 0 1,-1 1-1,1-1 1,-1 0 0,0 0-1,1 1 1,-1-1-1,0 1 1,0-1 0,0 1-1,0 0 1,0 0-1,-1 0 1,-3-2 0,3 3-80,1 0 0,-1 0 0,0 0 0,0 0 0,1 1 1,-1-1-1,0 1 0,1-1 0,-1 1 0,0 0 0,1 0 1,-1 0-1,1 0 0,-1 1 0,1-1 0,0 1 0,0-1 0,-4 4 1,-1 1-964,0 1 1,0 0 0,0 1 0,-9 13-1,11-13-744,0 1-1,0-1 0,1 1 0,1 0 0,-1 0 1,1 1-1,1-1 0,-2 13 0,1 6-2442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5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73 123 108,'-11'-1'2245,"-22"-5"4783,30 6-5812,0-1 0,1 0 1,-1 0-1,0 0 0,1 0 0,-1 0 1,1-1-1,-5-2 0,7 4-1101,0-1 0,0 1-1,0 0 1,0 0 0,0 0-1,0-1 1,0 1 0,0 0-1,0 0 1,0 0 0,0 0 0,0-1-1,0 1 1,0 0 0,0 0-1,0 0 1,0-1 0,0 1-1,0 0 1,0 0 0,0 0 0,0 0-1,0-1 1,0 1 0,0 0-1,0 0 1,1 0 0,-1 0-1,0 0 1,0-1 0,0 1 0,0 0-1,0 0 1,0 0 0,1 0-1,-1 0 1,0 0 0,0 0-1,0-1 1,1 1 0,-1 0 0,0 0-1,0 0 1,0 0 0,0 0-1,1 0 1,-1 0 0,0 0-1,0 0 1,0 0 0,1 0 0,-1 0-1,12-2 624,359-26 1909,211-21-2275,-557 46-413,133-11-520,-150 15-632,-23 5-6404,9-6 5884,-6 0-1986,0 0-1,1 1 1,-20 3 0,7 3-254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5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51 341 2740,'-3'1'1328,"-45"11"23537,67 16-24184,-8 4-413,-2 0 0,-1 0 1,4 37-1,2 11-81,-3-20-95,18 66-31,-29-125-58,0 0 1,0 0-1,1 1 1,-1-1-1,0 0 1,1 0-1,-1 0 1,1 0-1,-1 0 1,1-1-1,-1 1 1,1 0-1,0 0 1,0 0-1,-1 0 1,1-1-1,0 1 1,0 0-1,0-1 1,0 1-1,2 0 1,-3-1 0,1 0 0,0 0 0,0 0 0,0 0 0,0 0 1,0-1-1,0 1 0,-1 0 0,1-1 0,0 1 0,0 0 0,0-1 0,-1 1 0,1-1 0,0 0 1,-1 1-1,1-1 0,0 1 0,-1-1 0,2-1 0,4-6 19,0-1 0,-1 0 0,7-15 0,-9 17-31,22-46 26,24-78 0,7-63 96,-30 101 46,-10 34-12,-8 25 91,2 1 0,1 0 0,25-53 0,-33 82-247,0 0 1,0 1-1,0-1 1,0 0-1,1 1 0,0 0 1,0 0-1,0 0 1,0 0-1,0 1 1,0 0-1,1-1 1,-1 2-1,1-1 1,-1 0-1,1 1 0,0 0 1,-1 0-1,1 0 1,0 1-1,10 0 1,-3 0-667,1 0 0,-1 1 1,1 1-1,-1 0 0,0 1 0,0 0 1,18 7-1,10 2-4979,-33-11 3824,-1 0 0,0 1 1,1 0-1,-1 0 0,0 1 0,0-1 0,0 1 1,10 7-1,-5 2-2059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5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92 151 436,'-1'0'750,"0"0"-1,-1 0 1,1 0 0,0 0 0,-1 0-1,1-1 1,0 1 0,-1 0-1,1-1 1,0 1 0,0-1-1,-1 1 1,1-1 0,0 1 0,0-1-1,0 0 1,0 0 0,0 0-1,0 0 1,0 1 0,0-1-1,-1-2 1,-2-11 5148,7-5-4431,0 13-1136,0 0-1,0 0 0,0 0 0,1 1 1,0-1-1,0 1 0,0 0 0,1 0 1,6-6-1,-3 4-281,1 0-1,0 1 1,0 0-1,19-9 1,-28 14-50,1 1 1,-1 0 0,1-1-1,-1 1 1,1 0-1,-1 0 1,1 0-1,0 0 1,-1-1-1,1 1 1,-1 0-1,1 0 1,0 0-1,-1 0 1,1 0-1,-1 0 1,1 0-1,0 1 1,-1-1-1,1 0 1,-1 0-1,1 0 1,-1 0-1,1 1 1,-1-1-1,1 0 1,-1 1-1,1-1 1,-1 0-1,1 1 1,0 1 0,0-1 1,0 1-1,-1-1 1,1 0-1,-1 1 1,1-1-1,-1 1 1,1-1-1,-1 1 1,0-1-1,0 4 1,0 2 5,0 0 1,-1 1 0,0-1-1,-2 8 1,-4 7 5,-2-1 0,-12 24 0,13-29-8,0 0 0,1 0-1,1 1 1,-7 31 0,13-47-6,-1 0 1,1 0 0,0 0-1,0 0 1,0 0 0,0 0-1,0 0 1,0 0 0,1 0 0,-1 0-1,0 0 1,0-1 0,1 1-1,-1 0 1,0 0 0,1 0-1,-1 0 1,1 0 0,-1-1-1,1 1 1,0 0 0,-1 0 0,1-1-1,0 1 1,-1-1 0,1 1-1,0 0 1,0-1 0,0 1-1,-1-1 1,1 0 0,0 1-1,0-1 1,0 0 0,1 1 0,5 0-3,0 0 1,0 0-1,0 0 1,9-1-1,-12 0 3,1-1 1,-1 2-1,1-1 0,-1 1 0,7 1 0,-9-1 19,0-1-1,0 1 1,0 0-1,0 0 1,0 0-1,0 0 1,-1 1-1,1-1 1,-1 0-1,1 1 1,-1-1-1,1 1 1,-1-1-1,0 1 1,0 0-1,1 0 1,-1-1-1,1 5 1,-2-4 22,0 0-1,0 1 1,0-1 0,0 0 0,0 0 0,0 1 0,-1-1-1,1 0 1,-1 0 0,0 1 0,1-1 0,-1 0 0,0 0-1,0 0 1,-1 0 0,1 0 0,-2 2 0,-3 3 43,0 0 0,0 0 0,-1 0 1,0-1-1,0 0 0,-1 0 0,-8 4 0,-2 1-228,0-1 0,-23 8-1,39-17 183,-4 2-749,0-1 0,-1 0 0,1 0 0,-1 0 0,-13 1 0,19-3 404,0 0-1,0 0 1,0 0-1,0 0 1,-1-1-1,1 1 1,0 0-1,0-1 1,0 1-1,0-1 1,0 1-1,0-1 1,0 1-1,0-1 1,0 0-1,0 0 0,0 1 1,0-1-1,1 0 1,-1 0-1,0 0 1,0 0-1,1 0 1,-1 0-1,1 0 1,-1 0-1,1 0 1,-1 0-1,1 0 1,0 0-1,-1 0 1,1-1-1,0 1 1,0 0-1,0 0 0,0 0 1,0 0-1,0-1 1,0 1-1,1-1 1,0-18-4319,6 1 68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1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40 816,'-1'-2'1337,"1"0"1,-1 0-1,1 0 0,0-1 0,0 1 1,0 0-1,0 0 0,0 0 0,1-4 1,0-7 7438,6 12-5219,24 9-2574,-29-8-961,0 1 0,0 0 0,0 0-1,0 0 1,0 0 0,0 1 0,0-1 0,-1 0-1,1 1 1,0-1 0,-1 1 0,1-1 0,-1 1-1,1 0 1,-1 0 0,0 0 0,0 0 0,2 4-1,-2-3 3,0 1 0,-1-1-1,1 1 1,-1 0 0,1 0-1,-1-1 1,0 1-1,-1 0 1,1-1 0,-2 7-1,-1 3 51,-2-1 0,1 1 1,-2 0-1,1-1 0,-9 13 0,1-6 125,-21 25 1,21-28 100,-23 37 1,35-52-299,1-1 1,0 0-1,0 0 0,0 0 0,0 1 1,0-1-1,0 0 0,0 0 1,-1 1-1,1-1 0,0 0 1,0 0-1,0 1 0,0-1 0,0 0 1,0 0-1,0 1 0,0-1 1,0 0-1,0 0 0,1 0 0,-1 1 1,0-1-1,0 0 0,0 0 1,0 1-1,0-1 0,0 0 0,0 0 1,1 0-1,-1 1 0,0-1 1,0 0-1,0 0 0,0 0 0,1 0 1,-1 1-1,0-1 0,0 0 1,0 0-1,1 0 0,-1 0 0,16 3 43,16-5-83,-15 0 41,60-10-4362,-61 9 222,0-1 0,26-11 1,-5 3-4631,-20 7 4755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5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7 456,'-66'22'25945,"90"-22"-23431,34-5-2310,-23-2 3,-5 1-311,1 1 0,0 2 0,50 0 0,-66 6-773,9 1-1623,-23-4 1988,0 0 0,0 0-1,0 0 1,0 0 0,0 0-1,0 0 1,0-1 0,0 1 0,0 0-1,-1 0 1,1-1 0,0 1-1,0 0 1,0-1 0,-1 1-1,1-1 1,0 1 0,0-1-1,-1 1 1,2-2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47 1436,'-2'-18'5235,"2"17"-4761,0 0 0,0 0 0,0 0-1,0 0 1,0 0 0,0 0 0,0 0 0,-1 0 0,1-1-1,0 1 1,-1 0 0,1 0 0,0 0 0,-1 0-1,1 0 1,-1 0 0,0 1 0,1-1 0,-1 0 0,0 0-1,1 0 1,-1 0 0,0 1 0,0-1 0,0 0-1,0 1 1,0-1 0,0 1 0,1-1 0,-1 1 0,-2-1-1,2 1-212,1 0 0,-1 0-1,1-1 1,-1 1 0,1 0 0,-1 0-1,1 1 1,-1-1 0,1 0-1,-1 0 1,1 0 0,-1 0-1,1 0 1,0 0 0,-1 1 0,1-1-1,-1 0 1,1 0 0,-1 1-1,1-1 1,0 0 0,-1 1-1,1-1 1,-1 1 0,-6 14 2176,-1 29-3191,4-22 1289,-70 255-597,49-191-1879,5-20-2954,6 1-6901,13-48 7203,2-2 107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5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4 209 2224,'-2'-14'1978,"1"0"0,0-1 0,1 1 1,1-1-1,0 1 0,1 0 0,4-17 0,-4 26-1473,0 0 1,0 0-1,0 0 1,0 0-1,1 0 0,-1 1 1,1-1-1,0 1 1,1 0-1,3-4 1,-4 5-243,0 1 0,0 0 0,0 0 0,0 0 0,0 0 0,1 0 0,-1 1 1,1 0-1,-1-1 0,1 1 0,-1 0 0,1 1 0,0-1 0,-1 1 0,8-1 1,-8 1-222,1 0 0,-1 1 0,1-1 0,-1 0 0,1 1 0,-1 0 1,1 0-1,-1 0 0,0 0 0,1 1 0,-1-1 0,0 1 1,0 0-1,0 0 0,0 0 0,0 0 0,3 4 0,-3-2-15,0 0 0,0 0 0,0 0 0,-1 1 0,0-1 0,1 1 1,-2-1-1,1 1 0,-1 0 0,1 0 0,0 6 0,-1 2 0,0 1 1,-1 0-1,0 0 1,-1-1-1,0 1 1,-1 0-1,-1-1 1,-5 17-1,-1-3-11,-1-1 0,-2 0 0,0 0 0,-2-1 0,-1-1 0,0 0 0,-22 23 0,22-27-15,8-12-203,15-25-171,17-25-83,1 1 0,50-59 0,-11 15 369,63-76 401,-181 222 764,44-48-1054,-13 18 29,1 1 0,-19 41 0,35-64-37,1 1-1,0 0 1,1 0 0,0 0 0,1 0 0,0 0 0,0 1 0,1-1 0,1 1 0,-1-1 0,2 1-1,2 20 1,-2-28-11,0 1 0,0 0 0,0 0-1,1-1 1,-1 1 0,1 0 0,0-1-1,0 0 1,0 1 0,0-1-1,0 0 1,1 0 0,-1 0 0,1 0-1,0-1 1,0 1 0,0-1 0,1 0-1,-1 0 1,0 0 0,7 3 0,-2-3-2,-1 0 1,1 0 0,0-1 0,-1 0 0,1-1-1,0 1 1,0-2 0,-1 1 0,1-1 0,8-1-1,4-3 3,1-1-1,-1-1 0,0 0 1,0-2-1,-1 0 0,-1-1 1,1-1-1,-2-1 0,1 0 1,16-16-1,-17 8-59,-18 14-446,-12 5-735,-19 7-2895,-42 14-12314,53-13 12121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57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187 288 1180,'0'-285'28381,"0"285"-28361,0 0 1,0 0 0,0 0 0,0 0-1,0 0 1,0 0 0,0 0-1,-1 0 1,1 0 0,0 0-1,0 0 1,0 0 0,0 0 0,0 0-1,-1 0 1,1 0 0,0 0-1,0 0 1,0 0 0,0 0 0,0 0-1,0 0 1,-1 0 0,1 0-1,0 0 1,0 0 0,0 0-1,0 0 1,0 0 0,0 0 0,-1 0-1,1-1 1,0 1 0,0 0-1,0 0 1,0 0 0,0 0 0,0 0-1,0 0 1,0 0 0,0-1-1,0 1 1,0 0 0,0 0-1,0 0 1,0-1 0,-7 14 78,-34 122 36,19-59-110,-15 69-193,-6 16-5819,29-110-807,-1 3-6284,12-43 9060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5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101 173 2548,'-100'4'24175,"99"-4"-24054,15-9 1496,25-7-1174,1 2 0,1 2 0,78-13 0,196-10-316,-55 10-5658,-238 21 2479,0-2 0,22-8 0,1 0-5352,-28 11 4447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5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86 487 1796,'-67'-29'20465,"61"28"-18886,-6-2 3619,15 9-2374,7 10-3153,-2 0 472,-1 0 1,0 1-1,-1-1 1,3 21-1,12 73 183,-13-59-273,2 22-3,-7-46-41,1 0 0,1 0 0,11 35-1,-16-62-8,0 0 0,1 1 0,-1-1 0,0 0 0,1 0 0,-1 0-1,0 0 1,0 1 0,1-1 0,-1 0 0,0 0 0,1 0 0,-1 0-1,0 0 1,1 0 0,-1 0 0,0 0 0,1 0 0,-1 0 0,1 0 0,-1 0-1,0 0 1,1 0 0,-1 0 0,0 0 0,1 0 0,-1 0 0,0 0-1,1-1 1,-1 1 0,0 0 0,0 0 0,1 0 0,-1 0 0,0-1-1,1 1 1,-1 0 0,0 0 0,0-1 0,0 1 0,1 0 0,-1-1 0,0 1-1,0 0 1,0-1 0,13-14-32,6-15-57,-1 0-1,-2-2 1,20-56-1,24-105-126,-46 143 206,100-353 266,-113 398-227,1-1 0,0 1 0,0-1-1,0 1 1,1 0 0,-1 0 0,6-7 0,-5 9-14,0 0 1,0 0 0,0 0-1,0 1 1,1-1 0,-1 1 0,1 0-1,0 0 1,-1 1 0,1-1-1,5-1 1,17-6-782,55-10 1,-68 17 425,0 0 0,0 1 0,0 1 0,1 0 0,-1 1 0,17 3 0,-25-3-780,0 1 1,0-1-1,0 1 1,0 0-1,-1 0 1,1 0-1,-1 1 1,7 4 0,-9-5 311,0-1 0,0 1 0,0 0 1,-1 0-1,1 0 0,0 0 1,-1 0-1,1 0 0,-1 1 1,0-1-1,0 1 0,0-1 1,0 0-1,0 1 0,0 0 1,-1-1-1,1 4 0,0 10-3054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5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101 129 1436,'-2'0'1386,"0"0"-1,0-1 1,0 1-1,0-1 0,0 1 1,0-1-1,0 0 1,0 0-1,1 0 1,-5-2-1,6 3-990,-1-1 0,0 0 1,0 1-1,0-1 0,0 0 0,1 1 0,-1-1 0,0 0 1,1 0-1,-1 0 0,1 0 0,-1 0 0,1 0 0,-1 1 0,1-1 1,-1 0-1,1 0 0,0-1 0,0 1 0,-1 0 0,1 0 0,0 0 1,0-2-1,1-1 55,0 0 1,0 0-1,1 0 1,-1 0-1,1 0 1,0 0-1,3-5 1,1 1-347,0 0 0,1 0 0,0 1 1,8-8-1,-13 14-106,-1 0 1,0-1 0,1 1 0,-1 0-1,1 0 1,-1 0 0,1 0-1,0 0 1,-1 1 0,1-1 0,0 0-1,-1 1 1,1-1 0,0 1-1,0 0 1,0 0 0,0-1-1,-1 1 1,1 0 0,0 0 0,0 1-1,0-1 1,0 0 0,-1 1-1,1-1 1,0 1 0,0-1 0,-1 1-1,1 0 1,0 0 0,-1 0-1,1 0 1,-1 0 0,3 2-1,-2-1 1,1 1-1,-1 0 0,0-1 0,1 1 0,-1 0 0,0 0 0,-1 1 0,1-1 0,-1 0 0,1 1 0,-1-1 0,0 1 0,0-1 1,0 1-1,-1-1 0,1 7 0,-2 3 4,-1-1 0,0 0-1,-1 0 1,0 0 0,-1 0 0,0 0 0,-1-1 0,-10 20 0,-2 4-7,12-25-2,2-1-192,13 4 14,-6-10 168,0-1-1,-1 1 1,1-1-1,0 0 1,0 0 0,0 0-1,0-1 1,0 1-1,9 1 1,11 4 17,-22-6 6,1 0 0,-1 0 0,1 0 1,-1 0-1,0 0 0,0 1 0,0-1 0,0 1 0,0 0 0,0-1 0,0 1 0,0 0 1,0 0-1,-1 0 0,1 1 0,-1-1 0,0 0 0,0 0 0,0 1 0,0-1 1,0 1-1,0-1 0,0 1 0,-1-1 0,1 1 0,-1-1 0,0 1 0,0-1 0,0 1 1,0 0-1,0-1 0,-1 1 0,1-1 0,-1 1 0,1-1 0,-1 1 0,0-1 1,0 1-1,0-1 0,-1 0 0,1 0 0,0 1 0,-1-1 0,1 0 0,-4 3 0,-16 12 55,-1-1-1,0 0 0,-1-2 0,-44 20 0,66-33-60,-8 4-61,-28 12 59,35-17-127,-1 1 0,1 0 0,-1-1-1,1 1 1,-1-1 0,1 0 0,-1 1-1,1-1 1,-1 0 0,1-1 0,-1 1 0,-4-1-1,7 0-30,-1 1-1,0-1 1,0 1-1,1-1 1,-1 1-1,0-1 1,1 0-1,-1 1 1,1-1-1,-1 0 1,1 1-1,-1-1 1,1 0-1,-1 0 1,1 1-1,0-1 1,-1 0-1,1 0 1,0 0-1,0 0 1,0 0-1,-1 1 1,1-1-1,0 0 1,0 0-1,0 0 1,1 0-1,-1 0 1,0 0-1,0 1 1,0-1-1,1 0 1,-1 0-1,1-1 1,14-33-4892,-14 32 4274,7-10-2216,-1 0 1,15-17-1,2 2-1455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4:5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65 2424,'-21'-24'23845,"22"24"-23626,79-22 2310,-56 16-2911,0 1 0,1 2 1,28-1-1,-29 7-1907,-22-3 1729,0 1 1,0 0-1,-1-1 1,1 1-1,0 0 1,-1 0-1,1 0 1,0 0-1,-1 0 1,1 1-1,-1-1 1,0 0-1,2 3 1,-2-3-25,0 1 1,0 0 0,0 0 0,-1 0-1,1 1 1,0-1 0,-1 0 0,0 0-1,1 0 1,-1 0 0,0 0 0,0 1-1,0-1 1,0 0 0,-1 0 0,1 0-1,-1 0 1,1 1 0,-1-1 0,0 0 0,1 0-1,-2 2 1,-6 12-2398</inkml:trace>
  <inkml:trace contextRef="#ctx0" brushRef="#br0" timeOffset="1">65 295 672,'-7'4'2084,"-22"18"21955,37-25-22069,2-1-1496,47-24 486,3 3-3474,2 5-3920,-3 9-4367,-50 11 6306,13 2 188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0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151 130 1332,'-46'-9'7938,"32"5"-5090,0 1 0,0 1 1,-18-1-1,2-1 6957,30 4-9748,17-1-54,785-29 169,-173 2-147,52 6 308,-120 2 13,-528 18-406,-7 1-685,45 3 1,-99 3-13632,-18-5 5364,18-2 4637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0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168 235 372,'1'-15'2811,"0"0"0,5-20 0,-3 20-1324,-1 0-1,1-20 0,1-4 2000,0-2 3789,-3 32-5475,0-6 1213,-4 14-2092,-4 10-777,-11 19-118,2 0-1,0 1 0,2 0 0,2 1 1,-11 35-1,3 26-58,20-82 2,6-11-114,8-10-34,-9 5 152,1 0 0,0 0 0,0 0-1,0 1 1,1 0 0,0 0-1,9-6 1,-14 11 26,0 0 1,0-1-1,1 1 1,-1 0-1,0 0 0,1 0 1,-1 0-1,1 0 1,-1 1-1,1-1 0,-1 1 1,1 0-1,0 0 1,-1-1-1,1 2 0,-1-1 1,1 0-1,0 0 0,-1 1 1,1 0-1,-1-1 1,0 1-1,1 0 0,-1 0 1,1 0-1,-1 1 1,0-1-1,0 0 0,3 3 1,-1 0 18,-1-1 0,0 1 0,0-1-1,0 1 1,0 0 0,-1 0 0,1 0 0,-1 1 0,0-1 0,-1 0 0,1 1 0,1 7 0,-1-4 3,-2 0 0,1 0 0,-1 0 0,0 0 0,0 0 0,-1 0 0,-2 8 0,-1 2 0,-2 0-1,0 0 1,0-1-1,-2 0 0,-17 29 1,15-30-164,-5 10-189,-30 38 0,40-58-265,0-1 1,0 0-1,0 1 0,0-2 0,-1 1 0,0-1 1,0 0-1,0 0 0,0 0 0,-1-1 1,1 0-1,-10 3 0,15-6 147,0 0 1,-1 1 0,1-1-1,-1 0 1,1 0-1,0 0 1,-1 0-1,1-1 1,0 1-1,-1 0 1,1 0-1,0-1 1,-1 1-1,1-1 1,0 1-1,0-1 1,0 0-1,-1 1 1,1-1-1,0 0 1,0 0-1,0 0 1,0 0 0,0 0-1,0 0 1,0 0-1,1 0 1,-1 0-1,0 0 1,1 0-1,-1-1 1,0-1-1,-5-9-3335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3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28 101 2176,'-12'-33'8478,"9"26"-7279,1-1 0,-1 1 0,1-1 0,0 1 0,1-1 0,-1-14 0,3 22-1159,0 0 0,0 0-1,0 0 1,-1 0 0,1 0 0,0 1-1,0-1 1,0 0 0,0 1 0,0-1-1,-1 1 1,1-1 0,0 1 0,0-1 0,-1 1-1,1-1 1,0 2 0,0-2 13,2 2 58,-1 1 0,1 0 0,-1 0 0,1 0 0,-1 0 0,0 0 0,0 0 0,0 0 0,-1 1 0,1-1-1,-1 1 1,0-1 0,0 1 0,0-1 0,0 5 0,7 18 533,-4-12-539,-2 0 0,1 0-1,-2 1 1,0-1-1,-1 0 1,0 0 0,-1 1-1,-4 22 1,3-26-97,-1-1 1,1 1 0,-2-1-1,1 0 1,-2 0-1,-7 14 1,12-23-24,0-1 0,0 0 0,-1 1 0,1-1 0,0 1 0,0-1 0,0 0 1,-1 1-1,1-1 0,0 0 0,-1 1 0,1-1 0,0 0 0,-1 0 0,1 1 0,0-1 0,-1 0 1,1 0-1,0 1 0,-1-1 0,1 0 0,-1 0 0,1 0 0,0 0 0,-1 0 0,1 0 0,-1 0 1,1 0-1,0 0 0,-1 0 0,1 0 0,-1 0 0,0 0 0,-6-13-735,2-21-365,8 14 991,2-1 0,0 1 0,1 1 0,1-1-1,1 1 1,0 0 0,14-21 0,-16 30 296,0 0 0,1 1 0,14-16 0,-18 22-77,0-1 0,1 1-1,-1 0 1,1 0-1,-1 1 1,1-1 0,0 1-1,0-1 1,1 1 0,-1 1-1,0-1 1,7-1 0,-9 3-68,1-1 1,0 1-1,0 0 1,-1 0 0,1 0-1,0 1 1,0-1-1,-1 1 1,1-1 0,0 1-1,-1 0 1,1 0-1,-1 0 1,1 1 0,-1-1-1,3 2 1,-1 0 23,-1 0-1,1 1 1,-1-1 0,1 1 0,-1 0-1,0 0 1,0 0 0,3 6 0,-1 1 23,-1 0-1,1 1 1,-2-1 0,1 1 0,-2-1 0,3 19-1,-4-17-155,-1 0 0,-1-1-1,0 1 1,0 0 0,-5 15-1,-21 64-4430,12-43-2090,2-9-1022,10-25 3939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1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10 888,'-5'2'882,"1"-1"0,-1 0 0,0 0-1,1 0 1,-1 0 0,0-1 0,-8 0 0,-187-5 8284,168 3-6119,14-3 2950,23 4-2945,23-3-2798,501 31 100,-213-6-364,912-3 85,-925-19-102,448-25-17,-603 18 56,-99 5-33,-24 0-262,0 2 0,27 2 0,-42 2-759,-12 1-928,-15 3-1778,-98 2-12470,76-9 12067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0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1 208 540,'0'-18'4136,"-1"3"-205,1 1 0,1 0-1,4-21 1,-4 29-3335,1 1-1,0 0 1,0-1-1,0 1 1,0 0-1,1 0 1,0 0-1,0 1 1,0-1-1,1 1 1,0 0-1,6-6 1,-5 5-489,1 1 0,0-1 0,0 1 0,0 1 1,0-1-1,0 1 0,1 0 0,0 0 0,-1 1 1,1 0-1,9-1 0,-12 2-300,0 1 0,-1-1 0,1 1 1,0 0-1,-1 1 0,1-1 0,-1 1 0,1-1 0,0 1 1,-1 0-1,1 0 0,-1 1 0,0-1 0,1 1 0,-1 0 1,0 0-1,0 0 0,0 0 0,0 0 0,0 1 0,-1-1 1,1 1-1,3 5 0,6 8-2629,-6-9 583,0 1 0,0-1 0,-1 1 0,0 1 0,-1-1 1,5 13-1,-3 0-1822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05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122 133 1252,'-24'-118'25686,"24"117"-25516,-1 0 0,1 0-1,0 1 1,0-1-1,0 0 1,-1 0-1,1 0 1,0 0-1,-1 1 1,1-1-1,-1 0 1,1 0-1,-1 1 1,1-1-1,-2-1 1,2 2-131,0 0 1,-1 0-1,1 0 1,0 0-1,-1 0 1,1 0 0,0 0-1,-1 0 1,1 0-1,0 0 1,-1 0-1,1 0 1,0 0-1,-1 0 1,1 0-1,0 0 1,-1 0 0,1 0-1,0 0 1,-1 0-1,1 0 1,0 1-1,0-1 1,-1 0-1,1 0 1,-1 1-1,-1 1-14,0-1 0,1 1 0,-1 0-1,0 1 1,1-1 0,-1 0-1,1 0 1,-2 4 0,-11 32-7,1 0 0,2 1 0,2 0 0,-5 44 0,12-69-27,1 0-1,0 0 1,1 0 0,0 0 0,1 1 0,1-1 0,0-1-1,1 1 1,0 0 0,2-1 0,-1 1 0,9 16-1,-12-29-3,-1 1 0,1 0 0,0-1 0,0 1 0,0 0 0,0-1 0,1 1 0,-1-1-1,0 0 1,0 1 0,1-1 0,-1 0 0,1 0 0,-1 0 0,1 0 0,0 0-1,-1 0 1,1 0 0,0-1 0,0 1 0,-1-1 0,1 1 0,0-1 0,0 1-1,0-1 1,0 0 0,0 0 0,-1 0 0,1 0 0,0 0 0,0-1 0,0 1 0,0-1-1,-1 1 1,1-1 0,0 1 0,0-1 0,-1 0 0,3-1 0,3-2-21,-1 0 1,1-1-1,-1 1 0,0-1 1,-1 0-1,1-1 1,-1 1-1,6-9 1,-3 1 19,0 0 1,-1 0-1,-1 0 0,0-1 1,0 0-1,-2 0 1,0-1-1,0 1 1,2-27-1,-5 23 27,0 0 1,-1 0-1,-1-1 0,-1 1 0,0 0 1,-2 1-1,-8-31 0,11 46-5,0-1 0,1 1-1,-1 0 1,0 0 0,0 0-1,0 0 1,-1 0 0,1 0-1,0 0 1,-1 0 0,1 1-1,-1-1 1,0 1 0,0-1-1,1 1 1,-1-1 0,0 1-1,0 0 1,0 0 0,0 0-1,-1 0 1,-2-1 0,2 2-16,1 0 0,0 0 0,0 0 1,0 0-1,0 1 0,0-1 0,0 1 0,0-1 1,0 1-1,0 0 0,0 0 0,0 0 0,0 0 0,0 0 1,0 0-1,1 0 0,-1 1 0,0-1 0,1 0 1,0 1-1,-1 0 0,1-1 0,0 1 0,-1 0 1,0 2-1,0-1-26,-6 8-728,1 1 1,1 0-1,-1 0 1,-6 20-1,12-28 159,0 0 1,0 0-1,1 0 0,-1 0 1,1 0-1,0 0 1,0 1-1,1 4 0,0-6-211,-1 1 0,1-1-1,1 1 1,-1-1 0,0 0-1,1 1 1,0-1 0,0 0-1,0 0 1,4 5 0,7 7-3360,3 4 150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0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55 292 1356,'-15'-10'4840,"11"8"-3451,0 0 1,0 0 0,1-1-1,-1 1 1,1-1 0,0 0-1,0 0 1,0 0 0,0 0-1,-3-5 1,6 7-1215,0 1 1,0-1-1,0 0 0,0 0 1,0 0-1,1 0 0,-1 0 1,0 0-1,0 0 1,1 0-1,-1 1 0,0-1 1,1 0-1,-1 0 0,1 0 1,-1 1-1,1-1 0,-1 0 1,1 1-1,0-1 0,-1 0 1,1 1-1,0-1 0,0 1 1,-1-1-1,3 0 1,22-16 1107,-23 17-1156,12-7-85,1 2 0,-1-1 0,1 2 0,0 0 0,1 1 0,-1 1 0,1 0 0,-1 1 0,1 0 0,0 2 0,24 3 0,-33-3-232,0 0 0,0 1 0,0 1 0,8 2 1,-2 1-2444,1 1-3394,-27-20-5028,7 5 7378,-2 0 615</inkml:trace>
  <inkml:trace contextRef="#ctx0" brushRef="#br0" timeOffset="1">213 23 2408,'-1'-1'477,"1"0"126,0 0-1,-1 0 1,1 0-1,-1-1 0,1 1 1,-1 0-1,1 0 0,-1 0 1,0 0-1,1 0 0,-1 1 1,0-1-1,0 0 0,0 0 1,0 0-1,1 1 1,-1-1-1,0 0 0,0 1 1,-1-1-1,1 1 0,0-1 1,0 1-1,0 0 0,0-1 1,0 1-1,0 0 0,-1 0 1,1 0-1,0 0 0,0 0 1,0 0-1,0 0 1,-1 0-1,-1 1 0,3-1-387,-1 0-1,0 1 1,0-1-1,1 1 1,-1 0-1,0-1 1,1 1-1,-1 0 1,1-1-1,-1 1 1,1 0-1,-1-1 1,1 1-1,-1 0 1,1 0-1,0 0 1,-1-1-1,1 1 1,0 2-1,-5 20 228,4-13-65,-38 240 731,27-141-6639,4-32-4254,5-31 600,1-27 4747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0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19 733 164,'-4'-19'8048,"3"17"-7719,0 0 0,0-1 0,1 1 0,-1 0 0,1 0 0,0 0 0,-1-1 0,1 1 0,0 0 0,0 0 0,1-1 0,-1-1 0,2-1 596,2-17 3793,-4 21-4395,-1 1-1,1-1 0,0 1 0,0-1 0,0 1 1,0-1-1,-1 0 0,1 1 0,0-1 0,-1 1 1,1-1-1,0 1 0,-1 0 0,1-1 0,-1 1 1,1-1-1,0 1 0,-1 0 0,1-1 1,-1 1-1,1 0 0,-1-1 0,1 1 0,-1 0 1,0 0-1,1 0 0,-1-1 0,1 1 0,-1 0 1,1 0-1,-1 0 0,0 0 0,1 0 0,-1 0 1,1 0-1,-2 0 0,2 2-291,0-1 0,0 0 0,0 0 0,1 0 0,-1 1 0,0-1 0,0 0 0,1 0 0,-1 0 0,1 0 0,-1 0 0,1 0 0,0 2-1,8 16 71,0 0 0,5 21 0,-10-26-81,1 0 0,0 0 0,1-1 0,1 0 1,0 0-1,10 14 0,-17-27-18,1 1 0,-1 0 0,0-1 0,1 1 0,-1 0 0,1-1-1,-1 1 1,1-1 0,-1 1 0,1-1 0,0 1 0,-1-1 0,1 1 0,0-1 0,-1 1 0,1-1 0,0 0 0,-1 0 0,1 1 0,0-1 0,0 0 0,-1 0 0,1 0 0,0 0 0,0 0 0,-1 0 0,1 0-1,0 0 1,0 0 0,0 0 0,-1 0 0,1 0 0,0 0 0,0-1 0,-1 1 0,1 0 0,0-1 0,-1 1 0,1 0 0,0-1 0,-1 1 0,1-1 0,0 1 0,-1-1 0,1 1 0,-1-1 0,1 0-1,-1 1 1,1-1 0,-1 0 0,0 1 0,1-1 0,-1 0 0,1 0 0,2-7 11,1 0 0,-1 0 1,3-17-1,-4 18-13,44-181 94,37-132 567,-63 257-491,40-87 0,-51 127-140,-8 19-33,1-1 1,0 1 0,-1-1-1,1 1 1,1 0-1,-1 0 1,1 0 0,5-7-1,-8 11-3,1 0 0,0 0 0,0 0 0,-1-1 0,1 1 0,0 0 0,-1 0-1,1 0 1,0 0 0,0 1 0,-1-1 0,1 0 0,0 0 0,0 0 0,-1 1 0,1-1 0,0 0-1,-1 1 1,1-1 0,0 0 0,-1 1 0,1-1 0,-1 1 0,1-1 0,-1 1 0,1-1 0,-1 1-1,1-1 1,-1 1 0,1 0 0,-1-1 0,0 1 0,1 0 0,-1 0 0,16 25-447,-12-12-489,1 0 0,-2 0 0,0 0 1,3 27-1,-1 0-3400,17 49-11509,-14-67 11885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0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82 1792,'-9'-2'3973,"-36"-10"9075,43 11-12527,0 1 1,0-1 0,0 0 0,0 0-1,1 0 1,-1 0 0,0 0-1,0 0 1,1-1 0,-1 1 0,1 0-1,-1-1 1,1 0 0,0 1-1,0-1 1,-1 1 0,1-1 0,-1-3-1,2 4-438,0 1 0,0-1 0,-1 0 0,1 0 0,0 0-1,0 1 1,0-1 0,0 0 0,1 0 0,-1 0 0,0 0 0,0 1 0,0-1-1,1 0 1,-1 0 0,0 1 0,1-1 0,-1 0 0,1 1 0,-1-1-1,1 0 1,-1 1 0,2-2 0,0 0-41,0 1 0,0-1 0,0 1 0,0-1 0,1 1 0,-1 0 1,5-2-1,0 1-75,0 0 0,0 1 0,0-1 0,14 0-1,-18 2 21,1 0 1,-1 1-1,0-1 0,1 0 0,-1 1 0,0 0 0,1 0 0,-1 0 0,0 0 0,0 0 0,6 4 0,-8-4 4,0 0-1,-1 0 1,1 0 0,0 0 0,0 0 0,0 0 0,0 0 0,-1 0 0,1 0 0,-1 0-1,1 1 1,-1-1 0,1 0 0,-1 0 0,0 1 0,1-1 0,-1 0 0,0 1-1,0-1 1,0 0 0,0 1 0,0-1 0,0 0 0,-1 1 0,1-1 0,0 0 0,-1 1-1,1-1 1,-1 0 0,1 0 0,-1 0 0,-1 3 0,-2 5-1,-1-1 0,0 1 0,-1-1 0,0 0 0,0 0 0,-1-1 0,-7 7 0,14-13 7,-1-1 0,0 1-1,0 0 1,1-1 0,-1 1 0,1 0-1,-1 0 1,1-1 0,-1 1-1,1 0 1,-1 0 0,1 0-1,0 0 1,-1-1 0,1 1-1,0 0 1,0 0 0,0 0-1,0 0 1,-1 0 0,1 0-1,0 0 1,1 0 0,-1 0-1,0 0 1,0-1 0,0 1 0,1 0-1,-1 0 1,0 0 0,1 0-1,-1 0 1,0-1 0,1 1-1,0 0 1,0 1 0,3 3-11,1 0 1,0-1-1,0 1 1,8 5-1,11 11 6,-21-17 9,-1-1-1,0 0 0,0 0 1,0 0-1,-1 1 0,1-1 1,1 5-1,-3-7 2,0 1-1,0-1 1,0 1 0,0-1-1,0 1 1,0 0-1,0-1 1,0 1 0,0-1-1,-1 1 1,1-1 0,-1 1-1,1-1 1,-1 1-1,1-1 1,-1 0 0,0 1-1,0-1 1,0 0-1,-1 2 1,-4 4-132,-1 0 0,-1 0 0,1-1 0,-1 0 0,0 0 0,0-1 0,-1 0 0,1 0 0,-1-1 0,0 0 1,-1 0-1,-15 3 0,24-7-23,1 0 1,-1 0 0,1 1-1,-1-1 1,1 0 0,-1 0-1,0 0 1,1 0 0,-1 0-1,1 0 1,-1 0 0,0 0-1,1 0 1,-1 0 0,1-1-1,-1 1 1,0 0 0,1 0 0,-1 0-1,1-1 1,-1 1 0,1 0-1,-1-1 1,1 1 0,-1 0-1,1-1 1,0 1 0,-1-1-1,0 0-189,1 0 0,-1 0 0,1 0-1,0 0 1,0-1 0,0 1 0,0 0 0,0 0-1,0 0 1,0 0 0,0 0 0,0 0-1,0 0 1,1-2 0,0-3-1592,1 0 0,0 0 0,1 0 0,4-8 0,6-5-2381,0-2 268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0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40 213 620,'-3'-2'1263,"-1"0"0,0 0 0,1-1 0,0 1-1,-1-1 1,1 0 0,0 0 0,1 0 0,-5-5 0,7 7-829,-1-1 1,0 0 0,1 0 0,-1 1-1,1-1 1,0 0 0,-1 0-1,1 0 1,0 0 0,0 1-1,0-1 1,0 0 0,1 0 0,-1 0-1,0 1 1,1-1 0,-1 0-1,1 0 1,0 1 0,-1-1-1,1 0 1,2-2 0,-2 2-299,0 1 0,-1-1 0,1 1 1,0-1-1,0 1 0,0 0 0,0-1 1,0 1-1,0 0 0,1 0 0,-1 0 1,0 0-1,0 0 0,1 0 0,-1 0 0,1 0 1,-1 0-1,1 1 0,-1-1 0,1 1 1,-1-1-1,1 1 0,0 0 0,-1-1 1,1 1-1,0 0 0,-1 0 0,1 0 0,0 0 1,-1 1-1,1-1 0,-1 0 0,1 1 1,0-1-1,-1 1 0,1-1 0,1 2 1,0 0-89,1 0 0,-1 0 0,0 1 0,0-1 0,0 1 0,-1-1 0,1 1 0,0 0 0,-1 0 0,0 0 0,0 1 0,0-1 0,0 1 1,-1-1-1,3 6 0,-2-1-21,0-1 1,-1 1-1,0 0 1,0 0-1,-1-1 1,0 1-1,0 0 1,-1 0 0,0 0-1,0-1 1,-1 1-1,-4 10 1,-3 5-8,-1 0 0,-20 33 0,14-29-12,10-15-7,9-12-135,13-20-258,-8 11 275,130-164-2300,-52 63 1399,-75 96 965,0 2 91,-2 0-1,0-1 1,0 0 0,-1 0 0,7-15 0,-15 28-18,0 0 0,0 0 0,-1 0 1,1 0-1,0 0 0,0 0 0,0 0 0,0 0 1,0 0-1,0 0 0,0 0 0,0 0 1,-1 0-1,1 0 0,0 0 0,0-1 1,0 1-1,0 0 0,0 0 0,0 0 0,0 0 1,0 0-1,0 0 0,0 0 0,-1 0 1,1 0-1,0 0 0,0 0 0,0 0 0,0 0 1,0-1-1,0 1 0,0 0 0,0 0 1,0 0-1,0 0 0,0 0 0,0 0 0,0 0 1,0 0-1,0 0 0,0-1 0,0 1 1,0 0-1,0 0 0,0 0 0,0 0 0,0 0 1,0 0-1,0 0 0,0 0 0,0-1 1,0 1-1,0 0 0,0 0 0,0 0 0,0 0 1,0 0-1,1 0 0,-1 0 0,0 0 1,0 0-1,0 0 0,0 0 0,0 0 0,0-1 1,0 1-1,0 0 0,0 0 0,-9 7 575,-9 12-277,-4 10-155,1 2 1,-21 40-1,33-51-130,-1 0-1,2 1 1,1-1 0,1 2-1,-5 22 1,10-38-22,1-1 0,-1 1 0,1-1 0,0 1 0,0-1 0,0 1 0,1-1 0,0 0 0,0 1 0,0-1 0,1 0 0,4 10 1,-5-12-3,1 0 0,0 0 1,1 0-1,-1-1 0,0 1 1,1 0-1,0-1 1,-1 0-1,1 1 0,0-1 1,0 0-1,0-1 1,0 1-1,1-1 0,-1 1 1,0-1-1,1 0 1,-1 0-1,1 0 0,5 0 1,7 0 14,-1 0 0,0-2 1,0 1-1,0-2 0,0 0 0,0-1 1,24-8-1,4-4 77,50-24 0,-61 22 123,-1-1 0,32-25 0,-23 15 383,-26 14-126,-13 13-469,-1 1-1,0-1 1,0 1-1,1-1 1,-1 1-1,0-1 1,0 1-1,0 0 1,0-1-1,0 1 1,0-1-1,0 1 1,0-1-1,0 1 1,0-1-1,0 1 1,0-1-1,0 1 1,0-1-1,0 1 1,0-1-1,-1 0 1,0 0-76,0 1 0,0-1 0,0 0 0,0 0 0,0 1 0,0-1 0,0 1 0,0-1 0,-1 1 0,1 0 0,0-1 0,0 1 0,-1 0 0,1 0 0,0 0 0,0 0 0,-1 0 0,1 0 0,0 0 1,0 0-1,0 1 0,-1-1 0,1 0 0,-2 2 0,-45 11-5236,22-5-659,1 1 0,-35 18 0,36-11 1287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0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69 190 1296,'3'-11'1902,"1"0"1,0 1-1,6-11 0,-5 10-756,0 0-1,4-17 1,2-4 1345,-8 26-1677,-1-1 0,0 1-1,0 0 1,-1-1 0,1 1 0,-1-11 0,-17 37 3455,2 8-2959,-7 14-713,2 0 0,2 2 1,-18 68-1,30-95-591,4-13-5,-1 0 0,1 0 1,1 1-1,-1-1 1,0 8-1,25-36-8,-23 23 7,9-12-15,1 1 1,0 0-1,23-19 0,-30 29 12,0-1 0,0 0 0,0 1 0,1 0 0,-1 0 0,1 0 0,-1 0 0,1 1 0,0 0 0,-1 0 0,1 0 0,0 1 0,0-1 0,0 1 0,0 0 0,-1 0 0,9 2 0,-9-1 10,0 0 0,-1 0-1,1 1 1,0-1 0,-1 1 0,1 0 0,-1 0 0,0 0 0,1 0-1,-1 1 1,0 0 0,-1-1 0,1 1 0,0 0 0,-1 0 0,1 0-1,-1 1 1,0-1 0,0 0 0,0 1 0,-1-1 0,1 1 0,-1 0-1,0 0 1,0-1 0,0 1 0,-1 0 0,1 6 0,0-1 12,0 1 0,-1 0 0,-1 0 0,0 0 0,0 0 1,-1 0-1,0 0 0,0-1 0,-1 1 0,-5 10 0,-3 3-64,-2 0-1,0-1 0,-23 29 0,27-40-670,-1 0-1,1-1 1,-13 9 0,15-14-747,0 0 1,-1 0 0,1-1 0,-1 0 0,-14 6 0,21-10 1096,0 0 0,1 1 0,-1-1 0,0 0 0,0 0 0,1 0 0,-1 0 0,0 0 0,0 0 0,1 0 0,-1 0 0,0 0 0,1 0 0,-1 0 0,0 0 0,0 0 0,1-1 0,-1 1 1,0 0-1,1-1 0,-1 1 0,1 0 0,-1-1 0,0 1 0,1-1 0,-1 1 0,1-1 0,-1 1 0,1-1 0,-1 1 0,0-2 0,-2-5-3323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0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6 174 1084,'-1'-3'937,"0"1"0,0-1 0,0 0 1,1 0-1,-1 0 0,1-1 0,0 1 0,0 0 0,0 0 0,0 0 0,1 0 0,-1 0 0,1 0 1,0 0-1,0 0 0,2-5 0,0 3-241,-1 0 0,2 1 1,-1-1-1,1 0 0,-1 1 0,1 0 0,0 0 1,7-5-1,5-2-44,0 1 1,1 0-1,0 1 1,23-8-1,-31 14-529,0 0 0,0 0 0,0 1 0,0 1 1,13-2-1,-14 3-676,0 0 0,1 0 0,-1 1 0,0 0 0,0 1 0,10 2 0,-12-2-335,-1 0 1,1 0-1,-1 1 1,1 0-1,-1 0 1,0 0-1,0 1 1,8 7-1,-9-7-167,0 1-1,-1-1 0,0 0 1,1 1-1,-2 0 0,1 0 1,0 0-1,-1 0 0,0 0 1,2 9-1,2 14-2595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0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102 171 1116,'-40'-84'19931,"24"41"-11051,15 43-8866,1-1-1,0 1 1,0 0 0,0 0 0,0 0 0,0 0 0,0-1-1,-1 1 1,1 0 0,0 0 0,0 0 0,0 0 0,0 0 0,-1 0-1,1-1 1,0 1 0,0 0 0,0 0 0,-1 0 0,1 0-1,0 0 1,0 0 0,-1 0 0,1 0 0,0 0 0,0 0 0,0 0-1,-1 0 1,1 0 0,0 0 0,0 0 0,0 0 0,-1 0-1,1 0 1,0 0 0,0 1 0,0-1 0,-1 0 0,1 0-1,0 0 1,0 0 0,0 0 0,0 0 0,-1 1 0,1-1 0,0 0-1,0 0 1,0 0 0,0 1 0,0-1 0,0 0 0,0 0-1,0 0 1,-1 0 0,1 1 0,0-1 0,0 0 0,0 0-1,0 1 1,0-1 0,0 0 0,0 0 0,0 0 0,0 1 0,0-1-1,0 0 1,-4 17 14,-8 73 17,-7 69-38,19-141-12,0-1-1,1 1 1,0-1-1,2 1 1,0-1-1,10 33 0,-12-49 4,-1 1-1,1-1 0,-1 0 0,1 1 0,-1-1 0,1 0 0,0 0 0,-1 1 0,1-1 0,0 0 1,0 0-1,0 0 0,0 0 0,0 0 0,0 0 0,0-1 0,0 1 0,1 0 0,-1 0 0,0-1 1,0 1-1,1-1 0,1 1 0,-1-1 0,0 0 0,0 0-1,0 0 1,0 0 0,0-1 0,0 1 0,0-1 0,0 1 0,0-1-1,0 0 1,0 0 0,-1 0 0,1 0 0,2-1 0,3-4-1,0 0 0,0 0 1,0 0-1,-1-1 1,0 0-1,5-8 0,0-4 24,-1 0 0,-1-1 0,-1 0 0,-1 0 0,-1-1 0,0 0 0,-2 0 0,0 0 0,-1-1 0,-1-35 0,-2 46 7,0 1 0,-1-1 1,0 1-1,-1-1 0,0 1 1,-1 0-1,0 0 0,0 0 0,-1 0 1,0 0-1,-1 1 0,0 0 1,-10-14-1,14 22-45,0 0 0,-1 0-1,1 0 1,0 0 0,0 0 0,0 0 0,-1 0 0,1 0 0,0 0 0,-1 0-1,1 1 1,-1-1 0,1 1 0,-1-1 0,1 1 0,-1 0 0,0-1-1,1 1 1,-1 0 0,1 0 0,-3 0 0,1 1-108,0-1 1,0 1-1,0 0 1,1 0-1,-1 0 1,0 1-1,0-1 1,1 1-1,-1-1 0,-3 4 1,-3 3-1172,0 1 0,1-1 0,0 2 1,-10 13-1,14-16 162,0-1 1,1 1-1,0 0 1,1 0-1,-1 0 1,1 0 0,0 0-1,1 0 1,0 1-1,0-1 1,1 1-1,-1-1 1,2 0-1,0 12 1,4 17-3128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0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84 800 1540,'-23'-9'4915,"18"8"-4038,0-1-1,0 0 1,0 0-1,1 0 1,-8-5-1,11 6-696,-1 0 0,1-1 1,0 1-1,-1 0 0,1-1 0,0 1 0,0-1 0,0 1 0,0-1 0,1 0 0,-1 1 0,0-1 0,1 0 0,-1 0 1,1 1-1,-1-1 0,1 0 0,0 0 0,0 0 0,0-2 0,0 0 155,0 0 360,0 0 0,0 0 0,0 0 0,0 0 0,-1 1 0,0-1 0,1 0 0,-1 0 0,-1 1 0,-1-5-1,2-2 3256,2 7-2047,-1 9-1699,1 0-133,1 0-1,-1 0 1,1 0 0,0-1-1,1 1 1,-1-1 0,1 1 0,0-1-1,5 6 1,7 16 143,42 83 248,-57-109-453,0-1-1,0 0 1,0 1 0,0-1-1,1 1 1,-1-1 0,0 0-1,0 1 1,0-1 0,1 0-1,-1 0 1,0 1 0,0-1 0,1 0-1,-1 0 1,0 1 0,1-1-1,-1 0 1,0 0 0,1 0-1,-1 1 1,1-1 0,-1 0-1,0 0 1,1 0 0,-1 0 0,1 0-1,-1 0 1,1 0 0,7-9 272,2-24 96,-8 27-371,39-167 165,-15 56-176,0 1 28,20-69 2,-33 140-22,3 0-1,21-43 1,-28 66-9,-8 17-1,1 0 0,0 0-1,0 1 1,0-1 0,1 1-1,-1-1 1,1 1 0,4-5-1,-7 9 5,1-1-1,0 1 0,0 0 0,0-1 1,-1 1-1,1 0 0,0 0 1,0-1-1,0 1 0,0 0 1,-1 0-1,1 0 0,0 0 1,0 0-1,0 0 0,0 0 1,0 1-1,-1-1 0,1 0 0,0 0 1,0 1-1,0-1 0,-1 0 1,1 1-1,0-1 0,0 1 1,-1-1-1,1 1 0,0 0 1,19 18-210,-11-7-722,-1 1 0,-1 1-1,0 0 1,-1 0 0,6 18 0,15 35-13754,-18-51 10256,-3 1 179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2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109 249 2552,'0'0'397,"-1"-1"-1,1 0 0,-1 0 1,1 0-1,0 1 1,0-1-1,-1 0 0,1 0 1,0 0-1,0 0 0,0 0 1,0 1-1,0-1 1,0 0-1,0 0 0,0 0 1,1 0-1,-1 0 0,0 0 1,0 1-1,1-1 1,0-1-1,11-24 2021,-9 20-1680,9-17 631,0 1 1,1 0 0,0 1-1,2 0 1,1 1-1,1 1 1,22-21 0,-39 40-1330,1-1 0,-1 1 0,1-1 1,-1 0-1,1 1 0,-1-1 0,1 1 1,-1-1-1,1 1 0,0-1 0,-1 1 0,1 0 1,0-1-1,-1 1 0,1 0 0,0 0 1,0-1-1,-1 1 0,1 0 0,0 0 1,0 0-1,-1 0 0,1 0 0,0 0 1,0 0-1,-1 0 0,1 0 0,0 0 0,0 0 1,-1 1-1,1-1 0,0 0 0,-1 0 1,1 1-1,0-1 0,-1 0 0,1 1 1,0-1-1,-1 1 0,1-1 0,-1 1 0,1-1 1,0 2-1,1 1-9,-1 0 0,1 0 0,-1 0-1,0 0 1,0 0 0,0 0 0,-1 1 0,1-1 0,-1 4 0,2 16 54,-2 0 1,-1 0-1,-1 0 1,-1 0-1,-1 0 1,-1-1-1,-10 29 1,4-23-69,0 0 0,-2 0 0,-1-1 1,-1-1-1,-20 26 0,19-31-6,-29 32 0,40-49-39,0 1 0,0 0 0,0-1-1,0 0 1,-1 0 0,0-1 0,0 0 0,0 0-1,0 0 1,0 0 0,-13 2 0,18-4 11,0-1 0,0 0 0,0 0 0,0 0 0,0 0 0,0 0 0,0 0 0,0 0 0,0 0 0,0 0-1,0-1 1,0 1 0,0 0 0,0-1 0,0 1 0,0-1 0,0 1 0,0-1 0,0 1 0,0-1 0,1 0 0,-1 1 0,0-1 0,0 0 0,0-1 0,0 0-5,0 0 0,0 0-1,0 0 1,0 0 0,1-1 0,-1 1 0,1 0 0,-1 0 0,1 0 0,0-1 0,0-2 0,0 0 17,1 0 1,-1 0-1,1 0 1,0 1-1,0-1 1,1 0 0,0 1-1,-1-1 1,1 1-1,5-8 1,-5 10 50,0 0 0,0 0 1,0 0-1,0 0 0,0 0 1,0 1-1,1-1 0,-1 1 1,0 0-1,1 0 0,-1 0 1,1 0-1,-1 0 0,1 0 1,0 0-1,-1 1 0,1 0 1,0-1-1,3 1 0,-2 1-8,0-1-1,0 1 1,0 0-1,0 0 0,0 1 1,0-1-1,-1 1 1,1 0-1,-1 0 1,1 0-1,6 5 1,-4-2-76,0 1 1,0 0 0,0 0-1,-1 1 1,0-1 0,0 1-1,0 0 1,-1 0 0,0 1-1,-1-1 1,0 1 0,4 12-1,3 40-6840,-3-1-9165,-5-46 11644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0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71 123 1848,'-4'-1'1322,"-1"-1"1,0 1-1,1-1 0,0 1 0,-1-1 1,1-1-1,0 1 0,0-1 0,0 1 1,-6-6-1,9 6-788,-1 0 0,0 0 0,1 0 0,-1 0 0,1 0 0,0 0 1,0 0-1,0-1 0,0 1 0,0 0 0,0 0 0,0-1 0,1 1 0,-1-1 0,1 1 1,0-1-1,0 1 0,0-1 0,0 1 0,0-1 0,0 1 0,1-3 0,0 3-496,0-1-1,0 1 1,0 0-1,0 0 1,0 0 0,0 1-1,1-1 1,-1 0-1,1 0 1,-1 1-1,1-1 1,-1 0-1,1 1 1,0 0-1,0-1 1,0 1 0,0 0-1,0 0 1,0 0-1,0 0 1,0 1-1,4-2 1,-2 1-36,1 0 0,-1 0 1,0 1-1,1-1 0,-1 1 1,0 0-1,1 0 0,-1 0 0,0 1 1,9 2-1,-10-2-3,1 0 1,-1 0-1,0 1 0,0-1 0,0 1 1,0 0-1,0 0 0,0 0 0,-1 0 1,1 0-1,-1 1 0,1-1 0,-1 1 1,0 0-1,0 0 0,0-1 1,0 1-1,0 1 0,1 4 0,-2-4 1,0 0-1,0 0 1,-1 0-1,1 0 1,-1 0-1,0 0 1,0 0-1,0 1 0,-1-1 1,0 0-1,0 0 1,0 0-1,0 0 1,0 0-1,-1 0 1,-2 4-1,-7 12 14,-22 33-1,32-53-13,1 0 0,-1 1-1,1 0 1,-1-1 0,1 1-1,0-1 1,-1 1 0,1-1 0,0 1-1,-1 0 1,1-1 0,0 1-1,0 0 1,0-1 0,-1 1-1,1 0 1,0 0 0,0-1-1,0 1 1,0 0 0,0-1-1,0 1 1,0 0 0,1-1 0,-1 1-1,0 0 1,0 0 0,0-1-1,1 1 1,-1-1 0,0 1-1,1 0 1,-1-1 0,1 1-1,-1-1 1,1 1 0,-1-1 0,1 1-1,0 0 1,3 1-10,0 1-1,0-1 1,0-1 0,0 1 0,7 2-1,15 7 51,-26-11-39,3 2 15,-1 0 0,1 0 0,-1 0 0,0 1 0,0-1 1,0 1-1,0-1 0,1 4 0,-2-5-2,-1 1 0,0-1 0,0 0 0,0 1 0,0-1 0,0 0 0,0 1 0,0-1 0,0 1 0,0-1 0,0 0 0,-1 0 0,1 1 0,-1-1 0,1 0 0,-1 0 0,1 1 0,-1-1 0,0 0 0,0 0 0,1 0 0,-1 0 0,-1 2 0,-6 5-18,1 1 0,-2-1 0,1 0 0,-1 0 0,0-1 0,0 0 0,-1-1 0,0 0 0,0 0 0,-18 6 0,27-12-126,1 0 0,-1 1 0,1-1-1,-1 0 1,1 0 0,0 0 0,-1 0-1,1 0 1,-1 0 0,1 0-1,-1 0 1,1 0 0,-1 0 0,1 0-1,0 0 1,-1-1 0,1 1 0,-1 0-1,1 0 1,0 0 0,-1-1-1,1 1 1,-1 0 0,1 0 0,0-1-1,-1 1 1,1 0 0,0-1 0,0 1-1,-1 0 1,1-1 0,-1-16-4764,2 12 3085,0 1 0,0-1 0,1 1 0,-1-1 0,5-6 0,4-1-2740,3 0 200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0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16 194 964,'-2'-5'858,"-1"0"0,1 0 0,0-1 0,1 1 1,-1 0-1,1-1 0,0 1 0,1 0 0,-1-1 0,1 1 0,0-1 0,1-7 0,0 7-446,0 0 0,0-1 0,1 1 0,0 0 0,0 0 0,1 1-1,-1-1 1,1 0 0,0 1 0,5-7 0,-5 9-494,0-1 1,0 0-1,1 1 0,-1 0 1,1 0-1,-1 0 0,1 0 1,0 0-1,0 1 0,0-1 1,0 1-1,1 0 0,-1 1 1,1-1-1,-1 1 0,1 0 1,-1 0-1,1 0 0,0 1 1,0-1-1,-1 1 1,1 0-1,0 1 0,-1-1 1,1 1-1,0 0 0,-1 0 1,1 0-1,-1 1 0,9 3 1,-8-2-734,1 0 0,-1 1 0,1 0 0,-1 0 0,0 0 0,0 0 0,-1 1 0,0 0 0,6 7 0,4 9-2382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1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55 1400,'-41'-3'8415,"2"1"4733,54 0-8832,10-7-3130,-7 3-780,16-3-436,0 2-1,42-4 1,23 7-8350,-89 4 6518,-6-1 942,-1 1-1,0 0 1,0 0-1,0 0 1,0 0-1,0 1 1,0-1 0,0 1-1,0 0 1,0-1-1,0 1 1,0 1-1,3 1 1,2 3-2748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1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91 68,'-30'1'8553,"28"-1"-7300,-1 0 0,1 0-1,0-1 1,-1 1 0,1-1-1,0 1 1,0-1 0,-1 0-1,1 0 1,-3-2 0,4 3-1036,1 0 1,-1-1-1,1 1 1,0 0-1,-1-1 0,1 1 1,0 0-1,0-1 1,-1 1-1,1-1 1,0 1-1,0 0 1,-1-1-1,1 1 0,0-1 1,0 1-1,0-1 1,0 1-1,0-1 1,0 1-1,0-1 1,0 1-1,0-1 0,0 1 1,0 0-1,0-1 1,0 1-1,0-1 1,0 1-1,0-1 1,13-10 1381,19-1-1833,62 6-1097,-26 2-3730,-52 3 2075,-1-2 1,20-4-1,37-15-8470,-50 17 8014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1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88 2828,'0'0'116,"-47"-45"12080,22 11 452,25 34-12590,0-1 0,0 1 0,0 0 0,0 0 0,-1 0 0,1 0 0,0-1 0,0 1 0,0 0 0,0 0 0,0 0 0,0-1 0,0 1 0,0 0 0,0 0 0,0 0 0,0-1 0,0 1 0,0 0 0,0 0 0,0-1 0,0 1 0,0 0 0,0 0 0,0 0 0,0-1 0,0 1 0,0 0 0,0 0 0,0 0 0,0-1 0,0 1 0,1 0 0,-1 0 0,0 0 0,0 0 0,0-1 0,0 1 0,1 0 0,-1 0 0,0 0 0,0 0 0,1-1 0,12 1 518,12 7-695,265 124 172,-175-76-48,-115-55 7,1 0 1,0 1-1,-1-1 1,1 0 0,-1 0-1,1 1 1,-1-1-1,1 0 1,-1 1-1,1-1 1,-1 1-1,1-1 1,-1 1-1,1-1 1,-1 1-1,1-1 1,-1 1 0,0-1-1,0 1 1,1-1-1,-1 1 1,0 0-1,1 0 1,-2 0 45,1 0 0,-1-1 0,0 1 0,1 0 0,-1-1 0,0 1 0,1-1 0,-1 1 0,0-1 0,0 0 0,1 1 0,-1-1 0,0 0 0,0 1 0,0-1 0,0 0 0,0 0 0,-1 0 0,-7 3-34,0 0 0,1 0 0,0 1 0,0 0 1,0 0-1,0 1 0,0 0 0,1 0 0,0 1 0,0 0 0,-7 8 0,-8 11 82,-33 47 1,43-54-100,-33 45-7,2 3 0,-47 101 0,47-68-5584,-29 60-8931,63-143 9465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2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87 2248,'1'-5'1936,"0"0"1,0 0-1,0 0 0,0 0 1,1 1-1,-1-1 0,4-5 1,-3 5-571,0 1 0,-1 0 0,1-1 1,-1 0-1,0 1 0,0-1 0,0-5 539,-1 10-1875,-1 0 1,1 1-1,-1-1 1,1 0-1,-1 1 0,0-1 1,1 0-1,-1 1 1,1-1-1,0 1 1,-1-1-1,1 1 1,-1-1-1,1 1 1,0 0-1,-1-1 0,1 1 1,0-1-1,0 1 1,-1 0-1,1-1 1,0 1-1,0 1 1,-5 20 112,3-14-15,-64 207 1250,-6 22-1927,66-209-461,-8 30-1516,-1-22-9275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2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78 604,'-2'-5'1770,"0"0"0,0 0 0,0 0 0,1-1-1,-2-6 1,3 7-129,-1 1 0,0-1-1,-1 0 1,0 0 0,-2-10 8603,-2 23-10221,0 1 0,0-1 0,1 1 0,0 1 0,0-1 0,1 1 0,-5 17 0,0-4 5,4-11-25,0 0 0,1 1 0,0-1 0,1 1 0,1 0-1,-2 17 1,5-29-4,-1-1 0,1 1 0,-1-1 0,1 1 0,0-1 0,-1 1 0,1-1 0,0 1 0,-1-1-1,1 0 1,0 1 0,0-1 0,-1 0 0,1 0 0,0 0 0,0 1 0,0-1 0,-1 0 0,1 0-1,0 0 1,0 0 0,0 0 0,-1-1 0,1 1 0,0 0 0,0 0 0,1-1 0,24-3 6,-15 1-3,0 1 0,-1 0 0,1 1 0,0 0 0,19 1 0,-28 1-2,1-1 0,-1 0 0,0 1 0,0-1-1,0 1 1,1-1 0,-1 1 0,0 0 0,0 0 0,0 0 0,0 0 0,-1 0 0,1 1 0,0-1 0,0 1 0,-1-1 0,1 1 0,-1-1 0,1 1 0,-1 0 0,0 0 0,1 0 0,-1 0 0,0 0 0,0 0 0,0 0-1,-1 0 1,1 0 0,-1 0 0,1 1 0,-1-1 0,0 0 0,1 0 0,-1 0 0,-1 4 0,1 2 12,-1 1 0,-1-1 0,0 0 0,0 0 0,-1 1 0,0-2 0,0 1 0,-1 0 0,0-1 0,0 1 0,-8 9 0,-1 1-290,-2 0-1,0-1 1,-20 17 0,29-28-581,-1 0 0,-1-1 0,1 1 1,-1-1-1,-11 5 0,18-9 372,-1-1 0,0 1 0,1 0 0,-1-1 0,0 0 0,0 1 0,0-1 0,1 0 0,-1 0 0,0 0 0,0 0 1,0 0-1,0 0 0,-2-1 0,3 0-108,0 0 0,-1 0 1,1 1-1,-1-1 0,1 0 1,0 0-1,0 0 0,-1 0 1,1-1-1,0 1 0,0 0 1,0 0-1,0-1 0,1 1 1,-1-1-1,0 1 0,0-1 1,0-2-1,-2-8-2992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2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1372,'24'-66'18040,"-2"7"-8522,-20 55-9402,0 0-1,1 0 1,0 1-1,-1-1 1,1 0-1,1 1 1,-1 0-1,1 0 1,-1 0-1,1 0 1,0 0-1,0 1 1,0 0-1,0 0 1,0 0-1,1 0 1,7-2-1,-7 3-397,0 0-1,0-1 0,0 2 0,0-1 0,-1 1 0,1-1 0,0 1 0,0 1 0,0-1 1,0 1-1,0-1 0,0 2 0,0-1 0,-1 0 0,1 1 0,6 3 0,-5-2-1406,-1 0-1,0 0 0,1 1 0,-2 0 0,1 0 0,0 0 0,-1 0 1,1 1-1,-1 0 0,-1 0 0,1 0 0,4 9 0,0 3-2150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2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120 169 1396,'-40'-39'20439,"39"37"-19822,-1 0 0,0 0-1,1 0 1,0 0 0,-1-1-1,1 1 1,0-1 0,0 1-1,0-1 1,1 1 0,-1-1-1,0 1 1,1-1 0,-1-5 0,-1 4 6,-3 8-315,-4 10-207,-2 21-97,1 0 1,1 1-1,2 0 0,-3 54 0,9-76-3,1-1 0,1 1 0,0-1 0,1 1 0,6 22 0,-7-31-10,1 1-1,-1-1 0,1 0 0,1 0 0,-1 0 0,1 0 0,0 0 0,0 0 0,0-1 0,1 1 0,-1-1 0,1 0 0,0 0 0,1 0 0,-1-1 0,7 5 0,-8-7-11,-1 0-1,1 0 1,-1 0-1,1 0 0,-1-1 1,1 1-1,0-1 1,-1 1-1,1-1 0,0 0 1,-1 0-1,1 0 1,0 0-1,-1-1 1,6-1-1,-3 1-13,0-1 1,-1 0-1,1-1 0,-1 1 0,0-1 1,1 0-1,6-6 0,0-2-19,-1 1 0,-1-2 0,0 1 0,14-24 1,-16 22 50,-2 1 1,0-1-1,0 0 1,-1-1-1,0 1 1,-1-1 0,2-25-1,-4 12 44,0-1 0,-2 1 0,-4-28 0,2 36 47,-9-35 1,10 47-66,0 1 0,-1-1 1,0 1-1,0 0 1,0 0-1,-1 0 1,0 1-1,-8-10 1,11 14-24,-1-1-1,1 1 1,-1 0 0,1-1 0,-1 1 0,0 0 0,0 0 0,0 0 0,0 0 0,0 1 0,1-1 0,-1 0 0,0 1 0,-1 0 0,1-1 0,0 1 0,0 0 0,0 0 0,-4 0 0,2 1-27,1 0 0,-1 0 0,0 0 1,0 1-1,0-1 0,1 1 0,-1 0 0,1 0 1,-6 5-1,0 0-304,1 0 0,1 1 0,-1 0 0,1 0 0,0 1 1,-9 15-1,12-17-655,0 0 0,1 1 0,0-1 0,0 1 0,1 0 0,0 0 0,-2 14 0,4-18 248,0-1 0,0 1 0,0 0 0,0 0 0,1 0 0,-1 0 0,1-1 0,0 1 1,1 0-1,-1-1 0,0 1 0,1-1 0,0 1 0,0-1 0,0 0 0,0 1 0,1-1 1,2 3-1,15 11-3709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28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82 2072,'-18'-7'24253,"18"7"-24064,0 0 1,0 0 0,0 0-1,0-1 1,0 1-1,0 0 1,0 0-1,0-1 1,0 1-1,0 0 1,0 0-1,0-1 1,10-6 10,1 0 0,0 0 0,1 1 1,-1 0-1,1 1 0,24-7 1,-27 9-156,6-1-396,0 0 1,0 0-1,0 1 0,24-1 1,-29 4-863,0 0-1,0 1 1,11 2 0,-14-2-709,-1 1-1,1 0 1,0 0 0,-1 0-1,8 5 1,-14-7 1621,1 0 1,-1 1 0,1-1-1,-1 0 1,1 1-1,-1-1 1,0 1 0,1-1-1,-1 0 1,1 1 0,-1-1-1,0 1 1,1-1-1,-1 1 1,0-1 0,0 1-1,0 0 1,1-1-1,-1 1 1,0-1 0,0 1-1,0-1 1,0 2-1,-2 7-3073</inkml:trace>
  <inkml:trace contextRef="#ctx0" brushRef="#br0" timeOffset="1">126 257 3008,'-14'10'5294,"2"-2"616,1-1 0,-16 8 0,58-29-1096,-6 2-5219,1 0 0,51-14 0,-11 7-5209,-47 12 361,0 1-1,32-4 0,-32 9 694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2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70 2452,'-18'-6'19181,"17"4"-18347,2-6 4869,10 0-4404,1 2-1307,0 1 0,1 0 0,0 1 0,0 0 0,0 1 0,21-2 0,42 1-4422,-41-1-894,-30 4 3870,-1 0-1,1 0 0,0 0 1,0 1-1,0 0 0,0 0 1,0 0-1,-1 0 0,6 2 0,-2 0-2193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3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69 146 636,'1'-1'682,"1"0"1,-1-1-1,0 1 0,1 0 0,-1-1 1,0 1-1,0-1 0,0 1 0,0-1 0,0 1 1,0-1-1,0 0 0,-1 1 0,1-1 1,-1 0-1,1-2 0,7-34 3649,-6 27-2869,0 0 565,0 1-1,0-1 1,2 1 0,6-17 0,-14 29-606,-5 7-1401,-7 20 49,5-11-36,0 1 0,2 0-1,-13 38 1,0 22-40,17-48-8,7-31-6,0 0-1,0-1 1,-1 1-1,1 0 1,0-1-1,-1 1 1,1-1-1,-1 0 1,1 1 0,-1-1-1,3-2 1,9-6-2,1 1 1,0 0-1,0 0 1,1 1 0,-1 1-1,27-7 1,-36 12 22,0 0-1,1 0 1,-1 1 0,1-1 0,-1 1 0,0 0 0,1 1 0,-1-1-1,0 1 1,8 2 0,-9-1 3,-1-1 0,0 1 0,0-1 0,0 1 0,0 0 0,0 0 0,0 0 0,0 1-1,-1-1 1,1 1 0,-1-1 0,0 1 0,0 0 0,0 0 0,0 0 0,0 0 0,2 5 0,-2-3 12,-1 1 1,0-1 0,0 1-1,0-1 1,0 1-1,-1-1 1,0 1 0,0 0-1,0-1 1,-1 1-1,1-1 1,-2 1 0,1-1-1,0 0 1,-1 1-1,0-1 1,0 0 0,-5 8-1,-5 7 6,0 0-1,-31 35 1,32-42-488,0 0 0,-1-1 0,-1-1 1,0 0-1,-1 0 0,0-1 0,-29 15 0,42-24 178,-1 0 0,1-1 0,-1 1 0,1 0-1,-1-1 1,1 1 0,-1-1 0,0 1-1,1-1 1,-1 0 0,0 0 0,1 0 0,-1 1-1,0-2 1,0 1 0,1 0 0,-1 0 0,0-1-1,1 1 1,-1 0 0,1-1 0,-1 0-1,0 1 1,1-1 0,-1 0 0,-1-1 0,2 0-516,-1 0 0,1 0 1,-1 0-1,1 0 0,0 0 1,0-1-1,0 1 0,0 0 1,0-1-1,0 1 0,0-1 1,1 1-1,0-1 0,-1 1 1,1-1-1,0-4 0,2-8-2755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3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7 160 2688,'-2'-8'2945,"0"0"-1,1-1 1,0 1-1,0-1 0,1-13 1,1 18-2058,0 1 0,-1-1 0,1 1 0,0 0 1,1-1-1,1-4 0,-1 5-626,0-1 1,1 1 0,-1 0-1,0 0 1,1 1-1,0-1 1,3-2-1,0 0-173,1 0-1,0 1 1,1 0-1,-1 0 1,1 1-1,-1 0 1,1 0-1,0 1 1,0 0-1,15-2 1,-16 3-408,-1 1 0,1-1 1,-1 1-1,1 1 0,-1 0 1,1-1-1,-1 2 0,1-1 1,-1 1-1,0 0 0,0 0 1,0 1-1,0 0 1,6 4-1,0 1-2421,0 1 0,11 10 0,-19-15 1526,-1 0-1,0 0 1,1 0 0,-2 0-1,1 0 1,0 0-1,-1 1 1,0 0 0,3 7-1,0 7-2420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3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89 1684,'-1'-5'1835,"0"-1"0,0 1-1,-1 0 1,0 0 0,0 0-1,0 0 1,-1 1 0,0-1-1,0 1 1,0-1 0,0 1-1,-8-8 1,10 11-1596,1 1 1,-1-1-1,0 0 0,0 0 1,0 1-1,0-1 0,0 0 1,0 1-1,0-1 1,0 1-1,0-1 0,0 1 1,0-1-1,0 1 0,0 0 1,-1-1-1,1 2-210,0-1-1,0 1 1,0 0 0,0-1 0,1 1-1,-1 0 1,0-1 0,0 1 0,1 0-1,-1 0 1,1 0 0,-1 0 0,1-1-1,-1 1 1,1 0 0,-1 0 0,1 0-1,0 0 1,-1 2 0,-9 26 4,0 1 0,2 0 1,2 0-1,0 1 0,2 0 0,2 0 1,0 0-1,3 0 0,4 42 0,-4-67-40,0 0 0,0 1 0,1-1-1,0-1 1,0 1 0,1 0-1,-1 0 1,8 10 0,-9-15-2,0 1 1,0-1-1,0 0 1,1 1-1,-1-1 1,0 0-1,1 0 0,-1 0 1,1 0-1,-1 0 1,1 0-1,-1-1 1,1 1-1,0 0 1,-1-1-1,1 1 1,0-1-1,0 0 0,-1 1 1,1-1-1,0 0 1,0 0-1,-1 0 1,1 0-1,0 0 1,0-1-1,0 1 1,-1-1-1,1 1 0,0-1 1,-1 1-1,1-1 1,-1 0-1,3-1 1,4-3-21,-1-1 1,1 1-1,-1-1 1,-1-1-1,1 0 1,-1 1-1,0-2 1,0 1-1,-1-1 1,0 0-1,-1 0 1,5-12-1,0-1 35,0 0 0,-2-1-1,8-43 1,-13 53 46,-1 0 0,0 0 1,-1-1-1,0 1 0,-1 0 1,0 0-1,-5-17 0,5 22-21,-1 0 0,0 1-1,-1-1 1,0 1-1,0 0 1,0 0-1,0 0 1,-1 0 0,0 1-1,0-1 1,-1 1-1,1 0 1,-1 0 0,-10-6-1,13 9-44,0 1 0,0 0 0,-1 0 0,1 0 0,0 0 0,-1 0 0,1 0 0,-1 1 0,1-1 0,-1 1 0,1 0 0,-1 0 0,1 0 0,-1 0 0,1 0 0,-1 0 0,0 1 0,1-1 0,0 1 0,-1 0 0,1 0 0,-1 0 0,1 0 0,0 0 0,0 0 0,-1 1 0,1-1 0,0 1 0,0-1 0,0 1 0,1 0 0,-1 0 0,-3 4 0,1-1-372,0 0 0,0 1 0,0-1 1,1 1-1,0 0 0,0 0 0,0 0 1,1 1-1,0-1 0,0 1 0,-1 11 0,3-14-284,0 0 0,0-1 0,0 1-1,1 0 1,0-1 0,0 1 0,0-1-1,0 1 1,0-1 0,1 1-1,-1-1 1,1 0 0,0 0 0,0 0-1,5 6 1,0-2-1426,0 0 0,0 0 0,1-1 0,13 9 0,5 0-1678</inkml:trace>
  <inkml:trace contextRef="#ctx0" brushRef="#br0" timeOffset="1">526 324 284,'-22'-23'8081,"-1"1"3606,23 21-11449,-1 1 1,1-1 0,-1 0-1,1 1 1,0-1-1,-1 1 1,1-1-1,0 0 1,-1 1 0,1-1-1,0 0 1,0 1-1,0-1 1,-1 0-1,1 1 1,0-1 0,0 0-1,0 0 1,0 1-1,0-1 1,1 0-1,-1 1 1,0-1-1,0 0 1,0 1 0,1-2-1,0 1-18,0-1 0,0 1 1,0-1-1,0 1 0,0 0 0,1 0 0,-1-1 0,0 1 1,1 0-1,1-1 0,4-2-64,0 1 1,0 0 0,13-4-1,5 1-330,1 1 0,-1 1 0,1 2 0,-1 0 0,1 1 0,0 2 0,32 5 0,-39-2-1029,8 3-2737,-26-7 3431,1 0 1,-1 0 0,1 0-1,-1 0 1,0 0-1,1 0 1,-1 0-1,1-1 1,-1 1 0,1 0-1,-1-1 1,0 0-1,1 1 1,1-2-1,-3 2 323,0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3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66 424,'0'-44'15702,"0"25"-4573,-1 16-8498,-3 8-1968,-1 11-537,-24 155 698,1-9-1533,18-108-1083,0 3-3947,9-48 2855,1 0 0,0-1 0,0 1-1,3 15 1,0-9-1762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3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22 652 1000,'-21'-27'18635,"21"27"-17987,0-1 0,-1 0-1,1 0 1,0 1 0,0-1-1,0 0 1,0 0 0,0 0 0,0 1-1,0-1 1,0 0 0,1 0 0,-1 0-1,16 41 637,-6-1-1262,-3 1-1,4 48 0,-5-39 13,-5-42-14,1 19-30,-2-25 16,0-1-1,0 1 1,1 0-1,-1-1 0,0 1 1,0 0-1,0 0 0,0-1 1,1 1-1,-1 0 0,0-1 1,0 1-1,1 0 1,-1-1-1,1 1 0,-1-1 1,1 1-1,-1-1 0,1 1 1,-1 0-1,1-1 0,0 1 1,0-3 25,1 1 0,-1-1 0,0 1 0,0-1 0,1 0 0,-1 0 0,-1 1 0,1-1 0,0 0 0,0 0 0,-1 0 0,1 0 0,0-4 0,1-1 58,8-24 285,6-37 0,1-1-17,26-63-127,6 1 0,5 4 0,84-143 0,-135 266-239,0 0 0,1 0-1,-1 0 1,1 1 0,0 0 0,0-1 0,0 1-1,0 0 1,0 1 0,1-1 0,-1 1-1,1 0 1,0 0 0,-1 1 0,1-1 0,0 1-1,0 0 1,8-1 0,4 0-62,0 1 1,1 0-1,-1 1 1,22 4-1,-33-4-234,0 2 0,0-1 1,0 1-1,0 0 0,-1 0 0,1 0 1,-1 1-1,1 0 0,-1 0 0,0 0 0,6 6 1,-6-5-1162,0 1-1,0 0 1,-1-1 0,0 2 0,0-1 0,4 8 0,-7-11 839,-1-1 0,0 1 1,1 0-1,-1 0 0,0 0 0,0-1 0,0 1 0,0 0 1,0 0-1,0 0 0,-1 0 0,1-1 0,0 1 0,-1 0 1,0 0-1,1-1 0,-1 1 0,0-1 0,-2 4 1,-9 10-3337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3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42 107 1524,'-3'0'1942,"1"0"0,0 0-1,-1 0 1,1 0 0,-1-1 0,1 1-1,-1-1 1,1 1 0,-4-2 0,2-7 4692,10-7-4872,-3 11-1634,0 0 0,1 1 0,0-1 0,0 1 0,0 0 0,0 0 0,1 1 0,-1-1 0,9-3 0,-4 1-137,0 1 0,1 1 0,0 0 0,13-4 0,-19 7 4,1 0 0,0 0-1,0 0 1,0 0 0,0 1-1,1 0 1,-1 0 0,5 0-1,-8 1 4,-1-1 0,1 1 0,0-1 0,-1 1 0,1 0 0,-1-1-1,1 1 1,-1 0 0,1 0 0,-1 0 0,1 0 0,-1 0 0,0 1-1,0-1 1,0 0 0,1 0 0,-1 1 0,0-1 0,-1 1-1,1-1 1,0 1 0,0-1 0,-1 1 0,1 0 0,-1-1 0,1 3-1,0 1 3,0 1-1,-1-1 1,1 0-1,-1 0 1,-1 0-1,1 0 0,-1 1 1,1-1-1,-2 0 1,1 0-1,0 0 1,-1-1-1,0 1 0,0 0 1,-1 0-1,1-1 1,-4 5-1,-7 9-3,-1-1-1,-29 28 1,7-7-36,31-32 80,3-5-86,1 1-1,-1 0 1,1-1-1,-1 1 1,1 0-1,0 0 1,0 0-1,0 0 1,-2 4-1,7 2-263,12-1 186,12 0 84,-15-5 34,0 1 1,0 1 0,14 6-1,-23-9 7,-1 1 0,1 0 0,-1 1 0,1-1 0,-1 0 0,0 1 0,0 0-1,0 0 1,0 0 0,0 0 0,-1 0 0,1 1 0,-1-1 0,3 6 0,-5-7 7,1 0 0,0 1 1,-1-1-1,0 0 0,0 1 0,0-1 1,0 0-1,0 1 0,0-1 0,0 0 1,-1 1-1,1-1 0,-1 0 1,0 0-1,0 0 0,0 1 0,0-1 1,0 0-1,0 0 0,0 0 1,-1 0-1,-2 3 0,-1 1 34,0-1 0,0 1-1,0-1 1,-1 0 0,-11 7-1,7-5-106,-1-2 0,0 1 0,0-1-1,-17 5 1,24-9-273,0 0 1,0 0-1,0 0 0,0 0 0,0-1 0,0 0 1,0 0-1,0 0 0,0 0 0,0 0 1,-1-1-1,1 0 0,0 0 0,1 0 0,-1 0 1,-7-4-1,10 4-146,-1 0 0,1 0 0,-1-1-1,1 1 1,-1-1 0,1 1 0,0-1 0,0 0 0,0 0 0,0 1 0,0-1 0,0 0 0,0 0 0,0 0-1,1 0 1,-1 0 0,1 0 0,-1 0 0,1-4 0,0 1-743,0 1 0,0-1 0,1 1 0,-1-1 0,1 1 0,0-1-1,3-7 1,6-8-2683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3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11 125 636,'0'-14'7656,"1"0"0,5-22 0,1 11-3533,-6 23-3999,0 0 0,-1 0-1,1 0 1,0-1 0,0 2-1,1-1 1,-1 0 0,0 0 0,1 0-1,-1 0 1,1 1 0,-1-1-1,1 1 1,0-1 0,0 1-1,0 0 1,2-1 0,-3 1-101,1 0-1,0 1 1,0 0 0,0-1 0,0 1 0,0 0-1,-1 0 1,1 0 0,0 0 0,0 0 0,0 1-1,0-1 1,0 0 0,-1 1 0,1-1 0,3 2-1,-1 1-36,1-1 1,-1 1-1,0 0 0,0 0 0,0 0 0,0 1 0,0-1 0,-1 1 0,0 0 0,0 0 0,0 0 1,0 0-1,4 10 0,-4-6 15,0 1 1,-1 0 0,-1 0 0,1 0-1,-1 0 1,-1 1 0,0-1 0,0 0-1,-1 0 1,0 0 0,0 0-1,-1 0 1,0 0 0,-1 0 0,0 0-1,-6 12 1,-5 6-13,0 0 0,-1-1 0,-32 40 0,34-51-40,-14 23-407,36-50 49,0 0 0,1 0 0,11-10 0,4-4-3,31-36-350,-6 9 713,54-77-1,-95 116 839,-1 0 0,-1 0-1,9-22 1,-16 36-778,0 0-1,0 0 1,0 0-1,0 0 1,-1 0-1,1 0 0,0 0 1,0 1-1,0-1 1,0 0-1,0 0 1,0 0-1,-1 0 0,1 0 1,0 0-1,0 0 1,0 0-1,0 0 1,0 0-1,-1 0 1,1 0-1,0 0 0,0 0 1,0 0-1,0 0 1,-1 0-1,1 0 1,0 0-1,0 0 0,0 0 1,0 0-1,0 0 1,-1 0-1,1-1 1,0 1-1,0 0 1,0 0-1,0 0 0,0 0 1,0 0-1,0 0 1,-1 0-1,1-1 1,0 1-1,0 0 0,0 0 1,0 0-1,0 0 1,0 0-1,0 0 1,0-1-1,0 1 0,0 0 1,0 0-1,0 0 1,0 0-1,0-1 1,0 1-1,0 0 1,0 0-1,0 0 0,-13 8 58,6-2-66,0 1 1,0 0-1,1 0 0,-1 0 0,1 1 1,1 0-1,0 1 0,0-1 0,0 1 1,1 0-1,1 0 0,0 0 0,0 0 0,0 1 1,1-1-1,-1 14 0,2-14-9,1 1-1,-1-1 0,2 0 1,-1 0-1,1 1 0,1-1 1,0 0-1,0 0 0,0 0 0,2-1 1,-1 1-1,1-1 0,0 1 1,0-1-1,1 0 0,0-1 1,9 11-1,-8-12-34,0-1 1,0 1-1,1-1 1,0 0-1,0-1 0,0 1 1,1-1-1,-1-1 0,1 1 1,0-1-1,0-1 0,0 0 1,1 0-1,-1 0 0,0-1 1,1 0-1,-1-1 0,10 0 1,-17 0-12,0 0 1,0 0-1,0 0 1,0-1-1,1 1 1,-1 0-1,0 0 0,0-1 1,0 1-1,0-1 1,0 1-1,0-1 1,0 0-1,0 1 1,0-1-1,0 0 1,0 1-1,0-1 1,-1 0-1,1 0 0,0 0 1,0 0-1,-1 0 1,1 0-1,-1 0 1,1 0-1,-1 0 1,1 0-1,-1 0 1,0 0-1,1-1 1,-1 1-1,0 0 1,0 0-1,0 0 0,0-2 1,0 1-490,-1 1 0,1-1 0,-1 1 0,1-1 0,-1 0 0,0 1 1,0-1-1,0 1 0,0-1 0,0 1 0,0 0 0,0-1 0,0 1 0,0 0 0,-1 0 0,1 0 1,0 0-1,-1 0 0,1 0 0,-1 0 0,1 1 0,-1-1 0,1 0 0,-4 0 0,-26-1-8179,15 4 4549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3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135 130 32,'6'-14'3413,"-1"3"-993,-1-1 0,0 1 0,-1-1 0,0 0 1,2-21-1,-5 32-1792,0 0 0,0 0 1,0-1-1,0 1 0,0 0 1,0 0-1,0-1 0,0 1 1,-1 0-1,1 0 0,-1 0 1,1 0-1,0-1 0,-1 1 1,0 0-1,1 0 0,-1 0 0,0 0 1,-1-1-1,-6 24-38,-62 295-285,43-191-1348,-1-32-3607,16-61-787,2 0-4558,8-25 5626,4-3 216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3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111 155 1372,'2'-7'1812,"-1"1"0,1 0 0,-1-1 0,-1 0-1,1 1 1,-1-1 0,-1 1 0,1-1 0,-1 1 0,0-1 0,0 1-1,-1 0 1,0-1 0,-4-10 0,6 17-1779,-1 0 1,1 0-1,0 0 1,0 0-1,0 0 0,0 0 1,0-1-1,0 1 1,0 0-1,0 0 1,0 0-1,-1 0 0,1 0 1,0 0-1,0 0 1,0 0-1,0 0 1,0 0-1,0-1 0,-1 1 1,1 0-1,0 0 1,0 0-1,0 0 1,0 0-1,0 0 0,-1 0 1,1 0-1,0 0 1,0 0-1,0 0 0,0 0 1,0 0-1,-1 0 1,1 1-1,0-1 1,0 0-1,0 0 0,0 0 1,0 0-1,0 0 1,-1 0-1,1 0 1,-7 9 431,-7 17-713,10-19 393,-7 16-130,0 1 0,1 0 0,2 1 0,0-1 0,-6 40-1,9-30-23,1 0 0,2 1 0,3 56-1,0-86-32,-1 0 0,1-1 0,0 1 0,0-1-1,0 1 1,1-1 0,-1 1 0,1-1 0,0 0-1,4 6 1,-5-9 8,0 0 0,0 0 0,0 0 0,0 0 0,0 0 0,0 0 0,0-1 0,0 1 0,0 0 0,1 0 0,-1-1 0,0 1 0,0-1 0,1 1 0,-1-1 0,1 0 0,-1 0 0,0 1 0,1-1 0,-1 0 0,1 0 0,-1 0 0,0 0 0,1-1 0,-1 1 0,0 0 0,1-1 0,-1 1 0,0 0 0,1-1 0,-1 0 0,0 1 0,0-1 0,1 0 0,-1 1 0,0-1 0,0 0 0,1-1 0,4-3-90,0-1-1,0 1 1,0-1-1,-1 0 1,0 0-1,0-1 1,0 0 0,-1 0-1,0 0 1,-1 0-1,1 0 1,3-15-1,-2 6 69,-2-1 0,1 0 0,-2 0 0,1-33 0,-3 42 57,0 0-1,-1 1 1,0-1-1,0 0 1,-1 1 0,0-1-1,0 1 1,-1 0-1,0 0 1,0 0-1,-1 0 1,-6-10 0,-4 1 265,0 0 0,0 0 0,-21-16 1,32 30-192,3 2-64,0-1 0,0 1 1,-1 0-1,1-1 0,0 1 1,0 0-1,0-1 1,0 1-1,0 0 0,0-1 1,-1 1-1,1 0 0,0-1 1,0 1-1,0 0 1,0-1-1,1 1 0,-1 0 1,0-1-1,0 1 0,0 0 1,0-1-1,0 1 1,0 0-1,0-1 0,1 1 1,-1 0-1,0-1 0,0 1 1,0 0-1,1-1 1,-1 1-1,0 0 0,0 0 1,1-1-1,-1 1 0,0 0 1,1 0-1,-1 0 1,0 0-1,1-1 0,-1 1 1,0 0-1,1 0 0,0 0 1,19-10-27,-17 9 31,28-13-19,0 2 0,0 1 0,1 2 0,0 1 0,0 2 0,1 1 0,47-2 0,-76 7 3,0 0 0,0 0 0,0 0 0,0 1 1,0 0-1,0-1 0,6 4 0,-9-4 0,0 1 1,0-1-1,0 1 0,0 0 1,-1-1-1,1 1 1,0 0-1,-1 0 0,1-1 1,0 1-1,-1 0 0,1 0 1,-1 0-1,1 0 0,-1 0 1,0 0-1,1 0 0,-1 0 1,0 0-1,0 0 0,1 0 1,-1 0-1,0 0 0,0 0 1,0 0-1,0 0 0,-1 0 1,1 0-1,0 0 1,0 0-1,-1 0 0,1 0 1,0 0-1,-1 0 0,0 0 1,-6 17 50,-1 0 1,-12 20-1,9-19-6,-12 30 1,15-26-35,0 0 1,-6 39-1,12-53-12,1 0-1,0 1 1,1-1-1,1 1 1,-1-1 0,1 1-1,1-1 1,0 0-1,5 17 1,-6-22-7,0-1 0,1 0 0,-1 0 0,1 0 1,-1-1-1,1 1 0,0 0 0,0 0 0,0-1 0,0 0 0,1 1 0,-1-1 1,1 0-1,-1 0 0,1 0 0,0 0 0,0-1 0,0 1 0,0-1 0,0 1 1,0-1-1,0 0 0,0-1 0,1 1 0,-1 0 0,5-1 0,-2 0-9,0 0-1,0-1 1,0 0-1,0 0 1,0 0-1,0-1 1,-1 0-1,1 0 1,-1-1-1,1 1 1,-1-1-1,0 0 1,0-1-1,6-4 1,-1-1 63,0-2 1,0 1-1,-1-1 1,0 0-1,-1-1 1,0 0-1,-1-1 1,0 1-1,-1-1 1,-1-1-1,0 1 1,0-1 0,-2 1-1,0-1 1,0-1-1,-1 1 1,-1 0-1,0 0 1,-1-1-1,-1 1 1,0 0-1,-1 0 1,0-1-1,-2 1 1,1 1-1,-2-1 1,1 1 0,-8-14-1,10 23-51,1 1-1,-1 0 1,0 0-1,0 0 1,0 0-1,0 0 1,-1 0-1,1 0 1,-1 1-1,0-1 1,0 1-1,0 0 1,0 0-1,0 0 1,0 0-1,-1 0 1,1 1-1,0-1 1,-1 1-1,-5-1 1,5 2-257,-1 0 1,0 0-1,0 0 0,1 1 1,-1 0-1,0 0 1,1 0-1,-1 0 1,0 1-1,1 0 0,0 0 1,-1 0-1,1 0 1,0 1-1,-5 3 1,3-1-915,1-1 0,-1 1 0,1 0 0,-4 5 0,6-7 180,0 1 0,1-1 0,-1 1 0,1 0 0,0 0 0,0 0-1,1 0 1,-1 0 0,1 0 0,0 0 0,0 0 0,-1 7 0,2 11-3175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36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275 130 1968,'-239'9'21972,"207"-9"-17108,32 0-4836,0 0 1,0 0-1,-1 0 0,1 0 1,0 0-1,0 0 1,0 0-1,0 0 0,0 0 1,0 0-1,0 0 1,0 0-1,0 0 0,0 0 1,0 0-1,-1 0 0,1 0 1,0 0-1,0 0 1,0 0-1,0 0 0,0 0 1,0 0-1,0 0 1,0 0-1,0 0 0,-1 0 1,1 0-1,0 0 0,0 0 1,0 0-1,0 0 1,0 0-1,0 0 0,0 0 1,0 0-1,0 0 1,0 0-1,0 0 0,0 0 1,-1 0-1,1-1 1,0 1-1,0 0 0,0 0 1,0 0-1,0 0 0,0 0 1,0 0-1,0 0 1,0 0-1,0 0 0,0 0 1,0 0-1,0-1 1,0 1-1,0 0 0,0 0 1,0 0-1,0 0 0,0 0 1,0 0-1,0 0 1,0 0-1,0 0 0,0-1 1,0 1-1,0 0 1,0 0-1,18-4 40,13 1 13,0 1 0,36 2-1,25 0 10,265-20 63,503-46-181,-558 25-1517,-298 42-488,-11 4 226,-18 3-2595,-3-5-910,1 0 0,-30 9 0,18-1 1355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2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34 2652,'-10'5'2803,"5"-1"-804,0-1-1,-1 0 1,1-1 0,-1 1-1,0-1 1,0 0 0,0-1-1,0 1 1,-7 0 0,58-4 752,0-2-3955,-22 0-3031,1-1 0,-1-1 0,37-14 0,-33 8-169,-3 2 159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3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83 588 56,'-6'-3'1532,"0"1"-1,0-1 1,0 1-1,0-2 1,1 1-1,-1-1 1,1 0 0,0 0-1,0 0 1,0 0-1,1-1 1,0 0-1,-6-8 1,9 11-942,0 0 0,1 0 0,-1 0 0,1 0 0,-1 0 0,1 0 0,0 0 0,0 0 0,0 1 0,0-3 0,0-2 787,0 6-1125,9 15 404,22 58 98,29 108 1,-18-49-591,-38-118-157,8 21-9,-12-33 3,1 0 1,0-1 0,0 1 0,0 0 0,0 0 0,0-1-1,0 1 1,0 0 0,1-1 0,-1 0 0,0 1 0,1-1-1,2 2 1,-3-2 1,0-1-1,-1 0 1,1 0 0,-1 0-1,1 0 1,0-1-1,-1 1 1,1 0 0,-1 0-1,1 0 1,0 0-1,-1-1 1,1 1-1,-1 0 1,1-1 0,-1 1-1,1 0 1,-1-1-1,1 1 1,-1 0 0,0-1-1,1 1 1,-1-1-1,1 1 1,-1-1 0,0 1-1,1-1 1,10-18 25,-9 16-23,29-62 33,-3-1 0,37-131 0,-6 15 328,-43 137-338,43-103 87,-48 124-102,1 1-1,2 1 0,0 0 1,20-22-1,-22 29-9,0 2-1,1 0 1,1 0 0,22-15 0,-33 25-6,1 0 0,0 1 0,0 0 0,1-1 0,-1 1 0,0 1 0,1-1 0,-1 1 0,1 0 0,-1 0 0,1 0 0,0 0 0,-1 1 0,1 0 0,0 0 1,0 0-1,-1 0 0,1 1 0,0 0 0,-1 0 0,1 0 0,7 4 0,-6-2-431,0 1-1,0 1 1,-1-1-1,1 1 1,-1 0-1,0 1 1,0-1-1,-1 1 1,0 0-1,0 0 1,0 0-1,3 8 1,17 25-8322,-22-37 7712,-1 0 0,1 1 0,-1-1 0,0 1 0,0-1 0,0 1 0,0-1 0,0 1 0,0 0 0,-1-1 0,1 5 0,-1 7-2873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3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113 143 1212,'-3'0'1905,"-1"0"0,1 0 1,0-1-1,-1 1 0,1-1 0,0 0 0,0 1 0,-1-1 0,1-1 1,-3 0-1,5 1-1600,1 1 1,-1-1-1,0 1 1,1-1-1,-1 1 0,1-1 1,-1 1-1,1-1 1,-1 0-1,1 1 1,-1-1-1,1 0 0,0 1 1,-1-1-1,1 0 1,0 0-1,0 1 1,-1-2-1,1 0-171,0 0 0,0 1 1,1-1-1,-1 1 0,0-1 0,0 0 0,1 1 0,-1-1 0,1 1 1,0-1-1,-1 1 0,2-3 0,4-4-88,-1 1 1,1-1-1,0 1 0,1 1 1,0-1-1,0 1 0,0 0 1,1 0-1,0 1 0,0 0 1,0 1-1,1-1 0,0 2 1,-1-1-1,1 1 0,1 1 1,16-4-1,-24 6-54,0 0 0,0-1 1,0 1-1,0 0 0,1 0 0,-1 1 0,0-1 0,0 0 1,0 1-1,0-1 0,0 1 0,0-1 0,0 1 0,0 0 1,0 0-1,0 0 0,0 0 0,2 2 0,-3-2 1,0 1-1,0-1 0,0 1 0,0-1 1,0 1-1,0-1 0,-1 1 1,1 0-1,-1-1 0,1 1 1,-1 0-1,1 0 0,-1-1 0,0 1 1,0 0-1,0 0 0,0 2 1,-1 3-3,0 0 1,-1 0-1,0 0 1,0 0-1,0 0 1,-1 0-1,0-1 1,0 1 0,-5 6-1,-90 117-1,98-129 10,-1-1 0,1 1-1,-1 0 1,1 0-1,0-1 1,-1 1-1,1 0 1,0 0-1,-1-1 1,1 1 0,0 0-1,0 0 1,0 0-1,0-1 1,0 1-1,0 0 1,0 0 0,0 0-1,0 0 1,0-1-1,0 1 1,0 0-1,1 0 1,-1 0-1,0-1 1,1 1 0,-1 0-1,0 0 1,1-1-1,-1 1 1,1 0-1,-1-1 1,1 1 0,0-1-1,-1 1 1,1 0-1,-1-1 1,1 1-1,0-1 1,0 0-1,-1 1 1,1-1 0,0 0-1,0 1 1,-1-1-1,1 0 1,2 1-1,6 2-19,0 0-1,0-1 0,13 2 0,-12-2 16,-4-1 7,0 0 1,0 1 0,0 0 0,0 0-1,0 0 1,9 6 0,-14-8-2,1 1 1,-1 0-1,0 0 1,0 0 0,0 0-1,0 0 1,0 0-1,0 1 1,0-1 0,0 0-1,-1 0 1,1 1-1,0-1 1,-1 0 0,1 1-1,-1-1 1,1 1-1,-1-1 1,0 0 0,0 1-1,0-1 1,1 1-1,-1-1 1,-1 1-1,1-1 1,0 1 0,0-1-1,0 1 1,-1-1-1,1 1 1,-1-1 0,1 0-1,-1 1 1,0 1-1,-3 3 12,1-1 0,-1 1 0,0 0 0,0-1 0,-1 0 0,0 0 0,0 0 0,0 0 0,-8 5-1,-55 32-23,63-39-2,-4 2-387,-1 0-1,0-1 1,0 0 0,-1 0-1,1-1 1,-1-1 0,-19 3-1,28-5 16,-1 1-1,0-1 1,1-1-1,-1 1 1,1 0 0,-1-1-1,0 1 1,1-1-1,-1 0 1,1 0-1,-1 0 1,1 0-1,0 0 1,-1 0 0,-2-3-1,3 2-136,1 0 0,-1 0 1,1 0-1,-1 0 0,1 0 0,0-1 0,0 1 0,0 0 1,0-1-1,0 1 0,1 0 0,-1-1 0,1 1 1,-1-1-1,1 1 0,0-1 0,0 0 0,0 1 0,1-3 1,3-22-3878,7-1 186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3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46 2776,'0'0'67,"-19"3"5162,-2-2 5512,36-10-7193,5 0-3098,1 1-1,32-8 0,-43 14-786,1 0-1,0 0 0,-1 1 1,1 0-1,0 1 1,0 1-1,12 1 1,-19-1-18,-1 0 0,1 0 0,-1 0 1,1 0-1,-1 1 0,0-1 0,0 1 0,0 0 1,6 4-1,-8-5 93,-1-1 1,1 1-1,-1-1 1,1 1-1,-1 0 1,1-1-1,-1 1 1,1 0-1,-1-1 1,0 1-1,1 0 1,-1 0-1,0 0 1,0-1 0,1 1-1,-1 0 1,0 0-1,0 0 1,0-1-1,0 1 1,0 0-1,0 0 1,0 0-1,0-1 1,-1 1-1,1 0 1,0 0-1,0 0 1,-1-1-1,1 1 1,0 0-1,-1-1 1,1 1-1,-1 0 1,1-1-1,-1 1 1,1 0-1,-1-1 1,0 1-1,1-1 1,-1 1-1,0-1 1,1 1-1,-1-1 1,0 1-1,1-1 1,-3 1-1,-9 7-2547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3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36 1528,'-10'19'21383,"30"-30"-16715,19-3-3005,-28 11-1315,35-9 284,3 5-3544,50 1-11845,-70 5 8392,-5 0 2097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3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20 207 60,'-3'-5'1801,"0"-1"-1,0 1 1,1-1 0,0 1 0,0-1-1,-2-10 1,3 13-1387,1 0 0,0 0 1,1 1-1,-1-1 0,0 0 0,1 1 0,-1-1 1,1 0-1,0 1 0,0-1 0,0 1 0,0-1 1,0 1-1,1 0 0,-1-1 0,1 1 0,2-4 1,3-1 420,0 1 0,0-1 0,0 1 0,1 0 0,0 1 0,0 0 0,1 0 0,13-5 0,-15 7-709,0 0 0,0 1 0,1-1 0,-1 2 1,1-1-1,-1 1 0,1 0 0,0 1 0,-1 0 0,1 0 0,8 1 0,-13 0-103,0 0-1,0-1 0,0 1 0,0 1 0,0-1 1,0 0-1,0 1 0,-1-1 0,1 1 0,0 0 1,-1 0-1,0 0 0,1 0 0,-1 0 0,0 0 1,0 1-1,3 4 0,-2-2 11,-1-1 0,-1 1 0,1-1 0,0 1 0,-1 0 0,0 0 0,0 0 0,-1 0 0,1 0 0,-1 7 0,-1 0 27,0 0-1,-1-1 0,0 1 0,-1 0 0,0-1 0,-1 1 0,0-1 1,-10 19-1,-7 1-44,0 0 1,-2-1 0,-1-2-1,-49 45 1,118-119-1582,50-68 1,-39 44 1059,102-117 756,-142 163 567,-15 20-227,-14 14-248,-24 28-38,-37 50 0,63-73-262,0 0-1,2 0 1,0 1 0,0 1-1,1-1 1,2 1-1,-7 21 1,12-32-34,-1 0 0,1 0 0,1 1 0,-1-1 0,1 0 0,0 1 1,0-1-1,1 1 0,0-1 0,0 0 0,0 0 0,1 1 0,0-1 0,0 0 0,1 0 0,-1-1 0,7 11 0,-4-10-27,1 0 0,-1 0 0,1 0 0,-1-1 0,2 0 0,-1 0 0,0-1 0,1 1-1,0-1 1,0-1 0,0 1 0,1-1 0,13 3 0,-10-3-582,0 0-1,0-1 1,0 0 0,0-1 0,1 0-1,-1-1 1,1 0 0,17-3-1,-20 1-900,0-1 0,0 1-1,0-1 1,10-5 0,-9 3-1410,-1-1 1,1 0 0,13-11 0,-9 5-1245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3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150 238 220,'-11'4'2999,"-1"-2"0,1 0-1,-1 0 1,0-1 0,0-1 0,0 0 0,0 0-1,1-1 1,-25-6 0,27 6-1325,24 1-1358,198-14-107,-100 7-154,1396-99 250,-717 16-305,-702 78-71,-123 17-5794,-1-1-1,-58-2 1,-43-14-3902,61 3 5118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5:4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91 867 1892,'-3'-10'1491,"0"0"0,-1 0-1,0 1 1,-1-1 0,0 1 0,0 0 0,-9-10-1,6 7 177,7 11-1435,1 0-1,-1 1 0,0-1 0,1 1 0,-1-1 0,0 1 0,0-1 0,1 1 1,-1-1-1,0 1 0,0 0 0,0-1 0,0 1 0,0 0 0,1 0 0,-1-1 1,0 1-1,0 0 0,0 0 0,0 0 0,0 0 0,0 0 0,0 0 1,-1 1-1,1-1 143,0 0 0,0 1 1,0-1-1,0 0 1,0 0-1,0 0 1,0 0-1,0-1 0,0 1 1,0 0-1,1 0 1,-1 0-1,0-1 0,0 1 1,-3-2 2534,10 12-2486,-3 6-249,1-1 0,0 0 0,1 0 0,1 0 0,0-1 0,13 21 0,-16-30-157,0-1 0,0 1 0,0-1 0,0 0 0,1 0 0,0 0 0,0 0 0,0 0 0,0-1 0,0 0-1,1 0 1,0 0 0,-1-1 0,1 1 0,0-1 0,0 0 0,0 0 0,0-1 0,1 0 0,-1 0 0,0 0 0,10 0 0,-2-2 14,-1-1 0,0 0 0,1-1 0,-1 0 0,0-1 0,-1 0 0,23-12 0,75-54 111,-89 57-122,112-85 114,165-156 0,97-139 133,-366 364-265,-26 28-3,4-7-73,1 1 0,0 0-1,0 1 1,1 0-1,-1 0 1,1 0-1,1 1 1,-1 0 0,12-4-1,-19 9-112,1-1-1,-1 1 0,1 0 1,0 0-1,-1-1 0,1 1 1,0 0-1,-1 1 0,1-1 1,-1 0-1,1 0 0,0 1 1,-1-1-1,1 1 0,-1-1 1,1 1-1,-1 0 0,3 1 1,-1 0-645,0 0 0,-1 1 0,1-1 0,-1 1 0,1 0 1,-1-1-1,0 1 0,2 4 0,1 1-1790,-1 1-1,0 0 1,0 0 0,-1 0-1,3 14 1,-3-4-2014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9:0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92 699 416,'-16'8'6812,"-28"11"0,13-6 1442,42-16-891,-1 6-5714,-9-2-1648,1 0 0,-1 1 0,1-1 0,-1 1 0,0-1 0,0 1 0,0 0 0,0-1 0,0 1 0,0 0 0,0 0 0,0 0 0,-1-1 0,2 4 0,12 65 792,-11-50-582,1-1 0,12 35 1,-15-50-211,1 0 0,0 0 0,0 0 0,0-1 0,0 1 0,1-1 0,-1 1 0,1-1 0,0 0 0,0 0 0,0 0 0,0 0 0,0-1 0,1 0 0,-1 1 1,1-1-1,0 0 0,0 0 0,0-1 0,6 2 0,-4-1-1,0-2-1,0 1 1,0-1 0,0 0 0,0 0 0,1 0-1,-1-1 1,0 0 0,0 0 0,0-1 0,0 0-1,-1 0 1,10-4 0,28-16 0,-2-2 0,0-1 0,57-48 0,101-105 0,-144 126 0,-11 11 0,269-244 0,17 19 0,-327 265-23,0-1-1,-1 0 1,1 1-1,0 0 1,0 0-1,0 0 1,0 0-1,0 0 1,5 0-1,-7 1 12,-1-1-1,1 1 0,-1 0 1,1 0-1,-1 1 0,1-1 1,-1 0-1,1 0 0,-1 0 1,1 0-1,0 0 0,-1 1 1,1-1-1,-1 0 0,0 0 0,1 1 1,-1-1-1,1 0 0,-1 1 1,1-1-1,-1 0 0,0 1 1,1 0-1,0 0-11,-1 0-1,0 0 1,0 0 0,0 0-1,1 0 1,-1 0 0,0 0-1,0 0 1,0 0-1,-1 0 1,1 0 0,0 0-1,0 0 1,0 0 0,-1 0-1,1 0 1,-1 2 0,-4 6-1309,-1 0 0,0 0 0,0 0 1,-1-1-1,0 0 0,0 0 1,-1-1-1,-16 12 0,2 0-3153,-22 23-5290,27-25 5083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0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1544,'-4'-14'5438,"5"-18"-3824,0 21-1060,7-25 4567,-11 36-3653,13 0 1704,-18 12-2651,4-5-326,1 0 0,0 1 0,1 0 0,0-1 0,0 1 0,0 0 1,1 0-1,0 13 0,1 8 289,4 31 1,-1 6 199,-3 292 1278,-2-248-1903,1-94-58,0 1 0,0-1 0,2 1 1,0-1-1,1 1 0,1-1 0,8 31 1,-6-35 5,-1 1 1,0-1 0,-1 1 0,-1 0 0,0 1 0,0-1 0,-1 0-1,-1 0 1,-1 1 0,0-1 0,0 0 0,-4 15 0,0-7 7,0 0 0,2 1 0,-1 41 0,5-48-2,1-1 1,0 1 0,5 17-1,-3-17 27,-1 0 0,-1 0 0,1 21 0,-4-2 252,-9 47-1,5-56-168,2 0 0,1 0 0,1 0 0,2 32 0,11 12-53,-7-44-48,-1 0 1,1 39-1,-2 144 157,-9-142-15,1-25 44,-3 134 302,16-101-364,-15 60 9,5-119-140,1 0 0,1 0 0,0 1 0,1-1 0,3 15 0,-4-25-11,0-1 0,0 1-1,0-1 1,0 1 0,-2 8-1,-1 11 17,4 25-16,2 1-1,11 60 0,-13-97 46,0 0-1,-1 1 1,-1-1-1,0 0 0,-1 0 1,0 0-1,-1 0 1,-8 23-1,5-19-2,2 0 0,0-1 0,1 2 0,-2 25 0,6-33-21,0 1 0,1-1 1,4 18-1,4 16 46,-5 123-8,-6-123-68,2-32 11,1 0 0,0 0 0,5 21-1,-3-21 3,-1 0 0,-1 0 0,1 22 0,-8 206 81,2 106-41,1-202-8,2-129-38,2 32 7,2-13 32,-1 1 0,-3 55 0,-1-35-39,1 605 67,2-617 28,1-44-911,-3 1 769,-1 0 0,1 0 0,0 0 0,0 0-1,0 0 1,0 0 0,0 0 0,0 0 0,0 0 0,0 0 0,0-1 0,0 1 0,0 0 0,-1 0 0,1 0 0,0 0 0,0 0 0,0 0 0,0 0 0,0 0-1,0 0 1,0 0 0,0 0 0,0-1 0,0 1 0,0 0 0,0 0 0,0 0 0,0 0 0,0 0 0,0 0 0,0 0 0,0 0 0,0 0 0,0-1 0,0 1 0,0 0-1,0 0 1,0 0 0,0 0 0,0 0 0,0 0 0,0 0 0,0 0 0,0 0 0,0 0 0,0 0 0,1-1 0,-1 1 0,0 0 0,0 0 0,0 0 0,0 0-1,0 0 1,0 0 0,0 0 0,0 0 0,0 0 0,0 0 0,0 0 0,1 0 0,-1 0 0,0 0 0,0 0 0,0 0 0,0 0 0,-1-3-1109,1 0 1,-1 0-1,0 1 0,1-1 1,0 0-1,0 0 1,0 0-1,0 0 1,0 0-1,0 0 0,1-3 1,1-13-4432,-5 2 1273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1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75 161 1444,'1'-7'7152,"2"1"-5604,1-10-2016,-4 13 382,0 2 245,1-1 0,-1 1 1,0 0-1,0-1 0,0 1 0,-1-1 1,1 1-1,0-1 0,0 1 0,-1 0 1,1-1-1,-1 1 0,1 0 0,-1-1 1,0 1-1,1 0 0,-1 0 1,0-1-1,0 1 0,0 0 0,0 0 1,0 0-1,0 0 0,0 0 0,0 0 1,-2-1-1,-28-38 184,28 37-132,1 1-1,0-1 1,0 0 0,0 0-1,0 0 1,0 0-1,0 0 1,1 0-1,0 0 1,-2-5 0,2 6-93,1 1 75,0 1-1,0-1 0,0 0 1,-1 0-1,1 1 1,0-1-1,0 0 1,-1 1-1,1-1 0,-1 0 1,1 1-1,-1-1 1,1 0-1,-1 1 0,1-1 1,-1 1-1,1-1 1,-1 1-1,0-1 1,1 1-1,-1 0 0,0-1 1,1 1-1,-2-1 445,2 5-32,0-1 0,0 0 0,1 0-1,-1 1 1,1-1 0,0 0 0,0 0-1,3 6 1,19 22 1048,-8-17-1532,33 25-1,-47-38-49,23 14-35,0-1 1,51 22-1,-54-27-33,52 27 91,94 60 0,-148-85-4,0-2-1,1 0 1,40 11-1,7 3 16,52 31-44,-100-46-57,32 20 0,6 3 20,93 34 11,-8 0-18,-11 9-1,-49-26-8,214 103 29,-212-101-38,-41-20-19,-29-19 33,1-1 1,27 14-1,19 5 24,-18-9 14,55 20 1,-69-29-29,-1 1 0,49 31 0,-37-21-30,221 116 25,-206-108-1,77 53 0,-114-70-11,100 55 2,-48-30-7,156 92 2,-126-74 0,135 55 1,25 19-9,-159-75 7,22-2 21,-86-38-20,0 0-1,48 30 1,-41-18 0,2-2-1,0-1 1,66 22-1,-24-14 25,118 59 1,-174-74-28,245 116-7,-234-113 10,-1 1 0,46 32-1,3 2 6,-25-22 1,85 29-1,-11-5-10,-87-32 0,54 22-1,133 56-1,-194-80 5,44 20-3,-36-22-14,-31-13 17,-1 0-1,1 2 1,-2 1-1,26 16 1,-21-11-1,1-1 1,0-2-1,1 0 0,44 13 0,-42-16 14,12 3-6,-27-8-4,0-1 0,-1 2 0,15 7 0,-22-10-6,13 9 2,0-2-1,1-1 0,31 10 1,-16-6 12,0 0 0,-1 3 0,40 23 0,-28-14-20,38 18-28,-19-9 50,135 47 0,-185-74-24,0 0 1,23 14-1,10 6 11,-28-19 11,1-1 0,-1-2 0,1 0 0,31 3-1,-6 0-27,-24-4 16,-1 1 1,25 10-1,147 52 35,-101-32-66,-81-30 29,0 1 1,15 9 0,-3-1 1,-3-2 0,1-1 0,42 14 0,-40-17 3,39 21 0,-40-18-19,43 15-1,-51-20 24,1 1 1,-1 0-1,21 14 0,-4-2 49,-14-9-63,-12-6 4,0-1-1,1 1 1,0-1-1,0 0 1,0-1 0,10 3-1,-12-3 5,1-1 0,0 1-1,0 1 1,-1-1 0,8 6-1,7 2-51,-11-1 59,-8-8-8,-1 0 1,1 0-1,0 0 0,0-1 1,-1 1-1,1 0 0,0 0 0,0 0 1,0-1-1,0 1 0,0 0 1,0-1-1,0 1 0,0-1 0,0 1 1,0-1-1,0 0 0,0 1 1,2-1-1,-2 0 24,-1-5-2156,-1-33-8769,1 28 8368,-1-1 0,-1 1 1,-3-15-1,-5-3-1892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2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80 200 2356,'-2'-15'9837,"8"-2"-5702,16-16-2947,-15 24-156,4-7-393,2 0-1,0 1 1,1 1 0,0 0 0,32-23 0,-43 35-600,-1 0 0,1 1 1,-1-1-1,1 1 0,0 0 1,-1 0-1,1 0 0,0 0 1,0 1-1,0-1 0,0 1 0,0 0 1,4-1-1,-6 2-31,1-1 0,-1 0-1,1 1 1,-1-1 0,0 1-1,1-1 1,-1 1 0,0-1 0,1 1-1,-1 0 1,0 0 0,0 0-1,0 0 1,0-1 0,0 2 0,0-1-1,0 0 1,0 0 0,0 0-1,0 0 1,-1 0 0,1 1 0,0-1-1,-1 0 1,1 1 0,-1-1-1,0 1 1,1 2 0,0 4 50,0 1 0,0 0 0,-1 0 1,0 0-1,-1 0 0,0 0 0,0 0 0,-1 0 0,0 0 1,0-1-1,-1 1 0,-6 12 0,-6 8 104,-1 0 0,-20 27 0,31-48-164,-5 4 21,19-14-142,-4 3 108,-1 1 1,0 0-1,0 0 1,0 0-1,0 1 0,0 0 1,-1-1-1,5 5 1,-3-2 75,-1-1 1,0 1-1,0 0 1,0 1 0,-1-1-1,0 1 1,0 0 0,0-1-1,0 1 1,-1 0 0,0 1-1,0-1 1,1 12-1,-3-14 43,1-1 0,-1 0-1,0 1 1,0-1 0,0 0-1,-1 1 1,1-1-1,-1 0 1,0 1 0,0-1-1,0 0 1,0 0-1,0 0 1,-1 0 0,1 0-1,-1 0 1,0 0 0,0 0-1,0-1 1,0 1-1,-1-1 1,1 1 0,-1-1-1,1 0 1,-1 0-1,0 0 1,0 0 0,-4 2-1,-2-1-20,0 0-1,0 0 1,0 0-1,0-1 1,0 0-1,0-1 1,0 0 0,-18-1-1,8-2-665,0 0 0,0-1-1,-24-8 1,39 10-164,0-1-1,0 0 1,1 1 0,-1-1-1,0 0 1,-5-5 0,-3-8-5013,12 15 5280,0-1 1,0 0-1,-1 0 0,1 0 0,0 1 0,0-1 1,0 0-1,0 0 0,0 1 0,0-1 0,0 0 0,0 0 1,0 0-1,0 1 0,1-1 0,-1 0 0,0 0 1,0 1-1,1-2 0,4-5-3622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1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1084,'25'-10'5254,"3"5"-4008,-27 5-1249,20-5-41,27-16 68,-46 19-9,0 1-1,0 0 0,0-1 1,0 0-1,-1 1 0,1-1 1,0 0-1,-1 0 0,0 0 1,1 0-1,-1 0 0,0 0 1,0 0-1,0 0 0,1-4 1,12-37 1677,-14 42-1567,0 1-18,0 1 0,0-1 0,0 0-1,-1 0 1,1 0 0,0 0 0,0 0 0,-1 1-1,1-1 1,0 0 0,-1 0 0,1 0 0,0 0 0,0 0-1,-1 0 1,1 0 0,0 0 0,0 0 0,-1 0-1,1 0 1,0 0 0,-1 0 0,1 0 0,0 0-1,0-1 1,-1 1 0,1 0 0,0 0 0,0 0-1,-1 0 1,1 0 0,0 0 0,0-1 0,0 1-1,-1 0 1,1 0 0,0 0 0,0-1 0,0 1 0,0 0-1,-1 0 1,1-1 0,0 1 0,0 0 0,0 0-1,0-1 1,0 1 0,0 0 0,0-1 0,0 1-1,0 0 1,0 0 0,0-1 0,0 1 0,0 0-1,0 0 1,0-1 0,0 1 0,0 0 0,0-1-1,1 1-32,-1 0 0,1 0 0,-1 0 0,0 0 0,1 0 0,-1 0 0,1-1-1,-1 1 1,1 0 0,-1 0 0,1 0 0,-1-1 0,0 1 0,3-6 4877,-3 6-4885,2 7 2667,4 7-1982,1-1 193,1 0 0,8 11 0,-3-3-713,15 17-4,0-2 0,58 58 0,-46-52-73,58 82 0,-83-105-36,1-1 0,30 29 0,-28-32-72,-2 2 0,0 1 1,15 20-1,7 13-20,2-2-1,54 52 1,-88-95-26,159 141 102,-9-9-79,-107-93 0,-30-29 12,0 1 0,19 23 0,-4-1 56,64 53-1,-76-72-72,138 133 13,-52-36 32,-84-89-73,63 60 75,10 11 19,41 44 4,-98-104-64,-29-30-27,-1 1 0,17 20 0,-9-8 16,42 39 0,-27-30 6,64 63 1,26 31-18,-67-59 35,-36-42-23,37 37 0,100 99-13,-88-91 1,-5-5-4,-26-26 6,57 46 0,-28-26 4,7 3 14,28 27-29,64 70 2,-104-104-2,41 38 7,-15-15 20,-69-58-19,33 22 0,2 2-11,159 125 10,-206-164 2,-1 1 0,0 0 0,0 0 0,0 1-1,-1 0 1,0 0 0,8 13 0,-8-13-6,0-1 1,0 1-1,0-1 0,1 0 0,6 5 1,3 3 10,27 27 5,-25-22-7,1-1 0,1-1 0,29 20 0,16 15-18,-51-42 5,0 0 1,-1 1-1,17 17 0,8 13 21,-24-32-1,-11-7-10,0 0 0,0 1 0,0-1 0,0 0 0,0 1 0,0-1 0,0 1 1,-1 0-1,1-1 0,1 4 0,0-2-5,-1 1 0,1-1 1,0 0-1,0 0 0,6 5 0,9 9-8,-12-10 13,1 0 0,0 0 1,0 0-1,9 5 0,23 22 7,-28-22-14,1-1 0,0 0 0,22 15 0,19 15-3,-44-32 9,0 0 1,13 18 0,-7-12-25,-13-14 29,0 1 0,1 0 0,-1 0 1,0 0-1,-1 0 0,1 1 0,2 2 0,22 24 58,-25-28-68,0 1 0,0-1 0,0 0 0,0 0 0,0 1 0,0-1 0,0 0 1,1 0-1,-1 0 0,0 0 0,1 0 0,-1 0 0,2 0 0,5 4 7,-4-2-30,-5-5-34,-7-6-11,-7 6-98,9 26 93,5-19 70,0 0 0,1 0 0,-1 1-1,1-1 1,0 0 0,1 9 0,0-13-21,-1 0 1,0 0-1,0 0 0,1 1 1,-1-1-1,1 0 0,-1 0 1,1 0-1,-1 0 0,1-1 1,0 1-1,-1 0 0,1 0 1,0 0-1,0 0 0,0-1 0,-1 1 1,1 0-1,0-1 0,0 1 1,0-1-1,0 1 0,0-1 1,0 1-1,0-1 0,0 0 1,0 1-1,1-1 0,-1 0 0,0 0 1,0 0-1,2 0 0,-2 0 12,4-26-4,-2-32 99,-3 58-71,-4 6-15,0 0 0,1 0-1,0 0 1,0 0 0,0 0 0,1 1-1,0-1 1,1 1 0,-1 0 0,1-1-1,0 1 1,1 0 0,0 0 0,0 0-1,0-1 1,2 11 0,-1-15 0,-1-1 1,0 0-1,0 0 1,1 1-1,-1-1 1,1 0-1,-1 0 0,1 0 1,-1 0-1,1 0 1,0 0-1,-1 0 1,1 0-1,0 0 1,0 0-1,0 0 1,0 0-1,0 0 1,0-1-1,0 1 1,0 0-1,0-1 1,0 1-1,0-1 0,0 1 1,1-1-1,-1 0 1,0 1-1,0-1 1,0 0-1,1 0 1,-1 0-1,0 0 1,0 0-1,1 0 1,-1 0-1,0 0 1,0 0-1,2-1 0,-1 0 4,0 1 0,0-1-1,0 0 1,1 0 0,-1 0-1,0 0 1,-1-1 0,1 1-1,0-1 1,0 1-1,0-1 1,-1 1 0,1-1-1,-1 0 1,1 0 0,-1 0-1,0 0 1,0 0-1,0 0 1,2-4 0,-1-3 10,1 2-1,-1-1-1,0 0 1,-1 0-1,1 0 1,-1 0-1,-1 0 1,0 0-1,-1-8 1,1 13 7,-1 1-1,1 0 0,-1 0 1,0 0-1,0 0 1,0 0-1,0 0 1,0 0-1,-1 0 1,1 0-1,0 0 1,-1 1-1,0-1 1,1 0-1,-1 1 1,-2-2-1,3 2-4,-1 0-1,1 0 1,0 1-1,0-1 1,-1 0-1,1 1 1,0-1 0,0 1-1,-1 0 1,1-1-1,-1 1 1,1 0-1,0 0 1,-1 0-1,1 0 1,-1 0 0,1 0-1,0 0 1,-1 0-1,1 1 1,-1-1-1,1 0 1,0 1-1,0-1 1,-1 1 0,-1 1-1,2-2-194,0 1-1,-1 0 1,1 0-1,0 0 1,0 0-1,0 0 1,0 1-1,0-1 1,0 0-1,0 0 1,0 1-1,1-1 1,-1 0-1,1 1 1,-1-1-1,1 1 1,-1-1-1,1 0 1,-1 1-1,1-1 1,0 1-1,0-1 1,0 1-1,0 0 1,0-1-1,0 1 1,1-1-1,-1 1 1,1 2-1,0-2-150,0-1-1,0 1 1,0 0 0,0-1-1,0 1 1,0 0 0,1-1-1,-1 0 1,1 1 0,-1-1-1,1 0 1,-1 1-1,1-1 1,0 0 0,-1 0-1,1-1 1,0 1 0,0 0-1,0 0 1,0-1 0,-1 1-1,3-1 1,39 2-8574,-19-4 4523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1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1244,'-5'-8'13402,"5"8"-13382,0 0-1,0 0 1,0 0 0,0 0-1,1 0 1,-1 0 0,0 0-1,0 0 1,0 0 0,0 0-1,0 0 1,0 0-1,0 0 1,1 0 0,-1 0-1,0 0 1,0 0 0,0 0-1,0 0 1,0 0 0,0 0-1,0 0 1,0 0-1,0 0 1,1 0 0,-1 0-1,0 0 1,0-1 0,0 1-1,0 0 1,0 0 0,0 0-1,0 0 1,0 0 0,0 0-1,0 0 1,0 0-1,0-1 1,0 1 0,0 0-1,0 0 1,0 0 0,0 0-1,0 0 1,0 0 0,0 0-1,0-1 1,0 1 0,0 0-1,0 0 1,0 0-1,0 0 1,0 0 0,0 0-1,0 0 1,0 0 0,0 0-1,0-1 1,0 1 0,-1 0-1,1 0 1,0 0 0,0 0-1,0 0 1,3-3 325,-3 3-306,0 1 0,0-1 0,0 0 0,0 0 1,0 0-1,0 0 0,0 0 0,0 0 0,0 0 0,0 0 0,0 0 1,0 1-1,0-1 0,0 0 0,0 0 0,0 0 0,0 0 0,0 0 0,0 0 1,0 0-1,0 0 0,0 0 0,0 0 0,0 0 0,1 0 0,-1 1 1,0-1-1,0 0 0,0 0 0,0 0 0,0 0 0,0 0 0,0 0 0,0 0 1,0 0-1,0 0 0,0 0 0,0 0 0,1 0 0,-1 0 0,0 0 1,0 0-1,0 0 0,0 0 0,0 0 0,0 0 0,0 0 0,0 0 173,5 18 873,-2-7-189,-1 0-578,0 1 0,0-1 0,1-1 0,1 1 1,0 0-1,0-1 0,1 0 0,1 0 0,-1 0 0,13 14 0,-8-12-299,0 0 0,0 1 0,9 17 0,-16-27-9,-1 0 0,0 0 0,1-1-1,-1 1 1,1-1 0,0 1 0,4 2-1,8 6 69,-15-10-74,2 5-5,1-8-11,-3 2 13,0 0-1,0 0 0,-1 0 1,1 0-1,0 1 0,0-1 1,0 0-1,0 0 1,1 0-1,-1 0 0,0 0 1,0 0-1,0 0 0,0 1 1,0-1-1,0 0 1,0 0-1,0 0 0,0 0 1,0 0-1,0 0 0,0 0 1,0 0-1,0 0 1,0 1-1,0-1 0,0 0 1,1 0-1,-1 0 0,0 0 1,0 0-1,0 0 0,0 0 1,0 0-1,0 0 1,0 0-1,0 0 0,1 0 1,-1 0-1,0 0 0,0 0 1,0 0-1,0 0 1,0 0-1,0 0 0,0 0 1,1 0-1,-1 0 0,0 0 1,0 0-1,0 0 0,0 0 1,0 0-1,0 0 1,0 0 37,-10-5 110,10 4-48,-1 1 0,1-1 0,0 1 0,-1-1-1,1 1 1,-1-1 0,0 1 0,1-1 0,-1 1 0,1-1 0,-1 1 0,0 0-1,1 0 1,-1-1 0,0 1 0,1 0 0,-1 0 0,0-1 0,1 1 0,-1 0-1,0 0 1,1 0 0,-1 0 0,0 0 0,0 0 0,1 0 0,-1 1 0,-1-1-1,4 17-86,-2-15-14,-1-1 1,1 0-1,0 1 1,0-1-1,0 0 0,1 1 1,-1-1-1,0 0 0,0 0 1,1 1-1,-1-1 1,0 0-1,1 0 0,0 2 1,2 0 0,-3-2 2,0-1 0,0 0-1,0 1 1,0-1 0,0 1 0,0-1 0,1 0 0,-1 1-1,0-1 1,0 0 0,1 1 0,-1-1 0,0 0 0,0 1 0,1-1-1,-1 0 1,0 0 0,1 1 0,-1-1 0,0 0 0,1 0 0,-1 0-1,1 0 1,-1 1 0,0-1 0,1 0 0,-1 0 0,0 0 0,1 0-1,-1 0 1,1 0 0,-1 0 0,1 0 0,-1 0 0,0 0-1,1 0 1,-1 0 0,1 0 0,-1-1 0,0 1 0,1 0 0,-1 0-1,0 0 1,1 0 0,-1-1 0,0 1 0,1 0 0,0-1 0,0 0 9,0 0 1,0-1 0,0 1-1,0 0 1,0-1 0,0 1 0,0-1-1,0 1 1,-1-1 0,1 0-1,-1 1 1,1-1 0,-1 0 0,1 1-1,-1-1 1,0 0 0,0 1-1,0-1 1,0 0 0,0 0 0,0 1-1,-1-3 1,-1-5 46,0 1 0,-1 0 0,-6-12 0,0-1 95,9 21-147,0 1 1,0-1-1,0 0 1,0 0-1,0 1 1,0-1-1,-1 0 1,1 1-1,0-1 1,0 0 0,0 0-1,-1 0 1,1 1-1,0-1 1,0 0-1,0 0 1,-1 0-1,1 0 1,0 1-1,0-1 1,-1 0-1,1 0 1,0 0 0,-1 0-1,1 0 1,0 0-1,0 0 1,-1 0-1,1 0 1,0 0-1,-1 0 1,1 0-1,0 0 1,0 0-1,-1 0 1,1 0 0,0 0-1,-1 0 1,1 0-1,0 0 1,0 0-1,-1 0 1,1-1-1,0 1 1,0 0-1,-1 0 1,1 0 0,0-1-1,0 1 1,0 0-1,-1 0 1,1 0-1,0-1 1,0 1-1,0 0 1,0 0-1,-1-1 1,1 1-1,0 0 1,0-1 0,0 1-1,0 0 1,0 0-1,0-1 1,-9 27 108,8-22-146,-2 5 29,1 0 0,0 0 1,1 1-1,-1 9 0,2-16 0,-1 0 0,1 0 1,0 0-1,1-1 0,-1 1 0,0 0 0,1 0 0,0 0 0,0 0 0,-1-1 0,2 1 1,-1 0-1,0-1 0,0 1 0,1-1 0,0 1 0,2 2 0,-3-4 2,1 0 0,0 1-1,0-1 1,0 0 0,1-1 0,-1 1-1,0 0 1,0-1 0,0 1 0,1-1-1,-1 1 1,0-1 0,0 0 0,1 0-1,-1 0 1,0 0 0,1-1-1,-1 1 1,0-1 0,0 1 0,1-1-1,-1 0 1,0 0 0,2-1 0,0 0-5,1 0 1,-1 0 0,0 0 0,0-1 0,0 0 0,-1 0 0,1 0 0,-1 0-1,1 0 1,4-8 0,-6 9 8,-1 0 0,1 0 0,-1-1-1,0 1 1,0-1 0,0 1 0,0-1 0,0 1-1,0-1 1,-1 0 0,1 1 0,-1-1 0,0 0-1,0 0 1,0 1 0,0-1 0,0 0 0,0 1 0,-1-1-1,1 0 1,-1 1 0,0-1 0,0 1 0,0-1-1,0 1 1,0-1 0,-1 1 0,1 0 0,-1-1-1,0 1 1,1 0 0,-1 0 0,0 0 0,0 0-1,0 1 1,0-1 0,-1 0 0,1 1 0,0 0-1,-1-1 1,1 1 0,-1 0 0,1 0 0,-1 1-1,0-1 1,-2 0 0,1 0-1,0 0 0,1 0-1,-1 1 1,0 0 0,0 0 0,0 0 0,0 0 0,0 0-1,0 1 1,1-1 0,-1 1 0,0 0 0,0 0-1,1 1 1,-1-1 0,1 1 0,-1 0 0,1 0 0,-5 3-1,6-3-3,0 0-1,0 1 1,0-1-1,1 0 1,-1 1-1,1-1 1,-1 1-1,1-1 1,0 1-1,0-1 1,0 1-1,1 0 1,-1 0-1,0-1 1,1 1-1,0 0 1,0 0-1,0 0 1,0 0-1,0-1 1,0 1-1,1 0 1,0 0-1,-1 0 1,1-1-1,2 6 1,-2-5-3,1-1-1,0 1 1,-1 0-1,1 0 1,0-1 0,0 1-1,0-1 1,0 0 0,1 1-1,-1-1 1,1 0-1,-1 0 1,1-1 0,0 1-1,0 0 1,-1-1-1,1 0 1,0 0 0,0 0-1,1 0 1,-1 0 0,0 0-1,0-1 1,0 0-1,0 1 1,1-1 0,-1-1-1,0 1 1,0 0 0,0-1-1,1 1 1,3-2-1,-3 1 7,0 0 0,-1 0 0,1 0-1,0-1 1,0 1 0,0-1-1,-1 0 1,1 0 0,-1 0 0,1-1-1,-1 1 1,0-1 0,0 0-1,0 1 1,0-1 0,-1-1 0,1 1-1,-1 0 1,0-1 0,0 1-1,0-1 1,0 0 0,-1 1 0,1-1-1,0-6 1,-1 4 25,0-1 0,-1-1 0,0 1 1,0 0-1,-1 0 0,0 0 0,-3-12 0,4 17-84,-1 0-1,0 0 1,0 0-1,0 0 0,0 0 1,0 1-1,0-1 1,0 0-1,0 1 1,-1-1-1,1 1 0,-1-1 1,1 1-1,-1 0 1,1 0-1,-1 0 1,0 0-1,0 0 0,1 0 1,-1 0-1,0 0 1,0 0-1,0 1 1,0-1-1,0 1 0,0 0 1,0 0-1,0-1 1,0 1-1,0 1 1,-4-1-1,2 1-654,0-1-1,0 1 1,0 0-1,1 0 1,-9 3 0,7-1-855,-1 1 0,1-1 1,-1 1-1,1 0 0,0 0 1,1 0-1,-1 1 0,1-1 1,-7 10-1,0 3-2641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3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109 175 2044,'-14'-52'7773,"9"29"-5525,1 0 1,1 0 0,0-31 391,2 57-2372,0 1 0,0-1 1,1 0-1,-1 0 0,1 0 0,0 1 0,0-1 1,1 4-1,-2 4 153,-34 279 3292,-4-99-10412,38-178 2529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3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73 326 700,'-2'-67'6206,"1"27"-3713,1 0-1,6-48 1,11 26 2078,-16 60-4488,-1 1 1,1-1-1,-1 1 1,1-1-1,0 1 1,0 0-1,-1-1 0,1 1 1,0 0-1,0-1 1,0 1-1,0 0 0,1 0 1,-1 0-1,0 0 1,0 0-1,1 0 0,-1 0 1,1 1-1,-1-1 1,0 0-1,1 1 1,-1-1-1,1 1 0,-1 0 1,1-1-1,0 1 1,-1 0-1,1 0 0,-1 0 1,3 0-1,-1 0-81,0 0 0,0 1 0,1-1 0,-1 1 0,0 0 0,0-1 0,0 1 0,0 1 0,0-1 1,-1 0-1,1 1 0,0-1 0,-1 1 0,5 4 0,-3-2 4,-1 0 1,-1 0-1,1 1 1,-1-1-1,1 1 1,-1 0-1,-1 0 1,1 0-1,-1 0 1,0 0-1,0 0 1,0 0-1,-1 0 1,1 0-1,-2 10 1,0-1 6,0-1 0,-1 0 0,0 0 1,-2 0-1,-4 14 0,-1-7-12,0-1-1,-2 0 1,0 0 0,-1-1-1,0 0 1,-28 27 0,19-26-25,16-14 13,21-14-32,-9 4 26,-1 2-1,1-1 0,0 1 0,0 0 1,0 0-1,9-1 0,-14 3 21,1 1 0,0-1 0,0 1-1,0 0 1,0 1 0,-1-1 0,1 0 0,0 1 0,0-1-1,0 1 1,-1 0 0,1 0 0,0 0 0,-1 0 0,1 1-1,-1-1 1,0 1 0,1-1 0,-1 1 0,3 2 0,-1 0 36,0 0 0,0-1 0,-1 1-1,1 1 1,-1-1 0,0 0 0,0 1 0,-1 0 0,1-1 0,-1 1 0,0 0 0,0 0 0,-1 1 0,0-1 0,1 0 0,-1 8 0,-1-7 11,0 0 0,-1 0 0,1 0 1,-2 0-1,1-1 0,0 1 0,-1 0 0,0-1 0,-1 1 1,1-1-1,-1 0 0,0 0 0,0 0 0,-7 9 0,4-8-120,-1 1 0,1-1-1,-1 0 1,0 0 0,0-1-1,-1 1 1,0-2-1,0 1 1,0-1 0,0-1-1,-12 4 1,17-6-230,-1 0 0,1 0-1,-1 0 1,0-1 0,1 0 0,-1 0 0,1 0-1,-1 0 1,0-1 0,1 1 0,-1-1 0,1 0-1,-5-1 1,6 0-197,-1 1 0,0-1-1,1 1 1,-1-1 0,1 0-1,-1 0 1,1-1 0,0 1-1,0 0 1,0-1 0,0 1 0,1-1-1,-1 1 1,1-1 0,-1 0-1,1 0 1,-2-4 0,-2-17-3320,2 0 61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2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75 462 1104,'-7'3'1577,"0"0"-1,1-1 1,-2 0-1,-13 3 1,-2-3 6080,23-5-6625,0 1 1,1 0 0,-1 0 0,1 0 0,-1 0 0,1 0-1,0-1 1,1-2 0,21-29-725,-9 16 93,3-7-395,0 1-7,-1-1-1,0-1 1,-2-1 0,-1 0 0,11-32 0,-21 48 5,0-1 0,-1 0-1,0 1 1,-1-1 0,-1 0 0,-1-22 0,1 30-4,0 0 0,-1-1 1,0 1-1,0 0 0,0 0 1,0 0-1,-1 0 0,1 0 1,-1 0-1,0 0 0,0 1 1,-1-1-1,1 1 1,-1-1-1,0 1 0,0 0 1,0 0-1,0 0 0,0 0 1,-1 1-1,1 0 0,-6-4 1,8 6-2,0 0 0,0-1 0,0 1 0,0 0 0,1-1 0,-1 1 0,0 0 0,0 0 0,-1 0 0,1 0 0,0 0 0,0 0 0,0 0 0,0 0 0,0 1 0,1-1 0,-1 0 0,0 0 0,0 1 0,0-1 0,0 1 0,-1 0 0,0 1-1,0-1 1,0 1-1,0 0 1,1 0-1,-1 0 1,0 0-1,1 0 1,0 0-1,-2 2 1,-1 5-2,1 0 1,0 0-1,-4 15 1,-24 181 50,19-112-36,2 5-2,1 114-1,9-208-32,0 0 0,1 0 0,-1 1 0,1-1-1,0 0 1,0 0 0,0 0 0,0 0 0,4 7 0,-4-11 17,0 0 0,-1 0 0,1 0 0,-1 0 0,1-1 0,0 1 0,-1 0 0,1 0 0,-1-1 0,1 1 0,-1 0 0,1 0 0,-1-1 0,1 1 0,-1-1 0,1 1 0,-1-1 0,1 1 0,-1 0 0,0-1 0,1 1 0,-1-1-1,0 0 1,1 1 0,-1-1 0,1 0 0,12-18-35,20-39-46,-24 40 82,1 0 0,1 1 0,1 0 0,0 1-1,26-27 1,-34 40 11,0-2 1,1 0 0,0 1 0,0 0 0,1 0 0,-1 1 0,1-1 1,-1 1-1,1 0 0,7-2 0,-12 5-5,0 0 0,0 0 0,0 0 0,0 1 0,0-1 0,1 0-1,-1 0 1,0 1 0,0-1 0,0 1 0,0-1 0,0 1 0,0-1 0,0 1 0,-1-1 0,1 1 0,0 0 0,0 0-1,0-1 1,-1 1 0,1 0 0,0 0 0,-1 0 0,1 0 0,-1 0 0,1 0 0,-1 0 0,1 0 0,-1 0 0,1 1-1,10 36 86,-10-36-79,1 14 14,1-1 1,-2 1-1,0 0 0,-2 24 1,-13 66-3538,3-22-7524,7-56 6769,-3-1-21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3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272 142 1000,'-13'-51'7759,"-3"-14"-3001,15 58-4182,-2-10 2534,-1 16-1635,-2 10-756,-102 253 4537,57-128-5071,-15 21-3106,63-143 2087,5-2-5670,-1-10 6143,0 1 1,-1-1-1,1 0 0,0 0 1,-1 0-1,1 0 0,0 0 1,-1 0-1,1 0 0,0-1 1,-1 1-1,1 0 0,0 0 0,-1-1 1,1 1-1,0 0 0,-1 0 1,1-1-1,-1 1 0,1-1 1,-1 1-1,1-1 0,-1 1 0,1-1 1,-1 1-1,1-1 0,-1 1 1,1-1-1,-1 1 0,0-1 1,1-1-1,7-7-2660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3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2 240 896,'2'-11'1190,"0"0"1,0 0-1,-1 0 0,-1 0 0,0-1 1,0 1-1,-4-19 0,2 19-403,1-1 1,0 1-1,1-1 0,0 1 0,1-1 0,3-20 0,-3 31-578,-1-1-1,1 1 0,-1-1 1,0 1-1,0-1 1,0 1-1,0-1 0,0 1 1,0-1-1,0 1 1,0-1-1,-1 1 1,1-1-1,0 1 0,-1-1 1,1 1-1,-1 0 1,0-1-1,0-1 1,2 7 94,1-1 0,-1 0 1,0 1-1,0-1 1,0 1-1,-1-1 1,1 1-1,-1 6 1,2-1 126,26 305 4152,-8-62-5866,-19-227 35,1 2-1947,2-11-2263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3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58 1484,'-6'-5'2496,"4"0"-3,-1 0-533,3 0-672,0 1-520,3 1-308,5-2-196,2 1-108,4-1-76,2 0-48,5 0-140,0 3-204,3-1-272,0 1-572,0 2-632,-2 0-389,-1 2-203,-2 1-112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3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75 104,'-3'-3'6970,"3"-5"-4500,-1-2-2510,1 10 48,0 0 1,0 0 0,0 0-1,0 0 1,0 0-1,0-1 1,-1 1-1,1 0 1,0 0 0,0 0-1,0 0 1,0 0-1,-1 0 1,1 0-1,0 0 1,0 0 0,0 0-1,0 0 1,-1 0-1,1 0 1,0 0 0,0 0-1,0 0 1,0 0-1,-1 0 1,1 0-1,0 0 1,0 0 0,0 0-1,0 0 1,0 0-1,-1 0 1,1 0 0,0 0-1,0 1 1,0-1-1,0 0 1,0 0-1,-1 0 1,1 0 0,0 0-1,0 0 1,0 1-1,0-1 1,0 0 0,0 0-1,0 0 1,0 1-1,-1-1-12,0 2 1,-1-1 1,1 0-1,-1 0 1,1 1-1,-1-1 0,1 0 1,-1 0-1,0-1 1,1 1-1,-1 0 0,0 0 1,0-1-1,1 1 1,-4-1-1,5-1 28,0 0-1,-1 0 1,1 0 0,-1 0 0,1-1 0,-1 1-1,1 0 1,-1 0 0,0 0 0,0 0-1,0 1 1,1-1 0,-1 0 0,0 0 0,0 0-1,0 1 1,0-1 0,-3-1 0,-7 1 2575,9-3-537,12-7-241,-10 10-1827,0 1 31,0 0 1,0 0 0,0 0 0,0 0-1,0 0 1,-1 0 0,1 0 0,0 0-1,0 0 1,0 0 0,0 0 0,-1 0-1,1 0 1,0 0 0,0 0 0,0 0-1,0 0 1,0 0 0,0 0 0,-1 0-1,1 0 1,0-1 0,0 1 0,0 0-1,0 0 1,0 0 0,0 0 0,0 0-1,-1 0 1,1 0 0,0-1 0,0 1-1,0 0 1,0 0 0,0 0 0,0 0-1,0 0 1,0-1 0,0 1 0,0 0-1,0 0 1,0 0 0,0 0 0,0 0-1,0-1 1,0 1 0,0 0 0,0 0-1,0 0 1,0 0 0,0 0 0,0-1-1,0 1 1,0 0 0,0 0 0,0 0-1,1 0 1,-1 0 0,0 0 0,0-1-1,0 1 1,0 0 0,0 0 0,-1 1 1021,12 0-783,114-9-2281,-83-2-3327,-35 7 3375,0 1 1,1 0-1,12-2 1,-3 4-1357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3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41 2244,'-6'-2'2309,"-1"1"0,1-1 0,0 1 0,-13-1 1986,23-2-3521,7-1-580,13 2-160,0 2-1,48 2 1,9 0-1494,-45-4-4084,52-11 0,-67 9 2532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2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99 2188,'-45'-2'20601,"49"-2"-18205,11-2-259,25 4-1027,47-8 1,-70 7-957,17-2 24,-19 1-45,2 2 0,21-1 0,-38 3-138,1 0 0,0 0 0,0 0 0,-1 0-1,1 0 1,0 0 0,0-1 0,-1 1 0,1 0 0,0 0 0,-1-1 0,1 1-1,0 0 1,-1-1 0,1 1 0,0 0 0,-1-1 0,1 1 0,-1-1 0,1 0-1,0 1 1,-1-1 0,0 1 0,1-1 0,-1 0 0,1 1 0,-1-1 0,1-1-1,-5 0-3142,4 2 2965,0 0 1,-1-1-1,1 1 1,0 0-1,-2-2-1459,2 2 1460,0 0-1,0-1 1,0 1-1,0 0 1,0 0 0,0-1-1,0 1 1,0 0-1,0 0 1,0-1-1,0 1 1,0 0-1,0 0 1,0-1-1,0 1 1,0 0 0,0-1-1,0 1 1,0 0-1,0 0 1,0-1-1,0 1 1,1 0-1,-1 0 1,0 0-1,0-1 1,1 1-183,13-24-13333,-7 14 9233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38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74 1152,'-25'-4'13973,"37"4"-12632,106-8-1121,-34 1-291,68-7-4503,-91 7-1582,-39 5 3344,-1 1 71</inkml:trace>
  <inkml:trace contextRef="#ctx0" brushRef="#br0" timeOffset="1">887 82 560,'-16'-7'6459,"10"5"-4574,0 0 0,0-1 1,1 1-1,-1-1 1,-5-5 496,33 3-1125,74-4-936,33-3-2657,-44-4-3898,-30 6-103,-29 7 3078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3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39 620,'-5'1'2380,"-19"0"3983,24-1-6232,0 0 1,-1 0-1,1 0 1,0 1 0,-1-1-1,1 0 1,0 0-1,0 0 1,-1 0-1,1 0 1,0 0-1,-1 0 1,1 0-1,0 0 1,-1 0-1,1 0 1,0 0-1,0 0 1,-1 0-1,1-1 1,0 1-1,0 0 1,-1 0-1,1 0 1,0 0-1,0 0 1,-1-1-1,1 1 1,0 0-1,0 0 1,-1 0-1,1-1 1,0 1 0,0 0-1,0 0 1,0-1-1,-1 1 1,1 0-1,0 0 1,0-1-1,0 1 1,0 0-1,0-1 1,0 1-1,0 0 1,0 0-1,0-1 1,0 1-1,0-1 1,2 0-58,1-1 0,0 0 1,-1 1-1,1 0 0,0 0 0,0 0 1,0 0-1,0 0 0,0 0 1,0 1-1,0-1 0,3 1 0,2-1-12,32-4-830,56-1 0,13 0-8919,-88 4 6839,0 2 113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3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37 984,'-12'0'3012,"7"1"-1938,1-1-1,0 0 1,0 0 0,0 0-1,0 0 1,0-1 0,0 1-1,0-1 1,0 0 0,0-1-1,0 1 1,-7-4 0,11 5-1012,0 0 0,0 0 0,0 0 0,0 0 0,0 0 0,0 0 0,0 0 0,0 0 1,0 0-1,0-1 0,0 1 0,0 0 0,0 0 0,0 0 0,-1 0 0,1 0 0,0 0 0,0-1 0,0 1 1,0 0-1,0 0 0,0 0 0,0 0 0,1 0 0,-1 0 0,0 0 0,0-1 0,0 1 0,0 0 1,0 0-1,0 0 0,0 0 0,0 0 0,0 0 0,0 0 0,0 0 0,0-1 0,0 1 0,0 0 0,0 0 1,1 0-1,-1 0 0,0 0 0,0 0 0,0 0 0,0 0 0,0 0 0,0 0 0,0 0 0,1 0 1,-1 0-1,0 0 0,11-4 529,13 0-856,47 2-526,21-3-4958,-28-2-3315,-45 7 5793</inkml:trace>
  <inkml:trace contextRef="#ctx0" brushRef="#br0" timeOffset="1">841 37 1972,'-55'-4'9317,"50"3"-8455,1 0-1,0 0 1,0 0 0,0-1 0,0 1 0,0-1-1,0 0 1,1 0 0,-1-1 0,-5-3 0,33-4 840,-11 9-1801,0 1 0,1 1 1,-1 0-1,-1 0 0,18 5 0,-17-3-1206,1-1 0,0 0-1,-1-1 1,28-1-1,27-7-8250,-46 5 6209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3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72 102 152,'-8'0'1957,"1"0"1,-1 0-1,1-1 1,-1 0-1,1 0 1,-1-1-1,-10-3 0,23 2 1967,26-6-3706,54 6-1434,-24 2-2675,1-7-3435,-40 4 4185,-1 1 58</inkml:trace>
  <inkml:trace contextRef="#ctx0" brushRef="#br0" timeOffset="1">795 97 28,'-37'-4'8181,"35"4"-7665,0 0 0,0-1 0,0 1 0,1-1 0,-1 1 0,0-1 0,0 0 0,1 0 0,-1 1 0,0-1 0,1-1 0,-1 1 0,1 0 0,-1 0 1,1-1-1,-2 0 0,3 1-483,0 1 1,1 0-1,-1-1 0,0 1 1,0-1-1,0 1 1,0 0-1,1 0 1,-1-1-1,0 1 1,0 0-1,1-1 1,-1 1-1,0 0 1,0 0-1,1-1 1,-1 1-1,0 0 1,1 0-1,-1 0 1,0-1-1,1 1 1,-1 0-1,1 0 0,-1 0 1,0 0-1,1 0 1,-1 0-1,0 0 1,1 0-1,-1 0 1,1 0-1,-1 0 1,0 0-1,1 0 1,0 0-1,17-1-115,-18 1 91,53 2-783,56-4-7095,-58-2 2054,-27 1 2954</inkml:trace>
  <inkml:trace contextRef="#ctx0" brushRef="#br0" timeOffset="2">1640 68 52,'-4'0'1336,"1"-1"0,-1 1-1,1-1 1,0 0 0,-1 0-1,1 0 1,-4-2 0,6 2-1050,0 1 1,0-1-1,0 1 1,-1-1-1,1 0 0,0 1 1,0-1-1,0 0 0,0 0 1,0 0-1,0 0 1,1 0-1,-1 0 0,0 0 1,0 0-1,1 0 1,-1 0-1,0-1 0,1 1 1,-1 0-1,1 0 1,-1-3-1,1 4-258,1-1 0,-1 0 0,0 1 0,1-1 0,-1 0 0,0 1 0,1-1 0,-1 1 0,1-1 0,-1 1 0,1-1 0,0 1 0,-1-1 0,1 1 0,-1-1 0,1 1 0,0 0 0,-1-1 0,1 1 0,0 0 0,-1-1 0,1 1 0,0 0 0,0 0 0,-1 0 0,2 0 0,27-4-86,-20 3 81,76-4-2239,-56 5-1700,41-7-1,-42 3 966,-1 1 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4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87 1848,'0'0'397,"-1"0"0,0 0 0,0 0 0,1 0 0,-1 0 0,0 0 0,0 0 0,1 0 0,-1 0 0,0 0 0,1 0 0,-1-1 0,0 1 0,0 0 0,1-1 0,-1 1 0,1 0 0,-1-1 0,0 1 0,1-1 0,-1 1-1,1-1 1,-1 1 0,1-1 0,-1 1 0,1-1 0,-1 0 0,1 1 0,-1-1 0,1 1 0,0-1 0,-1-1 0,0-9 2110,2 10-2468,1 0 0,-1 0 1,1 0-1,0 0 0,-1 0 1,1 1-1,-1-1 0,1 1 0,0-1 1,-1 1-1,1 0 0,0-1 0,0 1 1,3 0-1,-4 0-1,54-10-1605,-2-5-4173,-13 3-761,-22 9 3539</inkml:trace>
  <inkml:trace contextRef="#ctx0" brushRef="#br0" timeOffset="1">661 48 260,'-15'0'13780,"14"0"-13677,1-1 1,0 1 0,0-1 0,0 1 0,0-1 0,0 1-1,0-1 1,0 1 0,0-1 0,0 1 0,0-1 0,0 1-1,1-1 1,-1 1 0,0-1 0,0 1 0,0-1 0,1 1-1,-1 0 1,0-1 0,0 1 0,1-1 0,0 0 0,1 0-184,1-1 0,0 1 0,0-1 0,0 1 0,0 0 0,0 0 0,1 0 0,-1 1 0,0-1 0,0 1 0,6-1 0,10-1-1855,53-17-8570,-49 16 7537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40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18 146 1740,'-2'-1'1118,"1"-1"0,-1 1 0,1-1 0,-1 0 0,1 0 0,0 0 0,0 0 0,-1-3 0,-3-20 3395,5 24-4447,0 0 0,0-1 0,0 1 0,1 0 0,-1-1 0,0 1 0,0 0 0,1-1 0,-1 1 0,1 0 0,-1 0 0,1-1 0,-1 1 0,1 0 0,0 0 0,0 0 0,0 0 0,-1 0 0,1 0 0,0 0 0,0 0 0,0 0 0,0 0 0,1 1-1,-1-1 1,0 0 0,0 1 0,0-1 0,1 1 0,-1-1 0,3 0 0,97-1-5120,-45-2-3399,-37 6 5326</inkml:trace>
  <inkml:trace contextRef="#ctx0" brushRef="#br0" timeOffset="1">751 106 1128,'5'-5'2708,"1"0"33,-1 3-385,0-6-596,3 1-512,3-2-368,0 1-244,-1-1-204,4-1-184,-1 3-120,3 2-76,0 0-256,0 1-388,3 1-728,-1-4-640,1 2-504,-6 0-261,1 3-127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4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25 1292,'-1'0'1378,"-17"-9"3972,18 9-5269,-1 0 1,1 0 0,0-1-1,-1 1 1,1 0-1,0 0 1,-1 0 0,1 0-1,0 0 1,-1-1 0,1 1-1,0 0 1,-1 0-1,1-1 1,0 1 0,0 0-1,-1 0 1,1-1-1,0 1 1,0 0 0,0-1-1,-1 1 1,1 0 0,0-1-1,0 1 1,0 0-1,0-1 1,0 1 0,0-1-1,0 1 1,0 0-1,0-1 1,0 1 0,0 0-1,0-1 1,0 1 0,0 0-1,0-1 1,0 0-1,1 1 0,-1-1 0,1 1 0,-1 0 0,1-1 0,-1 1-1,1 0 1,0 0 0,-1 0 0,1-1 0,-1 1 0,1 0-1,0 0 1,-1 0 0,1 0 0,0 0 0,-1 0 0,1 0-1,-1 0 1,1 0 0,0 0 0,-1 0 0,1 1 0,0-1-1,-1 0 1,1 0 0,-1 1 0,1-1 0,-1 0 0,1 1 0,-1-1-1,1 0 1,-1 1 0,1-1 0,0 2 0,17 20 1014,-10-12-53,-6-7-951,0-1 0,0 0-1,-1 0 1,1 1-1,-1-1 1,1 1-1,-1-1 1,0 1-1,0-1 1,0 1 0,-1 0-1,1 0 1,-1-1-1,1 1 1,-1 0-1,0 0 1,0 0-1,0 4 1,-2 7 318,0 1-1,-6 19 1,3-11 78,-17 128 152,17-105-559,2-34 37,0 0 1,0-1-1,-1 1 1,-11 20-1,-8 26 347,19-47-443,0 0-1,-1 0 1,-9 14 0,-4 10 7,10-21 23,-1 0 0,0 0-1,-1-1 1,-19 20 0,25-28-17,-4 5 32,5-6-53,1-1 0,-1 0 0,0 0 0,0 0 0,0 0 0,-7 5 1042,24-25-4035,-5 5-1069,0 1 1,1 1 0,12-10 0,-11 11 496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4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88 164 468,'-3'-3'678,"0"0"0,0 0 0,0-1-1,1 1 1,-1 0 0,1-1 0,0 1 0,0-1 0,0 0-1,1 0 1,-1 0 0,1 0 0,0 0 0,0 0 0,-1-8-1,2 0 246,0 0-1,1 0 1,0 0 0,4-14-1,-4 25-909,-1-1 1,1 1-1,0-1 0,0 1 0,0 0 1,0-1-1,0 1 0,0 0 0,1 0 1,-1 0-1,0 0 0,1 0 0,-1 0 1,0 0-1,1 0 0,-1 0 0,1 1 1,0-1-1,-1 0 0,1 1 0,-1 0 1,1-1-1,0 1 0,-1 0 0,1 0 1,0 0-1,0 0 0,2 0 0,1 0 6,-1 0 0,1 1-1,0-1 1,-1 1 0,1 0-1,-1 0 1,0 0 0,1 0-1,-1 1 1,4 2 0,-6-3 10,-1 1 1,0-1-1,1 1 1,-1 0 0,0-1-1,0 1 1,0 0 0,0 0-1,-1 0 1,1-1 0,0 1-1,-1 0 1,1 0 0,-1 0-1,0 0 1,0 0 0,0 0-1,0 0 1,0 0 0,0 0-1,0 0 1,0 0 0,-1 0-1,0 2 1,-1 7 86,-1-1 0,0-1 0,-6 13 0,4-12-71,0 0-1,-1-1 1,0 1 0,-1-1-1,-12 13 1,1 4-17,17-26-37,20-5-29,-14 3 37,0 0 0,0 1 0,0 0-1,0 0 1,0 0 0,0 0 0,1 1 0,-1 0-1,0 0 1,0 1 0,10 1 0,-12-2 9,0 1 0,-1 0 0,1-1 0,-1 1 0,1 0 0,-1 0 0,1 1 0,-1-1 0,0 0 1,0 1-1,0-1 0,0 1 0,0 0 0,0 0 0,0 0 0,0 0 0,0 0 0,-1 0 0,1 0 0,-1 1 0,0-1 0,0 0 0,0 1 1,0-1-1,1 5 0,-2-4 26,0-1 0,0 0 0,0 1 0,-1-1 0,1 1 0,-1-1 0,1 0 1,-1 1-1,0-1 0,0 0 0,0 0 0,0 1 0,0-1 0,-1 0 0,1 0 0,-1 0 1,1-1-1,-1 1 0,0 0 0,0-1 0,-3 4 0,-6 3 89,0-1-1,-18 11 1,26-17-114,-11 7-3,-1 0 0,0-1-1,0-1 1,-1 0 0,1-1-1,-20 3 1,34-8-48,0 0-1,1 0 1,-1 1-1,0-1 1,0 0-1,1 0 1,-1 0-1,0 0 1,0 0-1,1 0 1,-1 0 0,0 0-1,0-1 1,1 1-1,-1 0 1,0 0-1,1-1 1,-1 1-1,0 0 1,1-1-1,-1 1 1,0-1-1,1 1 1,-1 0-1,1-1 1,-1 0 0,0 0-1,0 0-158,1 0 0,0 0 1,0 0-1,0-1 0,0 1 0,0 0 0,0 0 0,0 0 0,0 0 1,0 0-1,1 0 0,-1 0 0,0-1 0,1 1 0,0-2 0,3-4-1541,1-1-1,-1 1 1,8-10-1,2 1-1379,-1 1 16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4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38 1960,'-14'-18'8408,"-7"4"-3696,20 13-4597,0 0 0,0 1 0,0-1 0,0 1 0,0-1-1,0 1 1,-1 0 0,1-1 0,0 1 0,0 0-1,0 0 1,0 0 0,-1 0 0,1 0 0,0 0 0,0 0-1,0 0 1,-1 1 0,1-1 0,0 0 0,0 1 0,0-1-1,0 1 1,0-1 0,0 1 0,0-1 0,0 1 0,0 0-1,0 0 1,0-1 0,0 1 0,0 0 0,0 0-1,1 0 1,-1 0 0,0 0 0,0 1 0,-2 6 210,1 0 0,0 0 0,0 0 0,1 0 1,0 0-1,1 0 0,-1 0 0,2 1 0,1 13 0,-1 8-33,-1-16-276,0-1 0,0 1 0,2 0 0,-1 0 0,2-1-1,0 0 1,1 1 0,0-1 0,1 0 0,0-1 0,8 13 0,-13-23-19,1-1-1,0 0 1,0 1 0,0-1 0,0 0-1,0 0 1,1 0 0,-1 0-1,0 0 1,0 0 0,1 0-1,-1-1 1,1 1 0,-1 0-1,1-1 1,-1 1 0,1-1-1,-1 1 1,1-1 0,2 0-1,-2 0 3,1 0-1,0 0 0,-1-1 1,1 1-1,-1-1 0,1 0 0,-1 0 1,1 0-1,-1 0 0,0 0 1,4-2-1,0-1 0,-1 0 1,0 0-1,0-1 1,0 0 0,-1 0-1,1 0 1,-1 0-1,7-11 1,-7 5-2,1 0 1,-1 0 0,-1 0 0,0 0-1,0-1 1,-1 1 0,-1-1-1,1-22 1,-2 25 23,-1 0-1,0 0 1,0 0-1,-1 0 1,0 0-1,-1 0 1,1 0-1,-2 1 1,1-1-1,-1 1 1,-1 0-1,-5-8 1,9 15-14,1 0 1,-1-1-1,-1 1 1,1 0-1,0 0 1,0 0-1,0 0 1,-1 0-1,1 0 1,0 0-1,-1 0 1,1 1-1,-1-1 1,1 0-1,-1 1 1,1-1-1,-1 1 1,1 0-1,-1-1 1,0 1-1,-1 0 1,0 0-10,1 1 0,-1-1 0,1 1 1,-1 0-1,1 0 0,-1-1 0,1 1 1,0 1-1,-1-1 0,1 0 0,0 1 1,-2 1-1,-1 1-284,0 1 0,0 0 0,0 0 0,1 0 0,0 0 0,0 0 0,1 1 0,-1 0 0,-4 11 0,8-14-272,-1 0 0,1 0 0,0 0-1,0-1 1,0 1 0,0 0 0,1 0-1,-1 0 1,1 0 0,-1 0 0,1-1-1,0 1 1,0 0 0,0 0 0,1-1-1,-1 1 1,1-1 0,-1 1 0,1-1-1,0 0 1,0 0 0,0 0 0,0 0 0,4 3-1,9 9-2960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4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45 125 1196,'-14'-12'4481,"13"11"-3920,-1-1 0,1 1 0,0 0 0,0 0 0,0 0 0,-1 0-1,1 0 1,0 0 0,-1 0 0,1 0 0,-1 1 0,-3-2 560,11 21 547,2-6-1542,-7-12-116,-1 1 0,1-1 1,0 1-1,0-1 0,0 1 1,0-1-1,0 0 1,0 1-1,1-1 0,-1 0 1,0 0-1,3 2 0,14 12 55,-17-14-58,0 1 0,1-1 0,-1 1 0,1-1 0,-1 0 0,1 0 0,-1 1 0,1-1 0,0 0 0,0 0 0,0-1 0,-1 1 0,1 0 0,0-1 0,0 1 0,4 0 0,-6-1 6,1-1 0,-1 1 0,1 0 0,-1-1 0,1 1 0,-1-1 0,0 1 0,1-1 0,-1 1 0,0-1 0,1 1 0,-1-1 0,0 1 0,1-1 0,-1 1 1,0-1-1,0 1 0,0-1 0,0 0 0,0 1 0,0-1 0,0 1 0,0-1 0,0 0 0,0 1 0,0-2 0,0-20 127,0 18-106,0-4 109,0-1 0,-1 0-1,0 1 1,0-1-1,-1 1 1,0-1 0,0 1-1,-1 0 1,0 0-1,-1 0 1,1 0 0,-2 1-1,1-1 1,-8-8-1,11 15-122,1 0-1,-1 0 0,1 1 0,-1-1 0,0 0 1,1 1-1,-1-1 0,0 0 0,0 1 0,0-1 0,0 1 1,1 0-1,-1-1 0,0 1 0,0 0 0,0-1 1,0 1-1,0 0 0,0 0 0,0 0 0,0 0 1,0 0-1,0 0 0,0 0 0,0 0 0,0 0 1,0 0-1,1 1 0,-1-1 0,0 0 0,0 1 1,0-1-1,0 0 0,0 1 0,0-1 0,1 1 1,-1-1-1,0 1 0,0 0 0,1-1 0,-1 1 1,1 0-1,-1 0 0,0-1 0,1 1 0,-1 1 0,-1 1-141,0 0 0,0 0 0,1 0-1,0 0 1,-1 0 0,1 0 0,0 0-1,0 0 1,1 0 0,-1 0-1,1 1 1,-1 4 0,2-3-743,1 0 0,-1 0 1,1 0-1,0 0 0,1-1 0,-1 1 1,1 0-1,0-1 0,0 0 0,0 0 1,0 0-1,1 0 0,4 4 1,8 4-2401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2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163 159 644,'-19'-4'8912,"17"-1"-7277,9-1-1199,5-5 1185,-12 11-1501,0-1-1,1 1 0,-1-1 1,0 1-1,0 0 0,1-1 1,-1 1-1,0-1 0,0 1 1,0-1-1,0 1 0,0-1 1,1 1-1,-1-1 0,0 1 1,0 0-1,0-1 0,0 1 1,-1-1-1,1 1 0,0-1 1,0 1-1,0-1 0,0 1 1,0-1-1,0 1 0,-1-1 1,1 1-1,0 0 0,-1-2 540,11-15 4837,-3-15-4637,-6 26-449,1 1-1,-1-1 1,0 0 0,1-8-1,-1-5 1366,-1 6-351,-7 28-1147,-41 139 354,31-101-573,-35 93-3719,29-92-2877,-5 12-6354,18-47 8532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4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1275 79 1576,'-2'-23'5205,"1"19"-4869,0 1 0,1 0 0,0-1 0,0 1 0,0 0 0,0-1 0,0 1 0,0 0 1,1 0-1,2-7 0,-1 4 660,1 0 3899,3 16-3193,-1 3-855,-1 0-1,0 1 1,0-1-1,-2 1 1,1 0-1,-2 0 1,0 23-1,-13 102-541,2-44 368,2 39-427,7-99-191,-14 66 1,-16 15 582,12-54-568,-1 7-23,-40 92 0,41-111-39,14-34-11,-1 0-1,-11 20 1,-120 196 75,99-176 127,-58 65 0,72-93-208,-17 19 18,-2-2 1,-94 76-1,115-104 14,-87 63 70,91-67-93,1 1 0,-24 24 0,8-7 5,-18 8 43,36-29-18,1 1 1,1 0 0,-17 16 0,8 0-63,8-10 48,-22 20-1,-5-3-38,30-26 27,1 1-1,-1 0 1,2 1-1,-13 13 1,8-11 118,-3 0-24,16-11-100,17-27-12682,-5 14 3711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4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216 137 1844,'0'-32'6170,"-1"25"-5227,0 0 0,0 0 0,0 0 1,-5-12-1,2 0 1021,5 17-1602,-1-1-1,0 1 1,-1 0-1,1 0 0,0 0 1,-1-1-1,1 1 0,-1 0 1,0 0-1,1 0 0,-1 0 1,0 0-1,0 0 0,-1 0 1,1 0-1,-2-2 0,2 4-210,0 0 0,0 0 0,0 0 0,0 0 0,0 0 1,1 0-1,-1 0 0,0 0 0,0 0 0,0 0 0,0 1 0,1-1 0,-1 0 0,0 1 0,0-1 0,0 1 0,1-1 0,-1 1 0,0-1 0,1 1 0,-1-1 0,0 1 0,1-1 0,-1 1 0,1 0 0,-1 0 1,1-1-1,-1 1 0,0 1 0,-15 30 292,12-23 89,-42 90 1251,-17 34-1130,26-56-617,135-108 647,32 9-781,-124 20-212,16 0-116,-22 2 331,0 0 0,1 0 0,-1 0 1,0 0-1,1 0 0,-1 0 0,0 0 0,1 0 1,-1 0-1,0 0 0,1 0 0,-1 0 0,0 1 1,0-1-1,1 0 0,-1 0 0,0 0 0,0 1 1,1-1-1,-1 0 0,0 0 0,0 1 0,0-1 0,0 0 1,1 0-1,-1 1 0,0-1 0,0 0 0,0 1 1,0-1-1,0 0 0,0 1 0,0-1 0,0 0 1,0 0-1,0 1 0,0-1 0,0 0 0,0 1 1,0-1-1,0 0 0,0 1 0,0-1 0,0 0 1,0 1-1,0-1 0,0 0 0,-1 0 0,1 1 1,0-1-1,0 0 0,0 1 0,0-1 0,-1 0 1,1 0-1,0 0 0,-1 1 0,-19-7-14610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4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41 948,'-2'-1'651,"0"0"-1,1-1 1,-1 1-1,1-1 1,0 1 0,-1-1-1,1 0 1,0 1-1,0-1 1,-1-3 0,2 4-181,-1 0 0,1-1 0,-1 1 0,0 0 0,1 0 0,-1-1 0,0 1 0,0 0 0,0 0 0,0 0 0,0 0 0,0 0 0,0 0 0,0 0 0,0 0 0,-1 1 0,1-1 0,-2 0 0,2 1-214,0 0-1,0 0 1,0 1-1,0-1 1,0 1 0,0-1-1,0 1 1,0-1-1,0 1 1,0 0 0,0 0-1,1-1 1,-1 1 0,0 0-1,0 0 1,1 0-1,-1 0 1,0 0 0,0 1-1,-12 24 979,9-18-476,-9 23 126,1 1 0,1 0 0,-10 50 0,-4 14-2103,19-76-702,-1-1 1,-17 32 0,1-20-10801,21-29 11738,-3 5-2716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4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99 392,'-1'-7'1809,"0"0"0,0 0 0,0 0 0,-5-12 0,4 12-238,0 1 0,0-1 1,1 0-1,-1-12 1,0 14 621,-4 10-1389,-2 11-590,3 5-121,2-8-75,1 0-1,-1 0 1,2 0 0,0 1 0,1-1 0,0 0 0,2 14 0,1-18 32,0 0-1,0-1 1,1 1-1,0-1 0,7 10 1,11 26 363,-21-40-353,0 0 0,-1 0 0,1-1 0,-1 1 0,0 0 0,0 0 0,0 0 0,-1 0 1,1-1-1,-1 1 0,0 0 0,0 0 0,0-1 0,-1 1 0,1 0 0,-1-1 0,0 0 0,0 1 1,0-1-1,-1 0 0,1 0 0,-1 0 0,-3 3 0,-4 5-366,-1-2 0,0 1 1,0-1-1,-25 14 0,34-22-83,-1 1-1,1-1 1,-1 0-1,0 0 1,1 0 0,-1 0-1,0 0 1,1-1-1,-1 1 1,0-1 0,0 0-1,-3 0 1,5 0 38,0 0 1,0-1 0,0 1-1,0 0 1,0-1 0,0 1-1,0-1 1,0 1-1,0-1 1,0 0 0,0 1-1,0-1 1,1 0 0,-1 0-1,0 1 1,1-1 0,-1 0-1,0 0 1,1 0-1,-1 0 1,1 0 0,-1 0-1,1 0 1,0 0 0,-1 0-1,1 0 1,0 0 0,0 0-1,0 0 1,-1 0-1,1 0 1,0 0 0,0 0-1,1-2 1,1-9-2881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4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63 560,'-4'-5'4718,"4"4"-4246,0 1 0,-1-1 0,1 1 0,0-1 0,0 0-1,0 1 1,-1-1 0,1 1 0,0-1 0,0 0 0,0 1-1,0-1 1,0 1 0,0-1 0,0 0 0,1 1 0,-1-1-1,0 0 1,0 0 0,1 0-53,0-1 1,0 1-1,0-1 0,0 1 0,1-1 1,-1 1-1,0 0 0,1 0 0,-1-1 1,2 0-1,4-2-203,-1 1 0,1-1 0,-1 1 0,9-2 0,-4 2-347,0 1-1,0 0 0,0 0 1,0 2-1,1-1 1,19 3-1,-24-1-1260,0 0 1,0 0-1,0 1 0,0 0 0,0 0 0,12 7 1,-10-2-2002,-4 2-38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4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62 130 2460,'-18'-14'8453,"-25"-23"3428,60 59-11481,-8-5-393,0 0 1,11 36-1,-14-37-5,-5-14-2,-1 0 1,1-1-1,0 1 0,0-1 0,0 1 1,0 0-1,0-1 0,0 0 1,0 1-1,0-1 0,0 0 0,2 2 1,-2-3 4,0 1 1,-1-1 0,1 1-1,0-1 1,0 0 0,-1 0-1,1 1 1,0-1 0,0 0-1,-1 0 1,1 0-1,0 0 1,0 0 0,0 0-1,0 0 1,-1 0 0,1 0-1,0 0 1,1-1 0,1-1 17,0 1 0,1-1 0,-1 0 0,0-1 0,0 1 0,-1 0 0,1-1 0,0 0 0,3-5 0,2-1 155,-1 0 1,-1 0-1,0-1 0,0 0 1,-1 0-1,0-1 0,4-12 1,-8 19-29,0 0 0,0 1 0,0-1 0,0 0 0,-1 0 0,0 1 0,0-1 0,0 0 0,0 0 0,0 0 0,-1 0 0,0 1 0,1-1 0,-1 0 0,-1 1 0,1-1 0,-1 1 0,1-1 0,-1 1 0,0-1 0,0 1 1,0 0-1,-1 0 0,1 0 0,-4-2 0,5 3-129,0 1 1,-1 0-1,1 0 0,0 0 1,-1 0-1,1 0 1,-1 0-1,0 1 1,1-1-1,-1 0 1,1 1-1,-1-1 0,0 1 1,0 0-1,1-1 1,-1 1-1,0 0 1,0 0-1,1 0 1,-1 0-1,-3 1 0,3 0-60,-1 0-1,0 1 0,0-1 0,1 0 1,-1 1-1,1 0 0,-1-1 0,1 1 1,0 0-1,0 0 0,-4 5 0,2-2-481,0 1 0,0 0 0,0 0-1,-4 10 1,6-11-465,0 0 1,0 0-1,1 0 0,-1 0 0,0 7 1,2-3-1497,0 0 1,0 0 0,0 0 0,3 11 0,2 3-1752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4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 1280,'0'0'193,"0"-1"0,1 1 0,-1 0 0,0-1 1,0 1-1,1 0 0,-1-1 0,0 1 0,0 0 0,1-1 0,-1 1 0,0-1 0,0 1 0,0 0 0,0-1 0,0 1 0,0-1 1,0 1-1,0-1 0,1 1 0,-1 0 0,-1-1 0,1 1 0,0-1 0,0 1 0,0-1 0,0 1 0,0 0 0,0-1 0,0 1 1,-1-1-1,1 1 0,0 0 0,0-1 0,0 1 0,-1 0 0,1-1 0,0 1 0,-1 0 0,1-1 0,0 1 0,-1 0 0,1 0 1,0-1-1,-1 1 0,1 0 0,-1 0 0,1 0 0,0 0 0,-1-1 0,1 1 0,-1 0 0,1 0 0,0 0 0,-1 0 0,1 0 1,-1 0-1,1 0 0,-1 0 0,1 0 0,0 0 0,-1 0 0,1 1 0,-3-3 2213,7-1-469,4-5 4103,-12 10-5226,-5 14-631,6-5 174,2-9-195,0 1 0,0 0 0,1 0 0,-1 0 1,1 0-1,0 0 0,-1 0 0,1 0 1,0 0-1,1 0 0,-1 0 0,1 4 1,0-7-196,-1 1 95,1-1 1,0 1-1,-1 0 0,1 0 1,0-1-1,0 1 0,0 0 1,-1-1-1,1 1 0,0-1 1,0 1-1,0-1 0,0 0 1,0 1-1,1-1 0,-1 0-58,14 10 190,-14-9-194,-1-1 1,0 1 0,1-1 0,-1 0-1,0 1 1,0-1 0,1 1-1,-1-1 1,0 0 0,1 1-1,-1-1 1,0 0 0,1 1 0,-1-1-1,1 0 1,-1 0 0,1 0-1,-1 1 1,0-1 0,1 0 0,-1 0-1,1 0 1,-1 0 0,1 0-1,-1 0 1,1 0 0,-1 0-1,1 0 1,-1 0 0,1 0 0,0 0-1,-1 0 8,-6 0 123,-4-4-3696,8-28-19984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5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57 401 236,'0'0'3598,"-19"10"1999,-15-12-2287,34 2-3207,0 0 1,0 0-1,0-1 0,0 1 0,0 0 0,0 0 0,0 0 0,0 0 1,0 0-1,0 0 0,0-1 0,0 1 0,0 0 0,0 0 0,0 0 1,0 0-1,0 0 0,0 0 0,0-1 0,0 1 0,5-10 2787,-13 8 3913,9 3-6660,0 0 0,0-1 1,-1 1-1,1-1 0,0 1 0,0-1 0,0 1 0,1-1 0,-1 1 0,0-1 0,0 0 0,0 0 1,0 1-1,0-1 0,0 0 0,0 0 0,1 0 0,0-1 0,32 2 311,-30-1-256,27-2 242,61-10 0,-61 6-383,0 2 0,31-1-1,-30 5-79,45 0 491,78-9-1,-91 4-442,-1 3 0,89 9 0,9 0 14,-52 1-7,-2 1-12,-39-8 48,-32 1 22,0-2 0,46-6 0,-54 4-50,54 1-1,-41 2-40,134 11 21,-110-16 47,-41 2-54,0 1 0,27 3 0,10 2-12,1-2-1,106-10 0,-137 7 6,0 0 0,41 7 0,-45-3-2,-1-2 0,1 0-1,47-6 1,-34 0-3,0 2 0,0 1 0,72 7 0,-91-4 0,1-2 0,-1 0 0,38-7 0,-52 6-1,8 1 1,0 0 1,22 1-1,19 0 3,-30-2-1,0 2-1,29 2 1,-32 0 0,0-1 0,-1-1-1,30-4 1,75-10-15,-54 7 19,159-13-41,43 6 30,-174 7 22,-94 6-15,0 0-1,0 0 0,1-1 0,12-4 0,19-4 7,30-2-8,-40 6-7,0 2 0,40-1-1,119 2-21,-184 3 30,1-1-1,-1 0 1,1-1 0,-1 1 0,0-1-1,1 0 1,-1 0 0,0 0 0,0 0-1,-1-1 1,1 1 0,0-1 0,5-6-1,16-11-5,20-1 20,-41 19-18,0 1 0,1-1 0,-1 1 1,1 0-1,-1 1 0,1-1 0,0 1 0,4 0 0,18-3-5,21-5 15,82-4 1,-73 9-8,115 1-7,-88 3 12,133-11-21,-151 6 4,-24 1 10,89-4-10,-100 6 14,38-7 0,-37 3 0,39 0 0,81-5-13,-127 8 7,181-12 0,-21 19-2,-19 3 12,0 0 34,-137-8-41,7 0-4,54 6 1,-52 0 2,9 1 0,76 3-1,145-15-2,-141-2 8,-18 10 0,-90 0-10,5-1 4,-17-2 2,-1 0-1,1 0 1,-1 0-1,1 1 1,-1 0-1,0 1 0,11 3 1,-10-3-1,1 0 0,0 0 0,0 0 1,11 0-1,191 0 21,-121-14-32,-34 6 0,-31 2 4,-6 3 8,-1 0-1,18 2 0,-21 0 4,-1 0-1,0-2 1,1 1 0,14-4-1,42-10 13,4 4-9,-64 8-5,-1 0 0,1 1 0,11-1 1,20-3-1,-12 3-2,4-2 0,-26 3-1,1 0 0,-1 0 0,0 0 0,0 1 0,9 1 0,-9-1 0,1 0 0,-1 0 0,0 0 0,0-1 0,8-2 0,-2-1 8,-10 2-4,0 1 1,1 0-1,-1 0 0,0 0 1,0 1-1,1-1 0,-1 1 1,4 0-1,-2-1 1,0 0 0,0 0 0,0 0 0,0 0 1,-1-1-1,1 0 0,4-2 0,12-5 300,21-7 66,-27 11-169,-11 4-572,-9 3-1936,-25-11-13852,17 4 11774,-5-2-31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5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5 256,'-4'-1'569,"0"0"-1,0 0 1,0 0-1,0 1 1,0-1 0,0 1-1,0 0 1,0 0-1,0 1 1,-5 0 0,-43 11 8176,54-16-8039,-3 0 1603,-7 4-448,-10 4 142,16-3-1942,-4 0 32,1 1-1,0-1 1,0 1 0,0 1-1,1-1 1,-1 1 0,1 0-1,-1 0 1,1 0 0,0 1-1,0-1 1,0 1 0,0 0-1,1 0 1,-5 7 0,-5 9 709,2 0 0,-13 27 0,16-30-272,-12 27-155,2 0 0,2 0 0,2 2 1,2 0-1,2 0 0,2 1 0,-3 56 0,11-90-340,0 1-1,1-1 1,1 0 0,0 1-1,1-1 1,4 14 0,-5-19-329,1-1 0,0 1 1,1-1-1,-1 0 1,1 0-1,1 0 0,-1 0 1,1-1-1,0 0 0,1 0 1,7 7-1,8-2-5131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5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73 1908,'0'-10'2418,"1"1"-642,-1 1 1,0-1-1,-1 1 1,0-1-1,-1 1 1,-7-4 7292,-5 58-7181,6-16-1372,-2-2 0,0 1 0,-2-1 0,-17 28 0,-71 100-85,86-137-419,0 0 1,-29 29 0,33-41 72,15-15-8,16-17-32,-7 11-46,1 2 0,1 0 0,-1 1 0,2 0 0,-1 1 0,2 1-1,-1 1 1,1 0 0,0 1 0,1 1 0,-1 1 0,31-4 0,-45 9-38,-1-1-1,0 2 1,0-1 0,0 0-1,0 1 1,0-1 0,0 1-1,0 0 1,0 0 0,3 2-1,-5-3-48,-1 0-1,1 0 1,0 1-1,-1-1 1,1 1-1,-1-1 1,1 0-1,-1 1 1,1-1-1,-1 1 1,1-1-1,-1 1 1,1 0-1,-1-1 1,0 1-1,1-1 1,-1 1-1,0 0 1,1-1-1,-1 1 1,0 0-1,0-1 1,0 1-1,0 0 1,0-1-1,0 1 0,0 0 1,0-1-1,0 1 1,0 0-1,0 0 1,0-1-1,0 1 1,0 0-1,-1-1 1,1 1-1,0-1 1,0 1-1,-1 0 1,1-1-1,-1 1 1,1-1-1,0 1 1,-1 0-1,1-1 1,-1 0-1,1 1 1,-2 0-1,-2 4-2131,-8 8-3849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2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113 111 1428,'2'-2'790,"0"0"1,0 1-1,0-1 0,0 0 1,0 0-1,0-1 0,0 1 1,-1 0-1,1 0 0,-1-1 1,0 1-1,0-1 0,0 0 1,0 1-1,1-6 776,3-11 13231,-4 12-14686,11-13 553,-11 18-589,1 0-1,-1 1 1,0-1-1,1 0 0,-1 0 1,0-1-1,-1 1 1,1 0-1,1-3 1,-18 28 173,13 1-192,2-24-86,1 1 0,0-1 0,0 1-1,0-1 1,0 1 0,0-1 0,0 1 0,0-1 0,0 1 0,0-1-1,0 1 1,0-1 0,0 1 0,1-1 0,-1 1 0,0-1-1,0 1 1,0-1 0,1 1 0,-1-1 0,0 0 0,1 1 0,-1-1-1,0 1 1,1-1 0,-1 0 0,0 1 0,1-1 0,-1 0 0,1 1-1,-1-1 1,1 0 0,-1 0 0,1 0 0,0 1 0,-1-1-95,8-13-463,-8 11 588,1 1 0,-1-1-1,1 1 1,0-1 0,0 1 0,-1 0 0,1-1 0,0 1 0,0 0 0,0 0 0,1 0 0,-1 0 0,0 0 0,0 0 0,2-1 0,2-4 166,-4 5 241,-5 3-121,1 2-238,-1 0 0,1 0 0,0 0 0,0 1 0,1-1 0,-1 1 0,1 0 0,-3 7 0,-13 50 22,8-26 8,-28 102-110,3-11-5649,14-64-1556,-3-1-4150,15-40 6702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5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139 131 2052,'-3'-5'561,"1"-1"0,0 1 1,0-1-1,0 1 0,1-1 0,0 1 0,0-1 0,0 0 0,1 0 1,0 0-1,0 1 0,0-1 0,1 0 0,0 0 0,0 1 0,0-1 1,1 1-1,3-9 0,-2 8 344,3-4 2807,-1 29-1395,-3-10-1752,-2 0 0,1 0 1,-1 0-1,0 0 0,-1-1 1,0 1-1,-3 9 0,-19 64 1894,14-53-2072,-25 74 396,-12 39-993,31-94-966,5-16-1151,1 0-3985,9-31 5754,0-1 1,0 1-1,0 0 0,0-1 0,0 1 1,1 0-1,-1 0 0,0-1 0,0 1 0,0 0 1,0-1-1,1 1 0,-1 0 0,0-1 1,3 4-2232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57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222 104 996,'-4'-23'3960,"3"14"-2146,0-1 0,-1 0-1,-1 1 1,0-1 0,0 1 0,-4-9 0,6 18-1787,1-1 1,0 1-1,0 0 0,0 0 1,-1-1-1,1 1 1,0 0-1,0 0 0,0-1 1,-1 1-1,1 0 0,0 0 1,-1 0-1,1-1 0,0 1 1,0 0-1,-1 0 1,1 0-1,0 0 0,-1 0 1,1 0-1,0 0 0,-1 0 1,1 0-1,0 0 1,-1 0-1,1 0 0,0 0 1,-1 0-1,1 0 0,0 0 1,-1 0-1,1 0 0,0 0 1,0 0-1,-1 1 1,1-1-1,0 0 0,-1 0 1,1 0-1,0 1 0,0-1 1,-1 0-1,1 0 1,0 0-1,0 1 0,0-1 1,-1 0-1,1 1 0,0-1 1,0 0-1,0 0 0,0 1 1,0-1-1,0 0 1,-1 1-1,-10 21 245,10-19-147,-3 6 164,1 0 0,0 0 0,1 0 0,0 0-1,0 1 1,1 11 0,-1 62 1538,3-53-1339,5 34 898,-4-50-1152,0 1 0,-1-1 0,0 1 0,-1-1 0,-2 16 0,1-26-331,0 0 0,0 0 0,0 0 0,-1 0 0,1-1 0,-1 1 0,0 0 0,0-1 0,0 1 0,0-1 0,-1 0 0,0 0 1,1 0-1,-1 0 0,0 0 0,0-1 0,0 1 0,-1-1 0,1 0 0,-1 0 0,1 0 0,-7 2 0,5-2-654,0 0 0,0 0 0,0-1 0,0 0 0,-1 0 1,1 0-1,-7-1 0,9 0-91,0 0 0,0 0 0,0-1 1,0 1-1,0-1 0,0 0 0,1 0 1,-1 0-1,0 0 0,1-1 0,-1 1 1,0 0-1,1-1 0,-4-3 0,-2-4-2599</inkml:trace>
  <inkml:trace contextRef="#ctx0" brushRef="#br0" timeOffset="1">91 155 772,'13'-44'8184,"-12"37"-6825,1-1 0,0 0 0,0 1 0,1-1 0,0 1 0,1 0 0,-1 0 0,1 0 0,0 1 0,6-8 0,-7 12-1173,-1 0 1,0-1-1,1 1 1,-1 0 0,1 1-1,-1-1 1,1 0-1,0 1 1,0 0-1,-1-1 1,1 1-1,0 0 1,0 1-1,0-1 1,1 0-1,4 1 1,-4 0-398,-1 0-1,0 0 1,1 1 0,-1 0 0,1-1 0,-1 1 0,0 1-1,1-1 1,-1 0 0,0 1 0,0-1 0,0 1-1,0 0 1,-1 0 0,5 4 0,11 8-4610,-14-11 2907,0 0 1,0 0 0,0 0 0,-1 0 0,7 8 0,-4-1-2012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5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134 127 1344,'0'-1'666,"-7"-10"3081,0-1 1,-10-13-1,15 23-3135,0 0 0,0 0-1,1 0 1,-1 0 0,-1 0 0,1 0-1,0 0 1,0 1 0,-1-1-1,1 1 1,-1 0 0,1 0-1,-1-1 1,1 2 0,-1-1-1,0 0 1,-4 0 0,6 1-571,1 1 0,-1 0 1,1-1-1,0 1 0,0 0 1,-1-1-1,1 1 0,0 0 1,0-1-1,0 1 0,0 0 0,0 0 1,0-1-1,0 1 0,0 0 1,0 0-1,0-1 0,0 1 1,0 0-1,1 0 0,2 24 114,-2-20-56,1 5-41,-1 0 0,2 0-1,3 12 1,-4-18-55,-1-1 0,1 0 0,0 1 0,0-1 1,0 0-1,0 0 0,0 0 0,0 0 0,1 0 1,0-1-1,5 5 0,-6-5 2,-1-2 0,1 1 0,-1 0 0,1 0 0,-1 0-1,1-1 1,0 1 0,-1-1 0,1 1 0,0-1 0,-1 0 0,1 1 0,0-1 0,0 0-1,-1 0 1,1 0 0,0-1 0,0 1 0,-1 0 0,3-1 0,-1 0 2,-1-1 1,1 1-1,-1-1 0,1 1 1,-1-1-1,1 0 0,-1 0 1,0 0-1,0 0 0,0 0 1,2-3-1,0-1 10,1-1 0,-1 0 0,0 0 0,-1 0 0,0-1 0,0 1 0,3-15 0,-5 19 22,-1-1-1,1 1 1,-1-1 0,1 1 0,-1-1 0,0 1 0,-1-1 0,1 1-1,-1 0 1,1-1 0,-1 1 0,0-1 0,0 1 0,0 0-1,-1 0 1,1 0 0,-1 0 0,0 0 0,0 0 0,0 0 0,0 0-1,0 1 1,-1-1 0,1 1 0,-1-1 0,0 1 0,0 0 0,1 0-1,-1 0 1,0 1 0,-1-1 0,1 1 0,0 0 0,0 0-1,-1 0 1,1 0 0,0 0 0,-1 1 0,1-1 0,-1 1 0,1 0-1,-1 0 1,1 0 0,-1 1 0,1-1 0,-1 1 0,1 0 0,0 0-1,-1 0 1,1 0 0,-4 2 0,1 1-181,0-1 0,-1 1 0,1 0 0,1 0 0,-1 1 0,1 0 0,-1 0 0,1 0 1,1 0-1,-9 12 0,11-14-318,0 1 0,0-1 1,0 1-1,1-1 1,-1 1-1,1 0 0,0-1 1,0 1-1,0 0 1,0 0-1,1 0 0,0 0 1,-1 0-1,1-1 1,1 1-1,-1 0 0,1 0 1,-1 0-1,1 0 1,0 0-1,2 4 0,1 0-1625,0 0 0,1 0-1,10 12 1,7 4-2105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5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97 1440,'0'-7'1785,"1"-1"-369,-1-1 0,-1 0 0,1 1 0,-1-1 0,-1 1 0,-2-9 0,6 5 1154,-1 5-44,-13 5 965,8 2-3218,0 1 0,0-1 0,0 1 0,1 0 0,-1 0 0,0 1 0,0-1 0,1 1 0,-1 0 0,1 0 0,0 0 0,-1 0 0,1 0 0,0 1 0,0 0 0,0-1-1,1 1 1,-1 0 0,1 0 0,-3 4 0,-5 9 20,0 0 0,-14 35-1,15-30 265,-5 10-453,1 1 0,2 0 0,1 1 1,1 1-1,2-1 0,2 1 0,1 0 0,1 1 1,2-1-1,2 1 0,1-1 0,11 61 0,16 13-2444,-7-57-1726,-16-41 1510,0 1 0,14 15 0,14 15-6312,-18-22 4557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7:5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82 205 1684,'-2'-39'7531,"1"30"-6882,1 1-1,-1-1 0,1 0 0,1 1 1,-1-1-1,1 1 0,1-1 0,0 1 1,0-1-1,4-9 0,-4 14-569,0 0 1,0 0-1,0 1 0,0-1 1,0 1-1,1-1 0,-1 1 0,1 0 1,0 0-1,0 0 0,0 1 0,1-1 1,-1 1-1,0-1 0,1 1 1,0 0-1,-1 0 0,1 1 0,0-1 1,0 1-1,0 0 0,0 0 0,0 0 1,0 1-1,1-1 0,-1 1 1,0 0-1,0 0 0,8 2 0,-10-2-57,-1 1-1,0-1 1,1 1-1,-1-1 1,0 1-1,0 0 0,1 0 1,-1-1-1,0 1 1,0 0-1,0 0 1,0 0-1,0 0 1,0 0-1,0 1 0,-1-1 1,1 0-1,0 0 1,-1 1-1,1-1 1,-1 0-1,1 0 1,-1 1-1,1-1 0,-1 1 1,0-1-1,0 0 1,0 1-1,0-1 1,0 1-1,0-1 1,-1 3-1,1 1 53,-1 1 0,0 0 0,0-1 1,-1 1-1,1-1 0,-6 10 0,-3 3 53,-2 0 0,-26 30 0,-3 4-66,18-20-167,26-32 96,0 0 1,-1 0 0,1 0 0,0 0-1,-1 0 1,1 0 0,5-2 0,-3 1-1,24-6 17,-24 6-6,-1-1-1,0 1 1,1 0-1,-1 0 1,0 1-1,1-1 1,-1 1-1,1 0 1,-1 0-1,1 1 1,-1-1-1,1 1 1,4 1-1,-5 0 8,0-1 1,0 1-1,0 0 0,-1 0 0,1 0 1,-1 0-1,1 1 0,-1-1 0,0 1 0,4 5 1,-5-6 26,-1 0 0,1 1 0,-1-1 0,0 0 0,0 1 0,0-1 0,-1 1 0,1-1 1,0 1-1,-1 0 0,0-1 0,0 1 0,1 0 0,-1-1 0,-1 1 0,1 0 0,0-1 0,-2 4 1,0 0 37,0 0 1,0 0-1,-1 0 0,0-1 1,0 0-1,0 1 1,-1-1-1,0 0 1,0 0-1,0-1 1,0 1-1,-1-1 1,0 0-1,0 0 1,-6 3-1,-5 3 9,0 0 0,-1-2 1,-32 13-1,40-18-108,5-1-16,-1 1-1,0-2 0,0 1 1,0 0-1,0-1 1,0 0-1,0 0 0,0-1 1,-1 0-1,1 1 0,0-2 1,0 1-1,-10-2 1,14 1-58,0 1 1,0-1 0,1 1-1,-1-1 1,0 1-1,0-1 1,0 0 0,1 1-1,-1-1 1,0 0-1,1 0 1,-1 0 0,0 0-1,1 1 1,-1-1-1,1 0 1,0 0 0,-1 0-1,1 0 1,0 0-1,-1 0 1,1 0 0,0 0-1,0 0 1,0 0-1,0 0 1,0-1 0,0 1-1,0 0 1,0 0 0,1-1-1,0-3-617,1 0 1,-1 0-1,1 1 0,0-1 1,3-5-1,2-3-2538,1 1-1,16-20 1,-8 15-31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0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57 848,'-1'-5'1462,"0"0"0,-1 0 0,1 0 0,-1 1 0,-1-1 0,1 0 0,-1 1 0,1-1 0,-1 1 0,-1 0 0,-6-1 3495,6 20-4464,2-9 38,-23 55 2125,-14 43-930,35-89-1665,0 0 0,0 0 0,2 1 0,-2 28 0,4-39-57,0-1 1,0 1-1,0-1 1,1 0-1,0 0 1,0 1-1,0-1 0,0 0 1,3 5-1,-3-7-1,0-1 0,0 0 0,0 1 0,0-1 0,0 0 0,0 0 0,1 1 0,-1-1 0,0 0 0,1 0 0,-1 0 0,1-1 0,-1 1 0,1 0 0,-1-1-1,1 1 1,0 0 0,-1-1 0,1 0 0,0 1 0,-1-1 0,1 0 0,0 0 0,-1 0 0,1 0 0,2-1 0,6 0 0,-1-1 0,0 0 0,0 0 0,0-1 0,-1-1 1,1 1-1,-1-1 0,1-1 0,-1 0 0,-1 0 0,1 0 0,-1-1 0,0 0 0,0 0 1,0-1-1,9-13 0,-12 15-1,-1 0 0,1 0 1,-1-1-1,0 1 1,0-1-1,-1 0 0,1 0 1,-1 0-1,-1 0 1,1-1-1,-1 1 0,0 0 1,0-1-1,-1 1 0,0-1 1,0 1-1,-1 0 1,0-1-1,0 1 0,0 0 1,0-1-1,-1 1 0,0 0 1,-1 0-1,-3-6 1,3 5 1,-1 1 1,0-1 0,0 1 0,0 0 0,-1 0 0,0 1-1,0 0 1,-1-1 0,0 1 0,1 1 0,-2-1 0,1 1 0,0 1-1,-10-5 1,13 7-49,1 0 1,0 1-1,-1 0 0,1 0 0,0 0 0,0 0 1,-1 0-1,1 0 0,0 0 0,-1 1 0,1-1 1,0 1-1,0 0 0,0 0 0,-1 0 0,1 0 1,0 0-1,0 0 0,0 0 0,0 0 0,1 1 1,-1-1-1,0 1 0,1 0 0,-1-1 0,1 1 1,-1 0-1,1 0 0,-2 4 0,0-3-484,1 1 0,0-1-1,0 1 1,0 0 0,1 0 0,-1 0 0,1 0-1,0 0 1,0 0 0,0 1 0,0-1 0,1 0-1,0 0 1,0 1 0,1 4 0,1-4-706,0 0 0,0 0 0,1 0 0,0-1 0,0 1 0,0-1 0,0 0 0,1 0 1,-1 0-1,7 5 0,-6-5 194,12 10-2379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0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88 154 1648,'-43'-42'18423,"47"60"-17304,11 25-1232,-9-30 187,-5-11-57,-1 0-1,1 0 1,0 0 0,0 0-1,0-1 1,0 1 0,0 0-1,1-1 1,-1 1 0,2 1 0,-2-2 6,-1 0 0,1 0 0,0 0 0,0-1 0,-1 1 0,1 0 0,0 0 0,0-1 0,0 1 0,0 0 0,0-1 0,0 1 0,0-1 0,0 1 0,0-1 0,0 0 0,0 1 1,1-1-1,-1 0 0,0 0 0,0 0 0,0 0 0,0 0 0,0 0 0,0 0 0,1 0 0,-1 0 0,0-1 0,0 1 0,0 0 0,0-1 0,0 1 0,0-1 0,0 1 0,0-1 0,0 1 0,0-1 1,0 0-1,0 1 0,0-1 0,1-2 0,2 0 145,0-1 0,0 1 0,0-1-1,-1-1 1,0 1 0,1 0 0,-1-1 0,-1 1 0,1-1 0,-1 0 0,0 0 0,0 0 0,0 0 0,-1 0 0,1-1 0,-1 1 0,-1 0 0,1-1 0,-1 1 0,0 0 0,0-1 0,0 1-1,-1-1 1,0 1 0,0 0 0,0 0 0,-1-1 0,-2-4 0,3 5-73,-1 1 0,0 0 0,0 0 0,0-1 0,0 2 0,-1-1 0,0 0 0,1 0 0,-1 1 0,-1 0 0,1-1 0,-5-2 0,6 4-83,0 1 0,0 0 0,0 0 0,0 0-1,0 0 1,-1 1 0,1-1 0,0 0-1,0 1 1,-1 0 0,1-1 0,0 1-1,0 0 1,-1 0 0,1 0 0,0 1-1,-1-1 1,1 1 0,0-1 0,0 1-1,-1 0 1,1-1 0,0 1 0,0 0-1,0 0 1,-3 3 0,0-1-288,0 0 0,1 1 0,-1 0 0,0 0-1,1 0 1,0 1 0,0-1 0,1 1 0,-1 0 0,-4 10 0,5-10-532,1-1 1,1 1 0,-1 0-1,1 0 1,0 0 0,0 1-1,0-1 1,1 0 0,0 0-1,0 0 1,0 0 0,2 11-1,12 46-7835,-1-29 4433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0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59 268,'1'-8'8328,"-2"8"-8059,-6-3 4023,0-1-2096,7 4-2121,0-1 0,0 1 0,0-1-1,0 1 1,0-1 0,0 1 0,1-1 0,-1 1-1,0 0 1,0-1 0,0 1 0,1-1 0,-1 1-1,0 0 1,0-1 0,1 1 0,-1 0-1,0-1 1,1 1 0,-1 0 0,0-1 0,1 1-1,0-1 1,2 1 115,-1-1 0,1 0 0,0 1 0,-1 0 0,1 0 1,0-1-1,0 1 0,-1 1 0,1-1 0,0 0 0,0 1 0,-1 0 0,6 1 0,8 1 85,24-1 697,0-2 0,55-8 0,-86 7-639,16-3 1374,-18 2-953,-18 1-2414,10 1 1046,0 0 0,0 0 1,-1-1-1,1 1 0,0-1 0,0 1 0,-1-1 0,1 1 0,0-1 0,0 0 0,0 0 1,0 1-1,0-1 0,0 0 0,0 0 0,0 0 0,0 0 0,1 0 0,-1 0 0,0 0 1,0-1-1,0-1 0,-3-3-3337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0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32 640,'-2'-2'834,"1"0"0,-1 0 0,0 0 0,1 0 0,-1 0 0,0 0 0,0 0 0,-1 1 0,-2-3 0,-14-7 13435,18 11-14184,1 1-1,0-1 1,0 0-1,0 0 1,0 0-1,0 1 1,0-1 0,0 0-1,0 0 1,-1 0-1,1 1 1,0-1 0,0 0-1,0 0 1,0 0-1,0 1 1,0-1 0,0 0-1,0 0 1,1 1-1,-1-1 1,0 0-1,0 0 1,0 0 0,0 1-1,0-1 1,0 0-1,0 0 1,0 0 0,0 1-1,1-1 1,-1 0-1,0 0 1,0 0-1,0 0 1,0 1 0,1-1-1,-1 0 1,0 0-1,0 0 1,0 0 0,1 0-1,-1 0 1,0 0-1,0 0 1,0 0 0,1 0-1,127 98 2418,-112-85-2364,1 0 1,31 16-1,-32-20-841,-1 0 1,-1 1-1,1 1 1,15 15-1,-17-17-2697,-3-3-1357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2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211 194 364,'10'3'14371,"-10"-4"-14163,1 0 118,0 0 0,0 0 0,0 0 0,0 0 0,0 0 0,0 0 0,0 0 0,-1-1 0,1 1 0,-1 0 0,1-1-1,0-1 1,-1-17 573,-1 0 0,-1 0 0,-1 0 0,-8-31 0,10 46-455,-1 0 0,-1 1 0,1-1 0,-1 1 0,0-1 0,0 1 0,0 0 0,-5-5 0,7 8-406,0 1-1,0 0 1,0 0 0,1-1-1,-1 1 1,0 0-1,0 0 1,0 0 0,0 0-1,0 0 1,1 0-1,-1 0 1,0 0 0,0 0-1,0 1 1,0-1-1,1 0 1,-1 1 0,0-1-1,0 0 1,1 1-1,-1-1 1,0 1 0,1-1-1,-2 2 1,-19 14 41,20-15-48,-15 14 5,1 0-1,1 1 1,1 1-1,0 0 1,-18 33-1,24-38-29,2 0-1,-1 0 0,1 0 1,1 1-1,1-1 0,-1 1 1,2 0-1,0 0 0,0 1 0,1 20 1,2-30-7,-1 0 0,0 0 0,1-1 0,0 1 0,0 0 0,0 0 1,1-1-1,-1 1 0,1 0 0,-1-1 0,1 0 0,1 1 0,-1-1 1,0 0-1,1 0 0,4 4 0,-3-3-1,1-1 1,0 0-1,-1 0 0,1 0 1,1-1-1,-1 0 0,0 0 1,1 0-1,-1 0 0,8 0 1,3 1-576,0-2 0,1-1 0,-1 0 0,0 0 0,0-2 1,1 0-1,16-5 0,-17 2-1330,0-1 0,-1 0 0,0-1 0,0-1 0,0 0 0,-1-1 1,-1 0-1,1-1 0,15-16 0,-4 4-2131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2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32 106 2260,'-6'0'10451,"-6"1"-4101,-2 0 649,21-3-4135,5-3-2975,18 5 370,0-2 0,0-1 0,0-1 0,0-2-1,54-17 1,-61 10 65,-14 5-637,-9 8 282,0 0 1,0 0-1,0 0 0,0 0 0,0 0 0,0 0 0,0 0 1,0-1-1,0 1 0,0 0 0,0 0 0,0 0 1,0 0-1,0 0 0,0 0 0,0 0 0,0 0 0,1 0 1,-1 0-1,0-1 0,0 1 0,-1 0 0,1 0 0,0 0 1,0 0-1,0 0 0,0 0 0,0 0 0,0 0 1,0 0-1,0-1 0,0 1 0,0 0 0,0 0 0,0 0 1,0 0-1,0 0 0,0 0 0,0 0 0,0 0 1,0 0-1,0 0 0,0 0 0,-1 0 0,1 0 0,0 0 1,0 0-1,0-1 0,0 1 0,0 0 0,0 0 0,0 0 1,0 0-1,0 0 0,-1 0 0,1 0 0,0 0 1,0 0-1,0 0 0,0 0 0,0 0 0,0 0 0,0 0 1,0 1-1,0-1 0,-1 0 0,1 0 0,0 0 1,-4-3-2148,1-8-5514,5-8-6645,1 13 10417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2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96 1408,'-4'-29'8884,"3"26"-8407,0-1 0,1 0 0,-1 0 0,1 1 0,-1-1-1,1 0 1,1 0 0,-1 0 0,0 0 0,2-5-1,-2 9-306,1-1-1,-1 1 1,0-1-1,0 1 1,1-1-1,-1 1 0,0-1 1,0 1-1,0-1 1,0 1-1,1-1 1,-1 1-1,0-1 0,0 0 1,0 1-1,0-1 1,0 1-1,-1-1 0,1 1 1,0-1-1,0 1 1,0-1-1,0 1 1,-1-1-1,1 1 0,0-1 1,0 1-1,-1-1 1,1 1-1,0-1 1,-1 1-1,1 0 0,0-1 1,-1 1-1,1-1 1,-1 1-1,1 0 1,-1 0-1,1-1 0,-1 1 1,1 0-1,-1 0 1,1-1-1,-2 1 0,1 0-31,1 0 0,-1 0 0,0 1-1,0-1 1,0 0 0,0 0 0,0 1-1,1-1 1,-1 1 0,0-1 0,0 1-1,0-1 1,1 1 0,-1-1 0,0 1-1,1-1 1,-1 1 0,0 0 0,1 0-1,-1-1 1,1 1 0,-1 0 0,1 0-1,0 0 1,-1-1 0,1 1 0,-1 1-1,-79 285 2107,49-172-2346,4-41-6127,20-65 706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2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223 117 704,'-5'-26'5473,"1"10"-1530,2 0 0,-3-31 0,5 47-3890,1-1 0,-1 1 1,0-1-1,0 0 1,0 1-1,0-1 0,1 1 1,-1-1-1,0 1 0,1-1 1,-1 1-1,0-1 0,1 1 1,-1-1-1,0 1 1,1 0-1,-1-1 0,1 1 1,-1-1-1,1 1 0,-1 0 1,1 0-1,-1-1 1,1 1-1,-1 0 0,1 0 1,0 0-1,-1-1 0,1 1 1,-1 0-1,1 0 1,-1 0-1,1 0 0,0 0 1,-1 0-1,1 0 0,-1 0 1,1 1-1,-1-1 1,1 0-1,0 0 0,-1 0 1,1 1-1,0-1 0,26 10 12,-27-10-54,8 4 48,0 1 1,0 0-1,-1 0 0,0 1 1,0-1-1,0 2 0,-1-1 0,0 1 1,0 0-1,-1 0 0,0 0 0,0 1 1,5 11-1,-4-7 59,-1 0 0,0 1 0,-1 0 0,0 0-1,-1 0 1,-1 0 0,0 0 0,0 20 0,-2-19 15,0 0 0,-2 1 0,0-1-1,0 0 1,-1 0 0,-9 24 0,8-29-75,0 1 0,-1-1 1,0-1-1,-1 1 0,0-1 0,0 0 1,-1 0-1,0 0 0,0-1 1,-11 8-1,-6 2 167,-1-2 0,-1-1-1,0-1 1,-1-1 0,0-1 0,-1-1 0,0-2 0,-29 5-1,39-12-320,18-2-18,0 1-1,0 0 1,0 0 0,0-1 0,0 1 0,0 0 0,0 0-1,0-1 1,0 1 0,0 0 0,0 0 0,0-1 0,0 1 0,0 0-1,0 0 1,0-1 0,0 1 0,0 0 0,0 0 0,1-1 0,-1 1-1,0 0 1,0 0 0,0-1 0,0 1 0,0 0 0,1 0 0,-1 0-1,0-1 1,0 1 0,0 0 0,1 0 0,-1 0 0,30-24-9234,-24 20 8415,12-8-3163,1 0 14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30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402 105 600,'-3'-4'1133,"1"0"-1,-1-1 1,2 1-1,-1 0 1,-1-6-1,-7-14 1521,-2-22 3959,12 46-6445,0 0-1,0 0 1,0-1-1,0 1 1,-1-1 499,1 1-500,0 0 1,0 0-1,-1 0 1,1 0-1,0-1 1,0 1-1,-1 0 1,1 0-1,0 0 1,0 0-1,-1 0 1,1 0-1,0 0 0,0 0 1,-1 0-1,1 0 1,0 0-1,0 0 1,-1 0-1,1 0 1,0 0-1,0 0 1,-1 0-1,1 0 1,0 0-1,-11 8 2086,-11 19-2051,17-20 337,-17 16-264,-1 0 1,-1-1-1,0-1 0,-2-1 0,-50 29 0,21-21-180,36-20-23,-29 19 0,45-25 867,6-4-406,37-20-134,-26 17-375,-1 1-1,1 0 0,0 2 1,0-1-1,0 2 0,0-1 1,26 3-1,-33-1-106,0 1 0,0 0 0,0 1-1,0-1 1,-1 2 0,1-1 0,-1 1 0,1-1-1,-1 2 1,0-1 0,0 1 0,0 0 0,0 0-1,-1 1 1,0-1 0,0 1 0,8 10 0,-8-9-372,-5-4-16,1-1 0,0 0 0,0 0 0,-1 0 0,1 0 0,0 0 0,0 0 0,0 0 0,0 0 0,0 0 0,0-1 0,0 1 0,0 0 0,2 0 0,-1-1-19,-1 0-1,1-1 1,-1 1 0,0-1 0,1 1-1,-1-1 1,1 0 0,-1 1 0,0-1-1,0 0 1,0 0 0,1 0 0,-1 0-1,0 0 1,0 0 0,0 0 0,0-2-1,18-20-6502,-9 11 3680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3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75 125 308,'-7'2'1800,"-35"4"5779,17-8 8801,33-3-15829,615-73 722,-178 55-1574,-428 27-511,-16-4 761,-1 0-1,0 0 1,0 0-1,0 0 0,1 0 1,-1 1-1,0-1 1,0 0-1,0 0 1,0 0-1,0 1 0,1-1 1,-1 0-1,0 0 1,0 0-1,0 1 1,0-1-1,0 0 0,0 0 1,0 0-1,0 1 1,0-1-1,0 0 0,0 0 1,0 1-1,0-1 1,0 0-1,0 0 1,0 0-1,0 1 0,0-1 1,0 0-1,0 0 1,0 1-1,0-1 1,0 0-1,0 0 0,0 0 1,-1 1-1,1-1 1,0 0-1,0 0 0,0 0 1,0 0-1,-1 1 1,1-1-1,0 0 1,0 0-1,0 0 0,0 0 1,-1 0-1,1 0 1,0 0-1,0 1 0,-1-1 1,1 0-1,0 0 1,0 0-1,0 0 1,-1 0-1,1 0 0,0 0 1,0 0-1,-1 0 1,1 0-1,7-31-20154,-4 24 17150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3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 2096,'2'-26'7967,"1"-1"-3635,-3 25-4036,0 0 0,0 0 0,0 0 0,1 0 0,-1 0 1,0 0-1,1 0 0,0 0 0,-1 0 0,1 0 0,0 1 0,0-1 0,0 0 0,0 1 0,0-1 0,0 0 0,0 1 0,1-1 0,-1 1 0,3-2 0,-1 1-190,-1 1 1,1-1-1,-1 1 1,1 0-1,0 0 0,0 0 1,-1 1-1,1-1 1,0 0-1,0 1 0,0 0 1,0 0-1,3 0 0,-2 0-95,1 1 0,0-1-1,-1 1 1,1 0-1,-1 0 1,0 0 0,1 1-1,-1 0 1,0 0-1,0 0 1,0 0 0,0 0-1,0 1 1,-1 0-1,1 0 1,-1 0 0,1 0-1,3 6 1,-4-5 20,-1 1 0,1-1 1,-1 1-1,0 0 1,-1 0-1,1 0 0,-1 0 1,0 0-1,0 1 1,-1-1-1,1 0 0,-2 9 1,0-6 4,0 0 1,0 0 0,-1-1 0,-1 1 0,1 0-1,-1-1 1,-7 12 0,-5 5 25,-2 0 0,0-1 0,-35 35 0,25-29-74,22-25-36,5-5-54,5-13-206,15-21-328,-6 14 170,34-46-1129,67-130 0,-83 130 1865,-32 67-263,0 0 1,0 0-1,0 0 1,0 0-1,-1 0 1,1 0-1,0 0 1,0 0-1,0 0 0,0 1 1,0-1-1,0 0 1,0 0-1,-1 0 1,1 0-1,0 0 0,0 0 1,0 0-1,0 0 1,0 0-1,0 0 1,-1 0-1,1 0 0,0 0 1,0 0-1,0 0 1,0 0-1,0 0 1,-1 0-1,1 0 0,0-1 1,0 1-1,0 0 1,0 0-1,0 0 1,0 0-1,0 0 1,-1 0-1,1 0 0,0 0 1,0 0-1,0 0 1,0-1-1,0 1 1,0 0-1,0 0 0,0 0 1,0 0-1,0 0 1,0 0-1,0-1 1,0 1-1,0 0 0,0 0 1,0 0-1,0 0 1,0 0-1,0 0 1,0-1-1,0 1 0,0 0 1,0 0-1,-11 5 286,3 2-207,0 0 0,1 0 0,0 1 0,0-1 0,1 2-1,0-1 1,0 1 0,1-1 0,0 2 0,0-1-1,1 0 1,1 1 0,0 0 0,0 0 0,1 0-1,-2 17 1,2-9-83,1 0-1,1 0 1,1 0-1,0 0 1,2 0-1,0-1 1,1 1-1,10 29 1,-13-45-209,0 1 0,0-1 0,0 1 0,1-1 0,-1 1 0,1-1 0,-1 0 0,1 0 0,0 0 0,0 0 0,0 0 0,0 0 0,0 0 0,0 0 0,0-1 0,1 0 0,-1 1 1,0-1-1,1 0 0,-1 0 0,5 1 0,0-1-1064,0 0 1,0 0 0,0-1 0,-1 0-1,1 0 1,0-1 0,9-2 0,5 1-2182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3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91 202 488,'-45'-5'9259,"0"0"8867,47 2-16891,9 0-1236,219-14 295,-39 2-293,-64 13 0,-40 2-11,-1-4 1,96-16 0,-162 15 1,21-2-40,-41 7 43,0-1-1,0 1 0,0-1 1,0 1-1,0-1 0,-1 1 0,1-1 1,0 1-1,0 0 0,0-1 1,-1 1-1,1-1 0,0 1 0,0 0 1,-1-1-1,1 1 0,0 0 1,-1-1-1,1 1 0,-1 0 1,1 0-1,0-1 0,-1 1 0,1 0 1,-1 0-1,0-1 0,-17-7-261,-29-12-4856,33 15 1622,-10-7 2978,11 6 1127,11 5-88,0 1-1,1-1 1,-1 1 0,0-1-1,1 0 1,-1 0 0,0 0-1,1 0 1,-1 0 0,1 0 0,0 0-1,-1 0 1,-1-3 0,4 2-320,0 0 0,0 0 0,0 1 0,1-1 0,-1 0 1,1 1-1,-1-1 0,1 1 0,-1 0 0,3-2 1,6-5 30,-10 7-222,1 0-1,0 0 1,0 0 0,-1 0-1,1 0 1,0 1 0,0-1-1,0 0 1,0 1 0,0-1-1,0 0 1,0 1 0,0-1 0,0 1-1,0 0 1,0-1 0,0 1-1,0 0 1,0 0 0,0-1-1,1 1 1,-1 0 0,0 0-1,2 1 1,-1-1-2,-1 1 0,1 0-1,-1-1 1,1 1 0,-1 0 0,1 0 0,-1 0 0,1 1-1,-1-1 1,0 0 0,0 0 0,0 1 0,0-1 0,2 3 0,0 1-6,1 1 0,-1 0 0,-1 1 0,1-1 0,-1 0 0,0 1 0,2 9 0,-4-6-260,0 0-1,0-1 0,-1 1 1,0 0-1,-1 0 1,0-1-1,-1 1 1,-3 9-1,-2 1-2376,0-1-1,-19 31 1,16-33-70,-1-2 0,0 1 0,-1-2 0,-28 26 0,2-4-1803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37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25 524 1232,'-2'1'1155,"1"0"0,-1 0 0,0 0 0,1 0 0,-1 0 0,0 0 0,-10-4 9559,20-11-7875,93-147-503,-95 152-2265,71-127 325,-66 114-322,-2-1 0,0 0 1,-1-1-1,6-31 0,-14 52-69,1-1 159,0 0-1,0 1 0,-1-1 1,1 0-1,-1 0 0,0 0 1,-1-7-1,0 10-122,1 0 0,-1 0-1,0-1 1,1 1 0,-1 0-1,0 0 1,0 0-1,0 0 1,0 0 0,0 0-1,0 0 1,0 1 0,0-1-1,0 0 1,0 1 0,0-1-1,0 0 1,-1 1 0,1-1-1,0 1 1,0 0 0,-1-1-1,1 1 1,0 0 0,-1 0-1,-1 0 1,0 0-35,0 0 1,0 0-1,1 1 0,-1-1 1,0 1-1,1 0 0,-1 0 1,0 0-1,1 0 0,-1 0 1,1 1-1,0-1 0,-1 1 1,1-1-1,0 1 0,0 0 1,0 0-1,0 0 0,0 0 1,1 0-1,-1 0 0,-2 5 1,-1 0-13,1 1-1,-1 0 1,2 0 0,-1 0 0,-4 17 0,-20 160 21,16-84-10,8-74-12,-42 224 16,46-246-62,5-11 12,11-20-16,-13 21 46,11-22-32,18-46 1,-22 46 54,2 1-1,18-31 1,-29 55-9,-1 1 0,1-1 0,0 1 0,1-1 0,-1 1 1,0 0-1,0-1 0,1 1 0,-1 0 0,0 0 0,1 0 0,-1 0 1,1 0-1,-1 0 0,1 1 0,0-1 0,-1 0 0,1 1 0,0-1 1,0 1-1,-1 0 0,1-1 0,2 1 0,-2 1-2,0-1-1,0 1 0,0-1 0,0 1 0,0 0 1,0 0-1,-1 0 0,1 0 0,0 0 1,0 0-1,-1 0 0,1 1 0,-1-1 1,1 0-1,-1 1 0,0 0 0,1-1 1,-1 1-1,0 0 0,2 3 0,4 9-171,-1 0 1,0 1-1,-1-1 0,-1 1 0,0 0 0,-1 1 0,0-1 0,-1 1 1,-1 23-1,-7 52-6061,-8-1-6370,9-63 8179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4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237 166 1372,'1'-3'555,"5"-42"5916,1-49 0,-12 76-3672,5 17-2638,0 1 0,0-1 0,-1 1-1,1 0 1,0-1 0,-1 1 0,1 0 0,0-1 0,-1 1 0,1 0 0,0 0 0,-1-1-1,1 1 1,-1 0 0,1 0 0,-1 0 0,1 0 0,0-1 0,-1 1 0,1 0 0,-1 0-1,1 0 1,-1 0 0,-1 1-11,1-1 1,0 1-1,-1-1 0,1 1 0,0-1 0,-1 1 0,1 0 1,0 0-1,0 0 0,0 0 0,0 0 0,0 0 0,0 0 1,0 0-1,0 0 0,0 0 0,1 1 0,-1-1 0,0 0 1,1 0-1,-1 3 0,-20 54 631,4 0-1,2 2 1,-8 61 0,18-93-728,-86 430-1869,89-449 1050,-11 40-2170,2-27-1836,10-21 3892,0 1-1,0-1 0,0 0 1,0 0-1,0 1 0,-1-1 0,1 0 1,0 0-1,-1 0 0,-1 1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4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22 231 1820,'-3'-3'1118,"1"-1"0,-1 0 1,1 0-1,0 0 0,0-1 0,1 1 0,-1 0 0,1-1 0,0 1 0,0-1 0,0 1 1,1-1-1,0-7 0,0 7-761,1 1 0,0 0 0,1 0 0,-1 0 0,0 1 0,1-1 1,0 0-1,0 0 0,0 1 0,1-1 0,-1 1 0,1 0 0,-1 0 0,1 0 0,5-4 0,6-5-17,-1 1 0,2 1 0,0 1-1,0 0 1,0 0 0,1 2-1,1 0 1,-1 1 0,1 0-1,0 1 1,30-4 0,-36 8-597,0 1 0,0 0 0,0 0 0,-1 1 0,1 0 0,0 1 0,0 0 0,18 6 0,-21-4-584,0-1 0,0 1 0,0 1 1,-1 0-1,1 0 0,-1 0 0,0 1 0,-1 0 0,1 0 0,-1 1 1,9 12-1,7 24-9239,-14-29 6823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4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231 127 336,'-14'-28'7396,"10"19"-5761,0 1 0,-1-1 1,0 1-1,0 0 0,0 1 0,-1-1 0,0 1 1,-1 0-1,-11-9 0,16 15-1184,0-1 0,1 1 0,-1 0 0,0-1 1,0 1-1,0 0 0,0 1 0,-4-2 0,5 2-423,0 0 1,0 0-1,0 0 0,0 0 1,0 0-1,0 1 1,0-1-1,1 0 1,-1 1-1,0-1 0,0 1 1,0-1-1,0 1 1,0-1-1,1 1 0,-1-1 1,0 1-1,1 0 1,-1-1-1,0 1 1,1 0-1,-2 1 0,-13 20 4,2 0-1,0 1 0,1 0 1,1 1-1,2 1 0,0-1 1,1 1-1,2 1 0,-4 26 1,8-38-30,1 0 0,0 0 0,2 28 0,-1-38-13,1 0 0,-1 0 1,1 0-1,0 1 0,0-1 0,0 0 0,1 0 0,-1-1 0,1 1 0,0 0 0,0 0 1,0-1-1,1 1 0,-1-1 0,1 0 0,0 0 0,5 5 0,-6-7-11,0 0-1,0 0 0,0 0 1,0 0-1,0 0 0,0-1 1,0 1-1,0-1 0,0 1 1,0-1-1,1 0 0,-1 1 1,0-1-1,0 0 0,1-1 1,-1 1-1,3-1 0,-1 0-44,0 0 0,0-1-1,0 0 1,0 1 0,0-2-1,0 1 1,-1 0 0,6-4-1,-1-2-141,1 0-1,-1-1 1,-1 1-1,0-1 1,11-18-1,-8 10 141,-1-1 0,-1 0 0,-1-1 0,-1 1 0,0-2 0,-1 1 0,-1 0 0,-1-1 0,1-34 0,-4 53 120,0-1 1,0 0 0,0 0-1,0 0 1,0 0 0,-1 0-1,1 1 1,-1-1 0,1 0-1,-1 0 1,1 1 0,-1-1-1,0 0 1,0 1 0,0-1-1,0 0 1,-2-2 0,3 59 1262,26 146-1878,-7-117-8117,-13-69 1463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2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50 168 1204,'-5'-8'8094,"5"8"-7588,-1-1 0,1 0 0,0 1-1,0-2 1,0-17 5618,6-17-962,-4 31-4746,0 0-1,0 0 0,0 0 1,1 0-1,0 0 0,0 0 1,0 1-1,0 0 0,6-7 0,-4 7-271,0-1-1,0 1 1,0-1-1,0 1 1,1 1-1,-1-1 1,1 1-1,0 0 1,0 0-1,0 1 1,1-1-1,9-1 1,-14 4-135,0 0 1,0 0-1,0 1 1,1-1-1,-1 1 1,0-1-1,0 1 1,0 0-1,0-1 1,0 1-1,0 0 1,0 0-1,0 1 1,0-1-1,-1 0 1,1 1-1,0-1 1,-1 1-1,1-1 1,-1 1-1,0 0 1,1-1-1,-1 1 1,0 0-1,0 0 1,0 0-1,1 4 1,2 2 23,-1 0 0,-1 0 1,1 0-1,-1 0 0,1 18 0,-3-15-9,0 1 0,-1-1-1,0 1 1,-1-1 0,0 0-1,-1 0 1,0 0-1,-1 0 1,-10 20 0,2-7-2,-1-2 0,-2 0 1,-21 26-1,30-40-19,0 0 0,-1-1-1,0 0 1,-1 0 0,1 0 0,-1-1 0,-1 0 0,1-1 0,-1 0 0,-17 8 0,25-13-6,0 0 0,1 0 0,-1 1 1,1-1-1,-1 0 0,0 0 0,1 1 0,-1-1 1,0 0-1,0 0 0,1 0 0,-1 0 0,0 0 0,1 0 1,-1 0-1,0 0 0,1-1 0,-1 1 0,0 0 1,1 0-1,-1-1 0,0 1 0,1 0 0,-1 0 1,1-1-1,-1 1 0,1-1 0,-1 1 0,0-1 1,1 1-1,0-1 0,-2 0 0,2-1-8,-1 1 1,1-1-1,0 0 0,0 1 1,-1-1-1,1 0 0,0 0 1,1 1-1,-1-1 0,0 0 1,0 1-1,2-4 0,0-2-12,0 1-1,0-1 0,1 1 1,0 0-1,0 0 1,5-7-1,-6 10 15,1 1-1,-1-1 1,0 1 0,1 0-1,-1 0 1,1-1-1,0 2 1,0-1 0,-1 0-1,7-2 1,-7 4 4,0-1 0,0 1 0,0 0 1,1 0-1,-1 0 0,0 1 0,0-1 0,0 1 1,0-1-1,0 1 0,0-1 0,0 1 0,0 0 1,-1 0-1,1 0 0,0 0 0,0 0 0,-1 0 0,3 2 1,0 1-12,0 0 0,1 1 0,-1-1 0,-1 1 0,1 0-1,-1 0 1,0 0 0,0 1 0,4 9 0,-2-2-92,-1-1-1,0 1 1,3 20-1,-5 15-2571,-5-16-1877,0 17-11095,3-39 11569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4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25 152 1024,'-3'-4'1469,"0"-1"-1,0 0 1,1 1-1,-1-1 1,1 0-1,0 0 1,1-1-1,-1 1 1,1 0-1,0 0 1,0-1 0,1 1-1,0-1 1,0-9-1,0 14-1428,0 1-1,1-1 1,-1 1-1,0-1 1,0 1-1,1-1 1,-1 1-1,0 0 1,0-1-1,1 1 1,-1-1-1,0 1 1,1 0-1,-1-1 1,1 1-1,-1 0 1,0 0-1,1-1 1,-1 1-1,1 0 1,-1 0-1,1-1 1,-1 1 0,1 0-1,-1 0 1,1 0-1,-1 0 1,1 0-1,-1 0 1,1 0-1,-1 0 1,1 0-1,-1 0 1,1 0-1,-1 0 1,1 0-1,-1 1 1,1-1-1,-1 0 1,0 0-1,1 0 1,0 1-1,21 8 217,-18-4-195,0 0 1,0 1-1,0-1 0,0 1 0,-1-1 1,0 1-1,0 0 0,-1 0 1,0 0-1,0 1 0,0-1 1,-1 0-1,1 1 0,-2-1 0,1 12 1,0 4 44,-2-1 1,-1 1-1,-5 30 1,0-22-66,-13 35 1,2-9-94,45-143-287,3 2-1,41-81 1,-64 152 347,1 0 1,11-15-1,-16 24-7,1 1 1,0-1-1,0 1 1,0 0-1,0 0 1,0 0-1,1 1 0,0-1 1,6-2-1,-9 5 3,1 0 0,-1 1 0,0-1 0,0 1 0,0-1 0,0 1 0,0 0 0,0 0-1,0 0 1,1 0 0,-1 1 0,0-1 0,0 0 0,0 1 0,0-1 0,0 1 0,0 0 0,0 0-1,0 0 1,0 0 0,0 0 0,-1 0 0,1 1 0,0-1 0,-1 0 0,1 1 0,2 3 0,4 4 33,-1 0-1,0 1 1,10 19 0,-10-18-20,-1 2-32,0 1 0,-1 0 1,-1 0-1,0 0 0,-1 0 0,0 1 0,-1 0 0,0 0 0,-2-1 0,0 1 0,-3 24 0,2-25-1012,-2 0 1,0 0-1,-7 20 0,-1-11-4614,-3-2-4845,8-16 6671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4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158 152 2776,'-4'-8'1828,"1"0"0,0 0 0,1 0 0,0 0 0,0-1 0,-1-14 0,3 20-1572,0 0-1,0 0 1,0 1-1,1-1 0,-1 0 1,1 0-1,-1 0 1,1 1-1,0-1 0,0 0 1,0 1-1,0-1 1,1 1-1,-1-1 0,1 1 1,-1 0-1,1 0 1,0-1-1,0 1 0,0 0 1,0 1-1,0-1 1,0 0-1,3-1 0,0 0-150,0 1-1,0-1 1,0 1-1,1 1 1,-1-1-1,0 1 0,1 0 1,-1 0-1,1 0 1,0 1-1,-1-1 1,1 2-1,-1-1 1,1 0-1,6 3 1,-9-3-84,0 1 1,-1 0-1,1 1 1,0-1 0,-1 0-1,1 1 1,-1-1 0,1 1-1,-1 0 1,0 0 0,0 0-1,0 0 1,0 0 0,0 0-1,0 1 1,0-1 0,-1 1-1,1-1 1,-1 1-1,0-1 1,0 1 0,0 0-1,0 0 1,0 0 0,-1-1-1,1 1 1,-1 0 0,0 0-1,0 0 1,0 4 0,0 1-1,-1 1 0,0-1 1,-1 1-1,1-1 1,-2 0-1,1 1 1,-1-1-1,-1 0 1,1-1-1,-10 15 1,-4 3 2,-37 40 0,4-6 10,52-59-33,0 1 0,0 0 0,-1-1 0,1 1 0,0-1 0,0 0 0,-1 1 0,1-1 0,0 0 0,0 0 0,0 0 1,3-1-1,29 5 1,-32-3 0,0 0-1,0 0 1,0 0-1,0 0 1,-1 0-1,1 1 0,0-1 1,-1 1-1,1-1 1,-1 1-1,0 0 1,0-1-1,1 1 1,-1 0-1,0 0 0,0 0 1,-1 0-1,1 0 1,0 0-1,-1 0 1,1 0-1,-1 0 1,1 1-1,-1-1 0,0 0 1,0 0-1,0 2 1,-1 1 20,0-1 0,-1 1-1,1-1 1,-1 1 0,0-1 0,0 0 0,0 0 0,0 0 0,-1 0-1,1 0 1,-1 0 0,-4 3 0,-2 2 22,-1 0 0,0 0 0,0-1 0,-1 0 0,0-1 0,0 0 0,-1-1 0,0 0 0,0-1 0,0 0 1,-1-1-1,0 0 0,-15 2 0,26-6-107,0 0 0,1 0 0,-1 1 0,0-1 0,0 0 0,1 0 0,-1-1 0,0 1 0,0 0 0,1 0 0,-1-1 0,0 1-1,1-1 1,-1 0 0,1 1 0,-1-1 0,1 0 0,-1 0 0,1 0 0,-1 0 0,1 0 0,0 0 0,-3-3 0,3 2-264,0-1 0,0 1 0,1 0 0,-1-1 0,0 1 0,1-1 0,-1 1 0,1-1 0,0 1 0,0 0 0,0-1 0,0 1 0,1-1 0,0-3-1,2-7-2187,1 0 0,1 0 0,0 1 0,11-21-1,-3 10-1329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4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76 200,'-11'-16'5955,"9"12"-4049,0 0 1,-1 0-1,1 1 0,-1-1 0,0 1 0,0 0 0,-6-5 1,-2-4 2389,2 4-791,8 8-3484,1 1 0,-1 0 1,0-1-1,1 1 1,-1 0-1,0-1 0,1 1 1,-1 0-1,1 0 0,-1 0 1,1-1-1,0 1 1,-1 0-1,1 0 0,0 0 1,0 0-1,-1 0 1,1 0-1,0 1 0,-16 51 113,7-26-109,2 0-1,0 1 1,1 0 0,-2 50-1,8-64-23,1 0 0,0 0 0,2 0-1,6 26 1,-7-34-3,0 0 0,0 0 0,1 0 0,-1 0 0,1-1 1,1 1-1,-1-1 0,1 0 0,0 0 0,0 0 0,0 0 0,1-1 0,5 5 0,-7-8-1,0 1 0,-1-1 0,1 0 0,0 1 1,0-1-1,0-1 0,0 1 0,0 0 0,0-1 0,0 1 0,0-1 1,0 0-1,0 0 0,0 0 0,0-1 0,0 1 0,0-1 0,0 1 1,0-1-1,0 0 0,0 0 0,0 0 0,0-1 0,-1 1 1,1-1-1,0 1 0,-1-1 0,0 0 0,1 0 0,2-4 0,5-3-1,-1-1-1,0 0 1,-1-1-1,0 0 0,9-18 1,-11 17 15,0 0 0,-1-1 0,-1 1 1,0-1-1,-1 0 0,0 0 0,-1 0 1,-1-1-1,0 1 0,0-1 0,-3-20 0,1 24 26,0 0 0,-1 1-1,0-1 1,-1 0-1,0 1 1,0-1-1,-1 1 1,0 0-1,-1 0 1,0 1 0,0-1-1,-1 1 1,0 0-1,0 0 1,-1 1-1,-8-8 1,12 14-68,1-1 1,0 1-1,0 0 1,-1-1 0,1 1-1,-1 0 1,1 1-1,-1-1 1,1 0-1,-1 1 1,1-1-1,-1 1 1,0 0-1,1 0 1,-1 0 0,1 0-1,-1 0 1,0 1-1,1-1 1,-1 1-1,1-1 1,-1 1-1,1 0 1,-1 0-1,1 0 1,0 1 0,-1-1-1,1 0 1,0 1-1,0 0 1,0-1-1,-3 5 1,2-3-368,0 0 0,0 0-1,1 0 1,-1 1 0,1-1 0,0 1 0,0-1 0,1 1 0,-3 6 0,3-7-272,0-1 0,1 1 0,-1 0 0,1 0 0,0 0 1,0 0-1,0 0 0,0 0 0,0 0 0,0 0 0,1 0 1,0 0-1,1 4 0,0-3-754,0 1 0,1-1 0,-1 0 0,1 0 0,6 7 0,4 5-2739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4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51 172 2240,'-9'-3'2741,"-15"-6"2488,24 9-4968,-1-1 0,0 1 0,0 0 0,0-1-1,1 1 1,-1-1 0,0 1 0,1-1 0,-1 1 0,0-1 0,1 1 0,-1-1 0,1 1 0,-1-1 0,0 0 0,1 0 0,0 1 0,-1-1 0,0-1 0,1 2-235,1 0 0,-1-1 0,0 1-1,0 0 1,0-1 0,0 1 0,0 0 0,0-1 0,0 1 0,1 0 0,-1 0 0,0-1 0,0 1 0,1 0 0,-1 0 0,0-1-1,0 1 1,1 0 0,-1 0 0,0 0 0,0-1 0,1 1 0,-1 0 0,0 0 0,1 0 0,-1 0 0,0 0 0,1 0 0,-1 0 0,0-1-1,1 1 1,-1 0 0,0 0 0,1 0 0,-1 0 0,0 1 0,1-1 0,-1 0 0,0 0 0,1 0 0,-1 0 0,0 0 0,1 0-1,-1 0 1,0 1 0,1-1 0,-1 0 0,0 0 0,0 0 0,1 1 0,-1-1 0,23 12-66,-17-8 113,24 14-56,-25-15 17,-1 0 0,1 0-1,0-1 1,-1 1-1,7 1 1,-10-4 107,0 0 1,0 0-1,-1 0 0,1-1 1,0 1-1,0 0 0,0-1 1,0 1-1,0 0 0,0-1 1,0 1-1,0-1 0,-1 1 1,1-1-1,0 0 0,0 1 1,-1-1-1,1 0 0,0 1 1,-1-1-1,1 0 0,-1 0 1,1 0-1,-1 1 0,1-1 1,-1 0-1,0 0 0,1 0 1,-1 0-1,0 0 0,0 0 1,1-1-1,6-34 1488,-6 28-1301,-1 0-1,0 0 1,0 0-1,-1-1 0,0 1 1,0 0-1,-1 0 1,0 0-1,0 1 1,-1-1-1,0 0 1,-7-11-1,10 18-286,-1-1-1,0 1 1,0-1-1,0 1 1,-1-1-1,1 1 0,0 0 1,0-1-1,-1 1 1,1 0-1,-1 0 1,1 0-1,-1 0 1,1 0-1,-1 0 1,0 1-1,1-1 1,-1 0-1,0 1 1,0-1-1,1 1 1,-1 0-1,0 0 1,0 0-1,0 0 0,1 0 1,-1 0-1,0 0 1,0 0-1,0 1 1,1-1-1,-1 1 1,-2 0-1,0 1-38,1-1 0,-1 1 0,1 0 0,0 0 0,0 0 1,0 0-1,0 0 0,0 1 0,0 0 0,1-1 0,-1 1 0,1 0 0,0 0 0,-3 6 0,2-3-248,0 0-1,1 0 1,0 0-1,0 1 1,1-1-1,-1 0 1,2 1-1,-1 8 1,1-12-222,0-1 1,0 1 0,0-1-1,1 1 1,-1-1-1,1 1 1,0-1 0,0 1-1,0-1 1,0 0-1,0 1 1,1-1 0,-1 0-1,1 0 1,-1 0-1,1 0 1,0 0 0,0 0-1,-1-1 1,1 1-1,1 0 1,-1-1-1,3 2 1,34 18-8084,-18-13 4416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4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23 1108,'-3'0'1126,"0"0"0,0-1 0,0 1 1,0-1-1,0 1 0,0-1 0,0 0 0,0 0 0,0-1 0,0 1 0,1 0 0,-6-4 1,0-2 4651,20 6-3444,36 1-1518,60 1-2357,-90 1-2146,36 7-1,-53-9 3360,1 1 0,-1-1 1,1 0-1,-1 1 0,1-1 0,-1 1 0,1 0 0,-1-1 1,1 1-1,-1 0 0,0 0 0,0 0 0,1 0 0,-1 0 0,0 0 1,0 0-1,0 0 0,0 1 0,0-1 0,0 0 0,0 2 1,0-1 27,-1-1 0,0 1 0,0-1 0,0 0 0,0 1 0,0-1 0,0 1 0,0-1 0,-1 1 0,1-1 0,0 1 0,-1-1 0,1 0 0,-1 1 0,0-1 0,1 0 0,-3 3 0,-21 24-2489,-1-7 3407,-126 83 12664,145-99-11991,4-4-633,0 0-1,0 0 1,0 1-1,0-1 1,0 0 0,0 1-1,1 0 1,-1-1-1,-2 5 1,5-6-435,1 1 0,-1-1 0,1 0 0,0 0 0,-1 0 0,1 0 1,0 0-1,-1 0 0,1 0 0,-1 0 0,4-1 0,0 0 5,12-1-756,0-1 0,0-1 0,17-6 0,49-21-10839,-57 21 6586,-5 1 762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4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123 538 1568,'0'-11'1644,"1"-1"1,0 0-1,1 1 0,0-1 0,4-11 1,-1 11-1061,0-1-1,0 1 1,1 1 0,0-1 0,1 1 0,1 0 0,10-12 0,-5 6-169,-1 0-1,0 0 1,-1-1 0,-2-1-1,1 1 1,-2-2 0,-1 1-1,0-1 1,-1 0 0,5-35 0,-11 49-35,1-1 0,-1 0 0,0 1 1,-1-1-1,1 1 0,-1-1 0,-1 1 1,1 0-1,-1-1 0,0 1 0,-5-10 0,6 14-226,0 0-1,0 0 0,-1 1 0,1-1 0,0 0 1,-1 1-1,1 0 0,0-1 0,-1 1 0,0 0 0,1 0 1,-1-1-1,0 1 0,0 1 0,1-1 0,-5-1 0,4 1-118,-1 1-1,1 0 0,0 0 0,-1 0 0,1 1 0,0-1 0,-1 0 0,1 1 0,0-1 0,0 1 1,-1 0-1,1 0 0,0 0 0,0 0 0,0 0 0,0 0 0,-3 4 0,-3 1 20,2 0 0,-1 0 0,1 1-1,0 0 1,0 1 0,1-1 0,0 1-1,0 0 1,1 1 0,0-1 0,-3 11-1,-5 15 181,-10 54-1,18-68-159,-38 236 524,-10 42-521,49-286-103,-6 19-211,8-30 149,4-26-324,5-7 379,1 1 0,2-1 0,1 2 0,2 0 0,20-35 0,-33 64 40,0-1 0,0 1 0,1 0 1,-1-1-1,0 1 0,1 0 0,-1 0 1,0 0-1,1 0 0,0 0 0,-1 0 0,1 0 1,0 1-1,-1-1 0,1 1 0,0-1 1,-1 1-1,1-1 0,0 1 0,0 0 1,0 0-1,0 0 0,-1 0 0,1 0 1,0 1-1,0-1 0,-1 0 0,1 1 0,0-1 1,0 1-1,-1 0 0,1-1 0,0 1 1,2 2-1,1-1 5,-1 1 0,0 0-1,1 0 1,-1 0 0,0 1 0,-1-1 0,1 1 0,-1 0 0,1 0-1,-1 0 1,4 8 0,3 11-184,-1-1 0,-2 2 0,0-1 0,6 46 0,-7-12-3796,-4-2-4931,-5-19 67,0-22 4505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4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90 1928,'-123'23'21381,"109"-21"-17068,23-4-2413,130-16-1534,402-43-265,517 35-95,-1051 26-6,103-2-690,-111 2-174,-1 1 0,1-1 0,-1 1 0,0-1 1,1 0-1,-1 1 0,1-1 0,-1 0 0,1 0 1,-1 0-1,-3-1 0,-52-4-12040,30 3 8725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46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139 510 544,'-11'-27'11428,"7"-2"-4029,4 21-6309,1 0 1,-1 1 0,2-1-1,-1 0 1,4-11 0,4-5-1536,2 1 0,23-42 0,-13 27 1910,-7 11-1277,19-51 1,-30 67 14,1 1 0,-2-1 1,0 0-1,0 0 0,-1 0 0,0 0 1,-1 0-1,-1-15 0,1 24-137,0 0 0,0 1 0,-1-1 0,1 1-1,0-1 1,-1 0 0,1 1 0,-1-1 0,0 1-1,1-1 1,-1 1 0,0 0 0,0-1 0,0 1 0,0 0-1,-1-2 1,2 3-41,-1 0 0,1 0 0,0 0-1,-1-1 1,1 1 0,0 0 0,-1 0 0,1 0-1,-1 0 1,1 0 0,0 0 0,-1 0-1,1 0 1,0 0 0,-1 0 0,1 1 0,0-1-1,-1 0 1,1 0 0,0 0 0,-1 0 0,1 0-1,0 1 1,-1-1 0,-11 14 49,1 9-32,0 0 0,2 1 0,1 0 0,-9 40 0,1-6 16,-15 49 34,-79 236-39,86-286-935,28-70 600,0-1 0,0 1 0,8-17 1,1-2-24,-1 1 283,1 0 0,1 0-1,2 1 1,1 1 0,1 1 0,28-34-1,-45 61 32,0 0 1,0 0-1,0 0 0,0-1 0,1 1 0,-1 1 1,0-1-1,0 0 0,1 0 0,-1 0 0,0 1 1,1-1-1,-1 0 0,1 1 0,-1-1 1,1 1-1,-1 0 0,1 0 0,-1-1 0,1 1 1,-1 0-1,3 0 0,-2 1 9,0 0 0,0 0-1,0-1 1,1 1 0,-1 1 0,-1-1 0,1 0 0,0 0-1,0 1 1,0-1 0,-1 1 0,1-1 0,2 4 0,2 4 69,0 0-1,0 0 1,0 1 0,7 20 0,-6-9 1,0 0 0,-2 0-1,0 1 1,-2 0-1,2 26 1,-5 32-2222,-5-2-6055,7-47-4495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4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82 1540,'-8'1'3237,"0"1"-1,-1-1 1,1-1-1,0 0 1,-1 0-1,-13-2 1,22 2-3163,0 0 1,0 0 0,0 0 0,0 0 0,-1-1-1,1 1 1,0 0 0,0 0 0,0 0 0,0 0-1,0 0 1,-1 0 0,1 0 0,0-1 0,0 1-1,0 0 1,0 0 0,0 0 0,0 0 0,0 0-1,0-1 1,0 1 0,-1 0 0,1 0 0,0 0-1,0 0 1,0-1 0,0 1 0,0 0 0,0 0-1,0 0 1,0 0 0,0-1 0,0 1 0,0 0-1,0 0 1,1 0 0,-1 0 0,0-1 0,0 1-1,0 0 1,0 0 0,0 0 0,0 0 0,0-1-1,0 1 1,0 0 0,1 0 0,-1 0 0,0 0-1,0 0 1,0 0 0,0 0 0,0-1 0,1 1-1,-1 0 1,0 0 0,0 0 0,0 0 0,0 0-1,1 0 1,-1 0 0,0 0 0,0 0 0,0 0 0,1 0-1,11-7 402,41-7-460,0 2 1,1 2 0,1 2-1,60 0 1,-107 9-512,0-1 1,0 1-1,0 0 0,0 0 0,9 4 0,1-1-3758,-18-4 4105,0 0-1,0 0 1,1 0 0,-1 0-1,0 0 1,0 0-1,0 0 1,1 0 0,-1 0-1,0 0 1,0 0-1,1 0 1,-1 0 0,0 0-1,0 0 1,0 0 0,1-1-1,-1 1 1,0 0-1,0 0 1,0 0 0,1-1-149,-1 1 149,0 0-1,0 0 1,0 0-1,0-1 1,0 1 0,1 0-1,-1 0 1,0 0-1,0-1 1,0 1 0,0 0-1,0 0 1,0-1 0,0 1-1,0 0 1,0 0-1,0 0 1,0-1 0,0 1-1,0 0 1,0 0-1,0-1 1,0 1 0,0 0-1,-1 0 1,1-1 0,0 1-1,0 0 1,0 0-1,0 0 1,0-1 0,0 1-1,-1 0 1,1 0 0,0 0-1,0 0 1,0 0-1,-1-1 1,-8-14-7332,1 10 3928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4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32 1392,'-9'-8'4526,"6"5"-2922,1 1 0,-1-1 0,0 1 0,1 0 0,-1 0 0,0 0-1,0 0 1,-1 1 0,1-1 0,-4-1 0,6 3-1431,1 0 0,-1 0 0,1 0 0,0 0 0,-1 0-1,1 0 1,-1 0 0,1 0 0,-1 1 0,1-1 0,-1 0 0,1 0 0,0 0 0,-1 0 0,1 1 0,-1-1 0,1 0 0,0 0 0,-1 0 0,1 1-1,0-1 1,-1 0 0,1 1 0,0-1 0,0 0 0,-1 1 0,1-1 0,0 1 0,-1-1 0,-6 20 1022,-1 25-1614,8-43 655,-10 73 34,-12 124-290,12-107-1483,1-6-5178,6-29-6385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3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78 2016,'2'-25'6826,"-1"19"-5434,0 0-1,-1 0 1,0 0 0,0 0 0,-7-16 9840,7 22-11013,-5 13 2297,-2 28-3741,6-37 1954,-66 313-741,28-184-7372,29-108 961,4-9-2013,3-11 4571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2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60 672 544,'-50'-48'19927,"49"47"-19430,0 1 0,0-1 0,0 0 0,0 0 0,0 1 0,0-1 0,1 0 0,-1 0 0,0 0 0,1 0 0,-1 0 0,2-3 2558,7 11-3059,0 3 50,-2 1 0,1-1 0,-1 1 0,-1 0-1,0 0 1,-1 1 0,6 20 0,3 9 44,-5-13-49,-7-23-35,0 0-1,0 0 0,1 0 1,0 0-1,0 0 0,0 0 1,0 0-1,1-1 0,-1 1 0,7 6 1,-9-11-3,0 0 1,1 0 0,-1 0 0,1 0-1,-1 0 1,1 0 0,-1 0 0,1-1-1,-1 1 1,1 0 0,-1 0 0,0 0-1,1-1 1,-1 1 0,1 0-1,-1 0 1,0-1 0,1 1 0,-1 0-1,0-1 1,0 1 0,1 0 0,-1-1-1,0 1 1,0-1 0,1 0-1,8-12 32,5-21-20,-2-1 0,-1 0 0,11-63 0,1-1 9,6-24 16,19-65 390,-40 164-347,1 1 1,2 0 0,0 1-1,1 0 1,26-35 0,-34 52-77,0 1 1,0-1 0,1 1 0,0 1 0,-1-1 0,1 1 0,1-1 0,-1 2 0,0-1 0,1 0 0,-1 1 0,1 0 0,0 0-1,0 1 1,0 0 0,10-1 0,-11 1-197,0 1 1,0 0-1,1 1 0,-1-1 0,0 1 1,-1 0-1,1 1 0,9 2 0,-10-2-299,-1 0-1,1 0 1,-1 0-1,1 0 0,-1 1 1,0-1-1,0 1 1,0 0-1,-1-1 1,1 1-1,-1 1 1,3 2-1,-3-2-785,1-1 1,-1 1-1,0 0 0,-1-1 1,1 1-1,0 0 0,-1 0 0,0 0 1,0 0-1,0 0 0,-1 0 1,1 1-1,-1-1 0,0 7 0,-3 8-2486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4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61 132 420,'-10'-5'2075,"1"1"459,1-1 0,-1 0 0,-10-9 0,18 13-2337,1 0-1,-1 0 1,1 0 0,-1 0-1,1 1 1,-1-1 0,1 0-1,0 0 1,-1 0 0,1 0-1,0 0 1,0 0 0,-1 0-1,1 0 1,0 0-1,0 0 1,0 0 0,0 0-1,1 0 1,-1 0 0,0 0-1,0 0 1,1 0 0,-1 0-1,0 0 1,1 0 0,-1 0-1,1 0 1,-1 0-1,1 0 1,0 0 0,-1 1-1,1-1 1,0 0 0,0 0-1,27-25 2269,-25 23-2218,1 0 0,0 1 0,0 0 0,0-1 0,0 2 0,0-1 0,0 0 0,0 1 0,1 0 0,-1 0 0,0 0 0,1 0 0,-1 1 0,1 0 0,-1 0 0,6 0 0,-6 1-148,-1 0-1,0-1 1,1 1-1,-1 1 1,1-1 0,-1 1-1,0-1 1,0 1-1,0 0 1,0 0 0,0 0-1,0 0 1,-1 1-1,1-1 1,-1 1 0,1 0-1,-1-1 1,0 1-1,0 0 1,2 6 0,-2-5-63,0 1 0,-1-1 0,0 0 1,0 1-1,0-1 0,0 1 1,-1-1-1,0 1 0,0-1 0,0 1 1,0-1-1,-3 10 0,-1 3 35,-12 32-1,13-40-54,-14 33 20,-2-1-1,-47 76 0,55-103-80,13-23-181,13-26-136,10-12 140,3 2 0,50-63 1,-5 6 203,-49 74 24,-20 23 6,1 0 0,-1 0-1,0 0 1,0 0 0,0-1-1,3-7 1,-52 70 437,28-26-316,1 0 0,-16 42-1,26-56-87,0 1 0,2 1-1,0-1 1,0 1 0,0 36 0,4-51-37,0 1 0,0 0 0,1 0 0,-1-1 0,1 1 0,0 0 1,4 8-1,-5-12-4,1 0 1,0 1 0,0-1-1,0 0 1,0 1-1,0-1 1,0 0 0,0 0-1,0 0 1,0 0 0,1 0-1,-1 0 1,0 0 0,1 0-1,-1-1 1,1 1-1,-1 0 1,1-1 0,-1 1-1,1-1 1,-1 0 0,1 1-1,-1-1 1,1 0-1,-1 0 1,1 0 0,3-1-1,5 0 11,0-1-1,0 0 1,1-1-1,-2 0 1,1 0-1,0-1 1,11-7-1,66-42 21,-64 37-33,138-99-7,-118 82 55,-98 69-1108,50-32 343,-1 0 1,1-1-1,-1 1 0,1-1 1,-1 0-1,-8 3 1,-38 7-12646,48-13 11864,-7 3-2999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48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118 149 936,'10'-130'16272,"-10"129"-15969,0 0 1,0 0 0,0 0 0,0 0 0,0 0 0,0 0 0,0-1 0,-1 1-1,1 0 1,0 0 0,-1 0 0,1 0 0,-1 0 0,0-1 0,-4 1 3075,2 11-1920,-40 244 1621,7-46-3789,33-187 59,-14 80-5687,11-67 84,-2-2-3665,6-23 5893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4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99 107 396,'-8'3'2234,"0"1"1,0-1-1,-13 3 0,15-4-266,0-1 0,0 1 1,1 0-1,-1 1 0,0-1 0,1 1 0,-8 6 0,24-14 1633,13 1-2885,-6 1-484,94-23 31,117-12-1,117 4-1664,-338 34 1224,130-14-6040,-48-2-5364,-75 12 7522,-4 2 176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4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88 507 1644,'-23'-15'6790,"19"11"-4817,0 1-1,-1 0 1,0 0 0,0 0-1,-5-2 1,7 4-1468,1 0 0,0 0-1,0 0 1,0 0 0,0 0 0,0-1 0,0 1 0,0-1-1,0 1 1,0-1 0,1 0 0,-1 1 0,1-1 0,-1 0-1,0-3 1,2 4 449,3 3-397,10 9-253,13 20-272,-9 0 105,-2-1 0,-1 2 0,-2 0 0,-1 0 0,8 42 0,-9-27-108,-7-29-16,0 0-1,2 0 0,12 31 1,-17-48-13,0-1 0,0 1 0,0 0 1,1-1-1,-1 1 0,0-1 0,0 1 0,1 0 0,-1-1 1,0 1-1,1-1 0,-1 1 0,1-1 0,-1 0 0,1 1 1,-1-1-1,1 1 0,-1-1 0,1 0 0,-1 1 1,1-1-1,0 0 0,-1 0 0,1 0 0,-1 1 0,1-1 1,0 0-1,0 0 0,0 0 1,0-1-1,0 1 1,0-1 0,0 1-1,0-1 1,0 0 0,-1 1 0,1-1-1,0 0 1,0 0 0,-1 1-1,1-1 1,-1 0 0,1 0 0,0-2-1,5-7 7,-2-1-1,6-17 0,-6 18-6,70-223-60,-31 90 36,-37 124 24,6-21 4,20-40 0,-6 19 4,-16 35 3,2 0 0,15-25 0,-22 43-9,0 1-1,1-1 1,0 1 0,0 0 0,1 0 0,0 1 0,0-1-1,0 2 1,1-1 0,9-4 0,-3 2-470,0 1-1,1 0 1,0 1 0,0 1-1,0 0 1,1 1 0,0 1 0,-1 0-1,1 1 1,0 1 0,0 0 0,0 2-1,1-1 1,-1 2 0,-1 0-1,28 8 1,-42-10-31,1 1 0,-1-1 0,0 1 0,0-1-1,0 1 1,0 0 0,0-1 0,0 1 0,0 0 0,0 0 0,0 0-1,0 0 1,0-1 0,0 1 0,-1 1 0,1-1 0,0 0 0,-1 0-1,1 0 1,-1 0 0,1 0 0,-1 1 0,1-1 0,-1 0 0,0 0-1,0 0 1,0 1 0,0-1 0,0 0 0,0 1 0,0-1 0,0 0 0,0 0-1,0 1 1,-1-1 0,1 0 0,0 0 0,-2 2 0,-3 11-3165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83 157 1432,'-2'1'1106,"0"-1"0,0-1 0,1 1 0,-1 0 0,0 0 0,0-1-1,0 1 1,1-1 0,-1 1 0,0-1 0,1 0 0,-1 0 0,1 0 0,-1 0 0,-1-1 0,2 1-624,0-1 0,0 1 0,0 0 1,0 0-1,0-1 0,0 1 0,0 0 1,1-1-1,-1 1 0,1-1 1,-1 1-1,1-1 0,-1 1 0,1-4 1,0 2-353,0 1 0,0-1 0,0 0 1,0 0-1,1 0 0,-1 0 0,1 0 0,0 1 1,0-1-1,0 0 0,0 1 0,1-1 0,-1 1 1,1-1-1,-1 1 0,1-1 0,0 1 0,3-3 1,6-5-81,1 1 1,0 1 0,0 0 0,18-10 0,-24 15-48,0 1-1,0-1 1,0 1-1,0 0 1,1 1 0,-1-1-1,0 1 1,1 1 0,-1-1-1,1 1 1,-1 0 0,11 1-1,-16 0-3,1-1 0,0 0 0,0 1 0,-1-1-1,1 1 1,0 0 0,-1 0 0,1 0 0,0-1-1,-1 2 1,1-1 0,-1 0 0,0 0 0,1 0 0,-1 1-1,0-1 1,0 0 0,0 1 0,0-1 0,1 3-1,-1-1 1,0 0-1,0 0 0,0 0 0,0 0 0,-1 0 0,0 0 0,1 0 0,-1 0 1,0 0-1,-1 0 0,1 4 0,-3 3 0,1 1 1,-1-1-1,0 0 1,-1 0-1,-9 17 1,-26 34 2,27-44 5,0 0-1,2 1 1,-14 30-1,24-47-6,-1 0 0,1-1 0,0 1 0,-1 0 0,1 0 0,0 0 0,0 0 1,0 0-1,0 0 0,0 0 0,0 0 0,0 0 0,0 0 0,0 0 0,0 0 0,1-1 0,-1 1 0,0 0 0,0 0 0,1 0 0,-1 0 0,1 0 1,-1-1-1,1 1 0,-1 0 0,1 0 0,0-1 0,-1 1 0,1 0 0,0-1 0,-1 1 0,1-1 0,1 2 0,3 0 0,0 1-1,1-1 1,-1-1-1,0 1 1,6 1-1,-6-3-1,0 2-1,0-1 0,0 1 0,-1-1 0,6 4 0,-9-4 2,0-1 1,-1 1-1,1-1 0,-1 1 1,1-1-1,0 1 0,-1 0 1,1-1-1,-1 1 0,1 0 0,-1-1 1,0 1-1,1 0 0,-1 0 1,0-1-1,1 1 0,-1 0 1,0 0-1,0 0 0,0 0 1,0-1-1,0 1 0,0 2 1,0-1 0,0 0 1,-1 0 0,0 0 0,1 0 0,-1 1-1,0-1 1,0 0 0,-3 3 0,-1 2 6,0 0 1,-1 0 0,-10 9 0,1-3 24,-1 0 1,-30 18 0,40-28-195,0 1 1,0-1-1,0 0 0,-1-1 0,0 0 1,1 0-1,-1 0 0,0-1 0,0 1 1,0-2-1,-8 1 0,14-1-28,0 0-1,0 0 1,0 0-1,-1-1 1,1 1-1,0 0 1,0-1 0,0 1-1,0 0 1,0-1-1,0 1 1,0-1-1,0 0 1,0 1-1,0-1 1,0 0 0,0 0-1,1 1 1,-1-1-1,0 0 1,0 0-1,0-1 1,0 0-205,0 0-1,1 0 1,-1 0 0,1 0 0,-1 0 0,1-1-1,0 1 1,0 0 0,0 0 0,0 0 0,0-3-1,2-5-1739,1 0-1,-1 0 0,9-18 0,-11 26 1810,14-29-3798,4 0 221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66 1312,'-17'-18'18746,"21"9"-12161,13 4-6664,28-7-193,47-5-1,-72 14-2079,-1 2 1,36 1-1,-53 0 1771,1 1 0,0-1 0,0 1-1,0-1 1,0 1 0,-1 0 0,1 0-1,0 0 1,-1 0 0,1 1 0,-1-1-1,1 0 1,3 4 0,-5-4 363,-1 0 1,1 0 0,0 0 0,-1 0-1,1 0 1,0 0 0,-1 1-1,0-1 1,1 0 0,-1 0-1,0 0 1,1 1 0,-1-1-1,0 0 1,0 0 0,0 1 0,0-1-1,0 0 1,0 0 0,0 1-1,-1-1 1,1 0 0,0 0-1,-1 0 1,1 1 0,-1-1 0,1 0-1,-1 0 1,0 0 0,1 0-1,-1 0 1,-1 1 0,-6 9-471,0-1 1,0 0-1,-1-1 1,-17 14 0,-45 29 3464,9-6 3529,42-34-3365,17-11-2192,1 0 0,-1 1 1,1-1-1,0 1 0,-1-1 0,1 1 0,0 0 0,0 0 0,0 0 1,0 0-1,0 0 0,1 0 0,-1 0 0,-2 5 0,12-14 4992,8-1-3757,23-6-2694,-23 9 1244,78-23-1528,4 4-6963,-30 7-3254,-43 12 6695,1 0 169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67 439 1320,'0'-5'1439,"0"1"0,1-1 0,0 1 0,0-1 0,2-7 0,14-22 2567,-4 15-3277,23-25 0,-4 5 745,-18 20-841,0-1 0,-2-1 1,16-34-1,-24 45-73,0 0 1,-1 0-1,0-1 0,-1 1 1,0-1-1,0 1 1,-1-1-1,-1 1 1,1-1-1,-3-17 1,2 27-452,-1 0 1,1 0-1,0 0 1,0-1-1,0 1 0,-1 0 1,1 0-1,0 0 1,-1 0-1,1 0 1,-1 0-1,1 0 1,-1 0-1,0 0 1,1 0-1,-1 0 1,-2-1-1,3 2-66,-1 0 1,1 0-1,-1 0 0,1-1 0,-1 1 0,1 0 1,-1 1-1,1-1 0,-1 0 0,0 0 0,1 0 1,-1 0-1,1 0 0,-1 0 0,1 1 0,-1-1 1,1 0-1,-1 0 0,1 1 0,0-1 0,-1 0 1,1 1-1,-1-1 0,1 0 0,-1 2 0,-4 3 47,1 0-1,0 1 0,0 0 1,-4 10-1,-15 34 171,3 2 1,2 0-1,-15 76 1,7-27 31,-41 169-11,52-207-287,13-54-14,-5 28-252,8-47 107,1 1 0,0 0-1,0 0 1,1 0 0,0 0-1,1 0 1,7-13 0,7-19-73,-4 6 205,1 1 1,3 1-1,23-35 1,-41 67 37,1 0 1,0-1 0,0 1 0,-1 0 0,1 0 0,0 0-1,0 0 1,0 0 0,0 0 0,0 0 0,1 0 0,-1 0-1,0 0 1,0 1 0,1-1 0,-1 0 0,0 1 0,1-1-1,-1 1 1,0 0 0,1-1 0,2 1 0,-2 0-2,0 1 0,0-1 0,-1 1 0,1-1 0,0 1 0,0 0 0,0 0 0,-1-1 0,1 1 0,0 0 1,-1 1-1,1-1 0,-1 0 0,3 3 0,2 2 4,-1 1-1,0 0 1,0 0 0,0 1 0,-1 0-1,5 11 1,-3-3-331,-1 1 0,-1 0 0,0 0 0,-1 0 0,1 27 0,-4 22-6048,-7 1-6783,5-45 8743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1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110 156 1564,'-57'-7'10149,"10"2"1129,42 3-7659,6-1-1458,14-2-865,25-4-1376,53-2 194,126-1 0,-53 6-103,728-75 2,-718 68-590,-102 11-4666,-116 10-13559,42-8 18635,-26 9-3759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112 104 540,'7'-52'9050,"-2"22"-3290,-3 9 1379,-2 21-7046,0 0 1,0 0-1,0 0 1,0 1-1,-1-1 1,1 1 1028,-1-1-1028,1 0 0,0 0-1,0 0 1,0 0-1,0 0 1,0 0-1,0 0 1,-1 0-1,1 1 1,0-1-1,0 0 1,0 0 0,0 0-1,0 0 1,-1 0-1,1 0 1,0 0-1,0 0 1,0 0-1,0 0 1,0-1-1,0 1 1,-1 0 0,0-1 1028,1 1-1028,0 0-1,0 0 1,0 0-1,0 0 1,0 0-1,0 0 1,0-1-1,0 1 1,0 0-1,0 0 1,-1 0 0,1 0-1,-7 10 982,2 4-835,0 1 1,1 0 0,0 0 0,-1 20-1,-1 0-26,-28 193 84,6-34-314,15-105-406,9-77-223,2-24 42,1-23 4,3 20 531,2 0 1,0 0-1,0 1 1,2-1 0,0 1-1,11-19 1,-2 0 65,-10 22 11,1 1-1,0 0 0,0 0 0,1 0 0,0 1 1,1 0-1,0 0 0,0 1 0,17-13 1,-22 19-2,0 0 1,0 0 0,0 0-1,0 1 1,0-1-1,1 1 1,-1-1 0,1 1-1,-1 0 1,1 1 0,-1-1-1,1 1 1,0-1-1,-1 1 1,1 0 0,-1 0-1,1 1 1,0-1-1,-1 1 1,1-1 0,-1 1-1,1 0 1,-1 1 0,1-1-1,-1 1 1,0-1-1,0 1 1,0 0 0,0 0-1,0 0 1,0 1 0,0-1-1,-1 1 1,1-1-1,1 4 1,1 1 68,0-1 0,0 1 0,-1 0 0,0 1 0,0-1 0,-1 1 0,0 0-1,0-1 1,-1 1 0,0 0 0,-1 1 0,1-1 0,-1 0 0,-1 0 0,0 1 0,-1 11 0,-1-5-815,0-1-1,0 0 1,-7 20 0,-5 2-4570,-2-3-3668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71 2320,'-12'1'4649,"9"0"-2994,0-1-1,1 0 1,-1 0 0,0 1 0,1-1 0,-1-1-1,0 1 1,0 0 0,-3-2 0,6 2-1538,0 0 1,0-1-1,0 1 1,1 0 0,-1 0-1,0-1 1,0 1-1,0 0 1,0-1-1,0 1 1,0 0-1,0 0 1,0-1-1,1 1 1,-1 0-1,0 0 1,0-1 0,0 1-1,1 0 1,-1 0-1,0-1 1,0 1-1,1 0 1,-1 0-1,0 0 1,0 0-1,1-1 1,-1 1 0,0 0-1,1 0 1,-1 0-1,1 0 1,8-5 560,22-7-443,1 1 0,0 2 1,0 1-1,1 1 0,60-4 0,-75 10-559,0 1 0,23 4-1,10 7-6396,-39-11 1627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3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180 156 1972,'-5'-3'2587,"1"0"0,0 0 1,0-1-1,0 1 0,-7-8 0,9 7-1561,-1 1 0,0-1 0,1 0 0,0 0 0,0 0 0,0 0 0,-1-5 0,2 7-857,1-1 0,-1 0-1,1 0 1,-1 1-1,1-1 1,0 0 0,0 0-1,0 0 1,1 1-1,-1-1 1,0 0 0,1 0-1,0 1 1,0-1-1,0 0 1,0 1 0,0-1-1,0 1 1,1-1-1,-1 1 1,1 0-1,0 0 1,0-1 0,0 1-1,0 0 1,4-3-1,-3 3-164,1-1-1,0 1 0,0 0 0,0 0 0,0 0 1,0 0-1,0 1 0,0 0 0,0 0 0,1 0 1,-1 0-1,0 0 0,1 1 0,4 0 0,-7 0-5,0 0-1,0 1 0,0-1 1,0 1-1,-1-1 0,1 1 0,0-1 1,0 1-1,-1 0 0,1 0 1,-1 0-1,1 0 0,-1 0 1,1 0-1,-1 0 0,1 1 0,-1-1 1,0 0-1,0 1 0,0-1 1,0 1-1,0 0 0,0-1 0,0 1 1,0 0-1,-1-1 0,1 1 1,0 0-1,-1 0 0,0-1 1,1 1-1,-1 0 0,0 0 0,0 0 1,0 3-1,-1 2 1,1 0-1,-1-1 1,0 1 0,-1-1 0,1 1-1,-1-1 1,-1 0 0,1 1-1,-1-1 1,-3 5 0,-6 8 6,-24 29 0,22-32-54,-20 34 0,34-50 27,0 1 1,0-1-1,-1 1 0,1-1 1,0 1-1,0-1 1,0 1-1,0 0 1,0-1-1,0 1 1,0-1-1,0 1 0,0-1 1,0 1-1,0-1 1,0 1-1,1-1 1,-1 1-1,0-1 0,0 1 1,0-1-1,1 1 1,-1-1-1,0 1 1,1-1-1,-1 1 0,0-1 1,1 1-1,-1-1 1,1 0-1,-1 1 1,1-1-1,-1 0 1,1 1-1,24 13-209,1 0 212,-24-13 16,0 1 0,0 0 0,-1 0 0,1 0 0,0 0 0,-1 0 0,1 0 0,-1 0 0,0 0 0,1 0 0,-1 1 0,0-1 0,-1 1-1,1-1 1,0 1 0,-1-1 0,1 1 0,-1-1 0,0 1 0,0 3 0,0-2 20,-1-1 1,0 0-1,0 1 0,-1-1 0,1 0 1,-1 0-1,1 1 0,-1-1 0,0 0 1,0-1-1,0 1 0,-1 0 1,-2 2-1,-5 4-203,-1 0 1,0-1-1,-1 0 1,1-1-1,-1-1 1,-21 9 0,28-13-481,1 0 1,-1-1-1,0 0 1,1 0-1,-1 0 1,0-1-1,0 1 1,-8-2-1,11 1 44,0 0 0,-1-1 0,1 1-1,0-1 1,0 1 0,0-1-1,0 0 1,0 0 0,0 0 0,0 0-1,1 0 1,-1 0 0,0 0 0,0-1-1,1 1 1,-1-1 0,1 1 0,-1-1-1,1 0 1,0 1 0,0-1 0,-1-2-1,-2-7-3851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17 1876,'-5'-3'2976,"1"1"-1,-1 0 1,0 0-1,0 0 1,0 0-1,0 1 1,0 0-1,-6-1 1,10 29-1311,-2 35-1197,-11 66 0,10-97-521,-21 81-2406,14-74-1455,3 1-3650,8-17-1638,4-13 4653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45 207 944,'-6'-9'1612,"1"1"0,0-1 0,0 0 0,1 0 0,0 0 0,1 0 0,-1-1 0,2 0 0,0 1 0,0-1 0,-1-11 1,3 17-1246,0 0 1,0 0-1,1 1 1,-1-1-1,1 0 1,0 1-1,0-1 1,0 1-1,0-1 1,1 1-1,-1-1 1,1 1-1,0 0 1,0 0-1,0 0 1,0 0-1,0 0 1,1 0-1,5-4 1,-6 5-334,-1 1 0,1 0 0,0 0 0,-1 0 0,1 0 0,0 0 0,0 0 0,0 0 0,0 1 0,0-1 0,0 1 0,0-1 0,0 1 0,0 0 0,0 0 0,0 0 0,0 0 0,0 0 0,0 0 0,0 1 0,0-1 0,0 1 0,0-1 0,0 1 0,0 0 0,0 0 0,0-1 0,-1 1 0,1 1 0,0-1 0,-1 0 0,1 0 0,0 1 0,-1-1 0,0 1 0,3 2 0,0 2 5,0 0 1,0 1-1,0-1 0,0 1 0,-1 0 0,-1 0 0,1 0 0,-1 1 0,0-1 0,-1 1 1,0-1-1,0 1 0,0-1 0,-1 1 0,0 0 0,-1-1 0,-2 13 0,-2 10 0,-2 0 0,-1-1 0,-13 29 0,12-38-32,0-1-1,-1 0 0,-1-1 1,-15 17-1,4-2-63,33-53-682,36-58 145,176-248 590,-221 324 16,-1 0 0,1 0 0,-1-1 0,0 1 0,0 0 0,0-1 0,0 1 0,1-5 1,-2 7-13,0 0 1,0 0 0,0 0 0,0 0 0,0 0 0,0 0 0,-1 0 0,1 0-1,0 0 1,0 1 0,0-1 0,0 0 0,0 0 0,0 0 0,0 0-1,0 0 1,0 0 0,0 0 0,0 0 0,0 0 0,0 0 0,0 0 0,0 0-1,0 0 1,-1 0 0,1 0 0,0 0 0,0 0 0,0 0 0,0 0-1,0 0 1,0 0 0,0 0 0,0 0 0,0 0 0,0 0 0,0 0-1,-1 0 1,1 0 0,0 0 0,0 0 0,0 0 0,0 0 0,0 0 0,0 0-1,0 0 1,0 0 0,0 0 0,0 0 0,0 0 0,0 0 0,0 0-1,0 0 1,-1 0 0,1 0 0,0-1 0,0 1 0,0 0 0,0 0 0,0 0-1,0 0 1,0 0 0,0 0 0,0 0 0,0 0 0,0 0 0,0 0-1,0 0 1,0-1 0,-11 16 26,5-4-27,-21 32 8,-21 50 0,42-78-5,0 1-1,0-1 1,2 1 0,0 0-1,1 0 1,0 0-1,0 26 1,3-32 6,0 0 0,1-1 0,0 1 0,0 0 0,1 0 0,1-1 0,4 13 0,-5-18-3,-1 0 1,1-1-1,1 1 0,-1-1 0,0 1 1,1-1-1,0 0 0,0 0 0,0 0 0,0-1 1,0 1-1,0-1 0,1 1 0,-1-1 0,1 0 1,0 0-1,-1-1 0,1 1 0,0-1 0,5 1 1,2 0 5,0 0 1,0-2-1,0 1 1,0-1-1,0-1 1,0 0-1,0 0 1,0-1 0,0-1-1,0 0 1,-1 0-1,16-8 1,-9 3-6,-1 0 1,0-1-1,-1-1 1,0 0-1,-1-1 1,26-25-1,-35 32-96,13-14 284,-18 17-215,1 1-1,-1 0 1,0 0 0,0 0 0,1 0-1,-1-1 1,0 1 0,0 0 0,0 0-1,1 0 1,-1-1 0,0 1 0,0 0-1,0-1 1,0 1 0,1 0 0,-1 0-1,0-1 1,0 1 0,0 0 0,0-1-1,0 1 1,0 0 0,0 0 0,0-1 0,0 1-1,0 0 1,0-1 0,0 1 0,0 0-1,0-1 1,0 1 0,0 0 0,0 0-1,0-1 1,0 1 0,-1 0 0,1-1-1,0 1 1,0 0 0,0 0 0,0-1-1,-1 1 1,1 0 0,0 0 0,0 0-1,-1-1 1,1 1 0,0 0 0,0 0-1,-1 0 1,1 0 0,0-1 0,0 1-1,-1 0 1,1 0 0,0 0 0,-1 0 0,1 0-1,-13-4-2408,-4-9-5619,0 0-1048,6 7 4624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3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84 936,'-10'1'2537,"-16"-2"17188,38-4-16819,79-22-550,-55 15-2870,1 1 1,60-9-1,-75 17-1132,25-2-3722,-43 5 4107,0 0 1,1 0-1,-1 0 1,0 1-1,0-1 0,0 1 1,0 0-1,5 2 0,-3 2-2414,-6 2 203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27 131 2336,'-7'5'4908,"-11"9"6378,18-14-11041,0 1 0,0-1 0,0 0 1,-1 1-1,1-1 0,0 0 0,0 1 0,0-1 0,0 0 0,0 1 0,0-1 0,0 0 0,0 0 0,0 1 1,0-1-1,0 0 0,0 1 0,0-1 0,0 0 0,0 1 0,1-1 0,-1 0 0,0 1 0,0-1 246,1 1-246,9-3 3296,12-7-3169,-20 8-144,103-33-75,-31 11-2554,-53 15-1698,31-15 0,-34 13 214,-1 0 1,16-13-1,-14 8 40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39 2624,'-29'-9'5213,"20"5"-2623,0 1-1,0 1 0,-1 0 1,-10-7 6638,37 4-8572,28 1-591,1 3 1,-1 2-1,0 2 1,80 15 0,-111-16-69,-10-2 2,0 0-1,0 1 0,1 0 1,-1-1-1,0 2 1,0-1-1,0 0 0,0 1 1,0 0-1,0 0 0,0 0 1,5 4-1,-9-5 18,0 1 1,0 0-1,0-1 0,0 1 0,0-1 0,-1 1 0,1-1 0,0 1 0,-1-1 1,1 1-1,-1-1 0,1 1 0,-1-1 0,0 1 0,0-1 0,1 0 0,-3 3 1,-1 3 98,-8 13 203,0 0 1,-1-2-1,0 1 1,-23 21 0,-5 9 106,11-10-226,2 2-1,-34 66 1,47-78-1479,2 2 1,-13 44-1,22-60-1154,1 0 0,-2 15-1,5-25 1088,-1-1 1,1 1-1,0-1 0,1 0 0,-1 1 0,2 6 0,6 0-3452,4-4 129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8 579 1452,'17'-17'8434,"0"-3"-3943,27-46-1404,-34 49-1787,9-11-353,-2 2-134,-1 1 0,-2-2 0,0 0 0,13-37 0,-17 31 165,-1-1-1,-1 0 1,-2 0 0,-1-1-1,-1-44 1,-3 78-955,-1 1-1,0 0 1,0-1-1,0 0 1,0 1-1,0-1 1,0 1-1,0-1 1,0 1-1,0-1 1,0 1 0,0-1-1,0 1 1,-1-1-1,1 1 1,0-1-1,0 1 1,0 0-1,-1-1 1,1 1-1,0-1 1,0 1 0,-1-1-1,1 1 1,-1-1-1,-7 9 216,-5 22-182,-8 43-30,-19 113 1,16-64-24,15-76-2,-12 52-23,-34 95 0,46-164-20,6-17-84,-1-1 0,0 0 0,0 0 0,-9 14 0,13-25 106,0-1 0,0 1-1,0 0 1,0 0 0,0-1-1,0 1 1,0 0 0,0 0-1,0-1 1,-1 1-1,1 0 1,0 0 0,0 0-1,0-1 1,0 1 0,0 0-1,0 0 1,-1 0 0,1-1-1,0 1 1,0 0 0,0 0-1,0 0 1,-1 0-1,1-1 1,0 1 0,0 0-1,-1 0 1,1 0 0,0 0-1,0 0 1,0 0 0,-1 0-1,1 0 1,0 0-1,0 0 1,-1 0 0,1 0-1,0 0 1,0 0 0,-1 0-1,1 0 1,0 0 0,0 0-1,-1 0 1,1 0 0,0 0-1,0 0 1,-1 0-1,1 1 1,0-1 0,0 0-1,0 0 1,-1 0 0,1 0-1,0 0 1,0 1 0,0-1-1,0 0 1,-1 0 0,1 0-1,0 1 1,0-1-1,0 0 1,0 0 0,0 1-1,0-1 1,0 0 0,-2-20-978,5-2 423,2-1 1,1 1-1,1 0 1,15-33-1,-15 39 483,5-14-7,28-49-1,-34 70 122,0-1 0,0 1-1,1 1 1,0-1 0,1 1-1,-1 1 1,2-1 0,16-11-1,-22 17 27,0 1-1,0 0 0,1 0 0,-1 0 1,0 0-1,0 0 0,1 1 0,-1-1 1,1 1-1,-1 0 0,0 0 0,1 0 1,-1 1-1,1-1 0,-1 1 1,0 0-1,0 0 0,1 0 0,-1 0 1,0 0-1,0 1 0,0-1 0,0 1 1,0 0-1,-1 0 0,4 3 1,2 1 59,0 1 1,-1 0 0,0 0-1,-1 1 1,1 0-1,-2 0 1,10 15 0,-9-10-3,0 0 1,-1 1 0,0 0 0,-1 0-1,0 0 1,-1 1 0,1 23-1,-3-27-730,-1 0 0,-1 0-1,0 0 1,-4 15-1,3-17-1425,0 0 0,-1-1 0,-1 1-1,1-1 1,-10 14 0,7-14-2106,0-1 33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35 259 1240,'-10'-3'4827,"-15"-3"10726,33 2-10951,6-4-3574,22-4-465,0 1-1,48-7 1,-61 15-1183,1 1-1,-1 0 1,0 2-1,44 4 1,-66-4 214,0 0 0,0 0 1,0 0-1,0 0 0,0 0 1,-1 0-1,1 0 1,0 0-1,0-1 0,0 1 1,0 0-1,0-1 0,0 1 1,0-1-1,-1 1 0,1-1 1,1 0-1,3-6-5515,-5 7 5498,0-1 0,0 0 0,0 1 1,0-1-1,0 1 0,0-1 0,0 0 0,0 1 0,0-1 0,0 1 0,0-1 0,0-1 0</inkml:trace>
  <inkml:trace contextRef="#ctx0" brushRef="#br0" timeOffset="1">280 39 112,'-4'-5'2054,"-1"1"1,0 0-1,0 0 1,0 1-1,0-1 1,-1 1-1,1 1 1,-1-1-1,-7-2 1,0 4 5174,13 12-4561,3 2-3210,3 36 460,-3 1-1,-1 0 1,-6 62 0,0-77-2429,-13 54 0,-1-27-5201,-3-5-4856,15-43 8611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31 190 392,'-3'-6'1360,"-2"-1"592,0 0-1,1 0 1,-5-11 0,8 15-1627,0 1 1,1-1 0,-1 1-1,1-1 1,-1 1 0,1-1-1,0 0 1,0 1 0,0-1-1,0 0 1,0 1-1,1-1 1,-1 0 0,3-4-1,0-1 196,0 0 0,1 0 0,0 1-1,0-1 1,1 1 0,0 0 0,0 0-1,11-10 1,-14 15-328,1 0-1,0-1 0,0 1 1,-1 0-1,2 0 0,-1 1 1,0-1-1,0 1 0,0 0 1,1-1-1,-1 1 1,1 1-1,-1-1 0,1 0 1,-1 1-1,1 0 0,-1 0 1,1 0-1,-1 0 0,1 1 1,0-1-1,-1 1 0,6 1 1,-7 0-98,1-1-1,-1 0 1,1 1 0,-1-1 0,0 1 0,0 0-1,0 0 1,0 0 0,0 0 0,0 0 0,-1 0-1,1 0 1,-1 1 0,1-1 0,-1 0-1,0 1 1,0-1 0,0 1 0,0 0 0,0-1-1,-1 1 1,1 0 0,-1-1 0,0 6 0,1 5 208,-1 1 0,0-1 0,-4 23-1,-1-7-121,-1 0 0,-2 0-1,-16 37 1,-42 82-107,37-88-61,17-32-111,11-23-156,9-19-136,67-116-1777,65-125 776,-137 248 1394,10-19 89,16-49 1,-28 62 113,-7 15 128,-10 18 114,-3 10-136,1 1 1,1 1-1,2 0 0,2 1 0,0 1 0,2 0 1,2 1-1,-8 55 0,17-78-533,0 1 0,0 0 0,1 0 0,1 0 0,0-1 0,1 1 0,7 20 0,-9-31-114,0 0 1,0 0-1,0 0 0,0 0 1,1-1-1,-1 1 1,0 0-1,1 0 0,-1-1 1,1 1-1,0-1 1,0 1-1,-1-1 1,1 0-1,0 0 0,0 0 1,0 0-1,0 0 1,0 0-1,0 0 0,1-1 1,-1 1-1,0-1 1,4 1-1,3 0-1920,0-1 0,0-1 0,0 1-1,17-4 1,2-1-1844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46 2800,'-23'-4'10345,"22"4"-9797,0 0 0,0 0 1,0 0-1,0 0 0,0-1 1,0 1-1,1 0 1,-1-1-1,0 1 0,0 0 1,0-1-1,1 1 0,-1-1 1,0 1-1,0-1 0,1 0 1,-1 1-1,1-1 1,-1 0-1,0-1 0,8-1 2610,15 3-3003,-19 0 97,68 2-57,1 0-1313,-23-4-2822,-40 1 2092,0-1 0,0 0 0,0 0 0,0-1 0,10-5 0,6-2-5074,-16 8 3094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46 3080,'-20'10'5737,"-8"4"6359,41-15-5103,41-2-6693,26-12-3815,37-20-11762,-91 27 11047,-1 1 210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3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94 824,'-10'2'961,"1"-1"-1,0-1 1,-1 0 0,1 0 0,0-1-1,-1 0 1,1 0 0,0-1-1,0 0 1,-15-6 0,21 6-504,-1 0 1,1-1 0,0 1-1,0-1 1,0 1 0,1-1-1,-1 0 1,1 0 0,0 0-1,-1-1 1,1 1 0,1 0-1,-1-1 1,0 0 0,1 1-1,0-1 1,0 0 0,-1-5-1,2 8-293,0 0 0,1 0 0,-1 1 0,0-1 0,1 0 0,-1 0 0,1 1 0,-1-1 0,1 0 0,-1 1 0,1-1 0,-1 1 0,1-1 0,0 0 0,-1 1-1,1-1 1,0 1 0,-1 0 0,1-1 0,0 1 0,0 0 0,-1-1 0,1 1 0,0 0 0,0 0 0,0 0 0,1-1 0,23-2 1297,134 17 410,-72-4-1591,481-2 194,-445-11-452,1898-16 15,-1929 19-79,22-2-439,149 18-1,-262-16 420,0 0-1,0 1 1,0-1 0,0 0-1,0 0 1,0 0 0,0 0 0,-1 1-1,1-1 1,0 0 0,0 1 0,0-1-1,0 1 1,-1-1 0,1 1-1,1 0 1,-2-1-11,0 1-1,0-1 1,0 0 0,0 1-1,0-1 1,-1 0 0,1 1-1,0-1 1,0 0 0,0 1-1,0-1 1,0 0 0,0 0-1,-1 1 1,1-1 0,0 0-1,0 0 1,-1 1 0,1-1-1,0 0 1,0 0 0,-1 0-1,1 1 1,0-1 0,0 0-1,-1 0 1,1 0 0,-1 1-1,-30 9-4064,-115 5-11096,99-10 11382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48 566 420,'-5'-1'1659,"1"1"0,0-1-1,0 1 1,0-1 0,0-1 0,-4-1 0,7 3-1387,0 0 0,1 0 1,-1 0-1,0-1 0,1 1 1,-1 0-1,0 0 0,1-1 1,-1 1-1,1-1 0,-1 1 1,1 0-1,-1-1 0,0 1 1,1-1-1,0 1 0,-1-1 1,1 1-1,-1-1 0,1 0 1,0 1-1,-1-1 0,1 0 1,0 1-1,0-1 0,-1 0 1,1 1-1,0-1 0,0 0 1,0 1-1,0-1 0,0 0 1,0 1-1,0-1 0,0 0 1,0 0-1,0 1 0,0-1 1,1 0-1,-1 1 0,0-1 1,0 0-1,1 0 0,23-32 1144,1 1-1,49-47 1,-43 47-1487,54-71 0,-75 88 76,-1 0 1,0-1-1,-1 0 1,-1 0-1,8-25 1,-13 35 17,-1 0-1,1-1 1,-1 1-1,0-1 1,-1 0-1,0 1 1,0-1-1,0 1 1,-1-1 0,1 0-1,-2 1 1,1-1-1,-1 1 1,0 0-1,0 0 1,-1-1-1,-6-10 1,9 17-16,0-1 0,0 1-1,-1-1 1,1 0 0,0 1 0,-1-1 0,1 1 0,0 0 0,-1-1-1,1 1 1,-1-1 0,1 1 0,-1 0 0,1-1 0,-1 1-1,1 0 1,-1-1 0,1 1 0,-1 0 0,0 0 0,1-1 0,-1 1-1,1 0 1,-1 0 0,0 0 0,1 0 0,-1 0 0,1 0-1,-1 0 1,0 0 0,1 0 0,-1 0 0,1 0 0,-1 1-1,1-1 1,-1 0 0,0 0 0,1 1 0,-1-1 0,1 0 0,-1 1-1,1-1 1,-1 0 0,1 1 0,-1-1 0,1 1 0,0-1-1,-1 1 1,-18 29 27,14-21-7,-4 10 1,0 1 0,2 0 0,0 0 0,-6 34-1,4-17 22,-111 404 246,97-367-294,13-47-238,1 2 1,-5 29-1,19-75-403,0 0-1,1 1 1,1-1 0,14-24 0,51-82 177,-59 102 475,-10 15 22,1-1 1,1 1-1,-1-1 0,1 1 1,10-9-1,-14 14-30,0 1 0,0 0-1,0 0 1,0 0 0,0 0 0,0 0-1,0 0 1,0 0 0,0 0-1,0 0 1,-1 0 0,1 0 0,0 0-1,0 1 1,0-1 0,0 0-1,0 1 1,0-1 0,-1 1 0,1-1-1,0 1 1,0-1 0,-1 1-1,1-1 1,0 1 0,-1 0 0,1-1-1,0 1 1,-1 0 0,1 1-1,16 23 115,-17-25-115,6 11 87,-1 0 0,-1 1 1,0-1-1,0 1 0,-2 0 0,1 0 0,-1 0 0,-1 1 0,0 13 0,-3 43-1602,-6 0-6760,6-51 4320,4 3-3963,1-13 4151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49 773 1244,'-6'-9'2324,"1"1"1758,-1 0 1,1 1-1,-1 0 1,-11-11-1,13 9 1201,19 18-4709,-2 6-574,-1 1 0,0 1-1,-1 0 1,16 36 0,27 81 6,-42-101-10,9 23 47,-21-56-42,0 0 0,0 0 0,1 0 1,-1 0-1,0 0 0,0 0 0,0 0 0,0 0 1,0 0-1,0 0 0,0 1 0,0-1 1,0 0-1,0 0 0,1 0 0,-1 0 0,0 0 1,0 0-1,0 0 0,0 0 0,0 0 1,0 0-1,0 0 0,0 0 0,1 0 0,-1 0 1,0 0-1,0 0 0,0 0 0,0 0 1,0 0-1,0 0 0,0 0 0,1 0 0,-1 0 1,0 0-1,0 0 0,0 0 0,0 0 0,0 0 1,0-1-1,0 1 0,0 0 0,0 0 1,1 0-1,-1 0 0,0 0 0,5-8 40,3-9 16,58-329 129,-25 100 270,-11 127 347,63-157 0,-89 265-696,-4 8-72,1 0 1,0 1 0,0-1 0,1 0-1,-1 0 1,0 1 0,1-1 0,2-2 0,-3 4-34,1 0 0,-1 0 0,0 1 0,0-1 0,0 1-1,1-1 1,-1 1 0,0 0 0,0-1 0,1 1 0,-1 0 0,0 0 0,1 0 0,-1 0 0,0 0 0,1 0 0,-1 0 0,0 0 0,0 1 0,1-1 0,-1 0 0,2 1 0,12 3-446,0 0-1,0 0 1,0 1-1,-1 1 1,0 1 0,0 0-1,0 0 1,19 16-1,2 5-4166,-26-22 2156,-1 0 0,0 1 0,0 0 0,-1 0 0,0 1 0,10 12 0,-6-3-1780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166 207 2312,'-3'0'1078,"-1"0"-1,1 0 0,0 0 1,-1-1-1,1 0 1,0 1-1,-1-1 0,1 0 1,0-1-1,0 1 1,0-1-1,-5-3 1,5 4-499,1-1 1,0 0-1,0 0 1,0 0 0,1 0-1,-1-1 1,0 1-1,1-1 1,-1 1 0,1-1-1,0 1 1,0-1 0,-1-2-1,1 0-326,0 0 1,1 1-1,-1-1 0,1 0 1,0 0-1,0 1 0,1-1 1,-1 0-1,1 1 0,0-1 1,0 0-1,1 1 0,0-1 0,-1 1 1,1 0-1,1 0 0,4-8 1,-1 4-207,0 1 1,0 1 0,0-1 0,1 1 0,0 0-1,8-5 1,-13 9-49,1 0 1,0 0-1,1 0 0,-1 1 1,0-1-1,0 1 0,1 0 1,-1 0-1,1 0 1,-1 0-1,1 0 0,0 1 1,-1 0-1,1-1 0,-1 1 1,1 1-1,5 0 0,-8-1 1,1 1-1,-1 0 1,0 0-1,0-1 0,0 1 1,1 0-1,-1 0 1,0 0-1,0 0 0,0 0 1,0 1-1,-1-1 0,1 0 1,0 0-1,0 1 1,-1-1-1,1 0 0,-1 1 1,1-1-1,-1 1 1,0-1-1,1 3 0,1 32 7,-5-19-6,-1 0 0,0 0 1,-1 0-1,-1-1 1,0 0-1,-1 0 0,-17 27 1,10-17-1,-14 35-1,27-59-9,1 0-1,-1 0 1,1-1 0,-1 1-1,1 0 1,0 0-1,-1 0 1,1 0-1,0 0 1,1 0-1,-1 0 1,0-1 0,0 1-1,1 0 1,-1 0-1,1 0 1,0 0-1,-1-1 1,1 1 0,0 0-1,1 1 1,3 3-7,-1-1 1,1 0 0,0-1-1,9 8 1,15 15 14,-27-25 3,-1 0 0,1-1 0,-1 1 0,0 0 0,0 0 0,0 0 0,0 1 0,0-1 1,0 0-1,-1 0 0,1 0 0,-1 0 0,0 1 0,1 2 0,-2 0 15,0 0 1,0 1-1,0-1 0,0 0 1,-1 0-1,0 0 0,0-1 1,0 1-1,-1 0 0,1-1 0,-1 1 1,0-1-1,-1 0 0,1 0 1,-6 4-1,2 0-290,-1-1 0,0-1 0,-1 1 1,1-1-1,-1-1 0,-16 8 0,21-12-271,1 1 0,0-1 1,0-1-1,-1 1 0,1 0 0,-1-1 1,1 1-1,-1-1 0,1 0 0,0-1 1,-5 0-1,2 0-923,1 0 1,0-1 0,0 0-1,0 0 1,1 0 0,-1-1-1,0 0 1,1 0-1,0 0 1,-7-6 0,-3-7-2875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94 3088,'-7'0'1854,"5"0"-576,0 0 0,0 0-1,0 0 1,0 0 0,0 0 0,1 0-1,-1-1 1,0 1 0,-3-2 0,5-4 3822,12-7-4303,-3 5-515,1 0-1,1 1 0,-1 0 1,1 1-1,0 0 0,1 1 1,0 0-1,0 1 0,0 0 1,0 0-1,0 2 0,26-3 0,-35 5-274,1 0-1,-1 0 1,0 0-1,1 0 0,-1 1 1,1 0-1,-1 0 0,1 0 1,-1 0-1,0 0 0,0 1 1,0-1-1,0 1 1,0 0-1,0 0 0,0 0 1,0 0-1,-1 0 0,1 1 1,-1-1-1,0 1 0,0 0 1,1 0-1,-2 0 0,1 0 1,0 0-1,-1 0 1,1 0-1,-1 0 0,0 1 1,0-1-1,0 0 0,-1 1 1,1 4-1,0 5 23,0 0 0,-1 0 0,-1 0 0,0 0 1,-1 0-1,0 0 0,-8 24 0,-2-6 9,-1-1 1,-2-1 0,-1 0-1,-1-1 1,-2-1-1,0-1 1,-2 0 0,-27 26-1,43-48-43,4-5-30,9-14-106,17-23-276,65-79-2072,60-84-3162,-135 179 5241,-4 5 418,1-1 0,8-19-1,-20 37 15,0-1-1,0 1 1,0 0-1,0 0 0,1 0 1,-1 0-1,0 0 1,0 0-1,0 0 1,0 0-1,0 0 0,0 0 1,0-1-1,0 1 1,0 0-1,0 0 0,0 0 1,0 0-1,0 0 1,0 0-1,0 0 0,0-1 1,0 1-1,0 0 1,0 0-1,0 0 1,0 0-1,0 0 0,0 0 1,0-1-1,0 1 1,0 0-1,0 0 0,0 0 1,0 0-1,0 0 1,0 0-1,0 0 0,0 0 1,0-1-1,0 1 1,-1 0-1,1 0 1,0 0-1,0 0 0,0 0 1,0 0-1,0 0 1,0 0-1,0 0 0,0 0 1,-1 0-1,1 0 1,0 0-1,0 0 0,0 0 1,0 0-1,0 0 1,0 0-1,0 0 0,-1 0 1,1 0-1,0 0 1,-12 5 769,-12 11 240,3 4-26,1 0 0,1 1 0,-33 47 0,45-59-854,1 2-1,1-1 0,-1 0 0,1 1 0,1 0 0,0 0 0,1 1 1,0-1-1,1 1 0,0-1 0,1 1 0,-1 16 0,3-21-122,0 0-1,1 0 1,-1 0 0,1-1-1,1 1 1,-1 0 0,1-1-1,0 1 1,1-1-1,-1 0 1,9 10 0,-5-8-299,0 1 1,1-1 0,0 0-1,1-1 1,0 0 0,16 9-1,-20-13-353,0-1 0,0 0 0,1 0 0,-1 0 0,1-1 0,-1 0 0,1 0 0,-1 0 0,1 0 0,0-1 0,-1 0 0,12-2 0,4-1-2900,-1-2 1,24-7-1,-30 7 1756,23-6-2389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28 1248,'-27'-3'5576,"-28"-6"9599,55 9-15107,0 0-1,1 0 0,-1 0 1,0 0-1,0 0 0,0 0 1,0-1-1,0 1 0,0 0 1,1 0-1,-1 0 0,0 0 1,0 0-1,0 0 0,0 0 1,0 0-1,0 0 0,0-1 1,0 1-1,1 0 0,-1 0 1,0 0-1,0 0 1,0 0-1,0 0 0,0-1 1,0 1-1,0 0 0,0 0 1,0 0-1,0 0 0,0-1 1,0 1-1,0 0 0,0 0 1,0 0-1,0 0 0,0 0 1,0-1-1,0 1 0,0 0 1,0 0-1,0 0 0,0 0 1,-1 0-1,1 0 0,0-1 1,0 1-1,0 0 0,0 0 1,0 0-1,0 0 0,0 0 1,0 0-1,-1 0 0,1 0 1,0 0-1,0-1 0,0 1 1,0 0-1,0 0 0,0 0 1,-1 0-1,1 0 0,0 0 1,0 0-1,0 0 0,0 0 1,11-4 923,14 1-1454,1 2 0,40 2 0,-48 1-2198,1 1 1,21 6-1,-13-4-1128,-22-5 2715,0 0 0,0 1 0,-1 0 0,1 0 0,0 0 0,-1 0-1,1 1 1,6 3 0,-4 2-1668</inkml:trace>
  <inkml:trace contextRef="#ctx0" brushRef="#br0" timeOffset="1">150 196 320,'-22'14'4688,"-26"12"-1,1-4 7252,69-27-6873,24 0-5032,-29 4 132,59-12-3785,34-17-7927,-73 19 7440,-1 0-199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1 571 564,'7'-22'11409,"15"-11"-7956,-17 25-2258,48-64 3312,65-100-753,-106 151-3344,-1-1 1,0 0 0,-2-1-1,-1 0 1,0 0 0,5-34 0,-10 17 413,-3 38-737,0 0 1,0 0-1,0 0 1,-1 0 0,1 0-1,-1 0 1,1 0-1,-1 0 1,0 0 0,1 0-1,-1 0 1,0 0-1,0 1 1,-1-1-1,0-2 1,1 4-76,0 0 0,1 1 0,-1-1 0,0 0 0,1 0 0,-1 0 0,1 0 0,-1 1 0,0-1 0,1 0 0,-1 0 0,1 1 0,-1-1 0,1 1-1,-1-1 1,1 0 0,-1 1 0,1-1 0,-1 1 0,1-1 0,-1 1 0,1-1 0,0 1 0,-1 0 0,1-1 0,0 1 0,-1-1 0,1 2 0,-11 18 22,-11 41 124,2 2 0,-20 119 0,21-86-94,2-12-22,-17 74-20,28-138-60,-4 20-70,6-30-103,2-14-190,3-8 365,0 1-1,1-1 1,0 0-1,1 1 1,1 0-1,-1 0 1,2 0-1,-1 0 1,10-14-1,-1 3 39,2 0 1,0 1-1,21-22 0,-31 37 5,1 0 1,0 1-1,0-1 1,0 2-1,0-1 1,1 1-1,0-1 1,0 2-1,13-6 1,-18 8-6,1 0 0,-1 1 0,1-1 1,-1 1-1,1 0 0,0 0 0,-1 0 1,1 0-1,0 0 0,-1 0 0,1 1 1,-1-1-1,1 1 0,0 0 0,-1 0 0,0 0 1,1 0-1,-1 0 0,0 0 0,1 1 1,-1-1-1,0 1 0,0 0 0,0-1 1,0 1-1,0 0 0,-1 0 0,1 0 0,-1 0 1,1 1-1,-1-1 0,2 4 0,3 6-16,0 0 0,0 1 0,-2 0-1,1-1 1,-2 2 0,0-1-1,0 0 1,0 18 0,-2-12-1127,-1 1 0,-5 35 0,-3-16-3434,5-26 869,0-1 1,1 1-1,0 13 1,2-14-702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8:5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299 166 2404,'-11'-44'5848,"9"34"-3789,0 0-1,-1 0 0,0 1 0,-1-1 1,-9-18-1,7 17-148,5 9-1538,1 0 0,-1-1-1,0 1 1,0 0 0,-1 0-1,1 0 1,0 0-1,-1 0 1,1 0 0,-1 1-1,0-1 1,1 0-1,-1 1 1,0-1 0,0 1-1,-4-2 1,5 3-343,0 0 1,0 0-1,0 0 0,0 0 1,0 1-1,0-1 0,0 1 1,0-1-1,0 0 0,0 1 1,0 0-1,0-1 0,0 1 1,0-1-1,0 1 1,1 0-1,-1 0 0,0-1 1,0 1-1,0 1 0,-14 19 95,1 4 18,2 0 1,0 0-1,-9 31 0,-19 85 407,36-127-489,-24 99 558,-26 223 1,48-107-1312,9-168-1315,20 102 1,-22-161 1908,2 15-2085,1-1 0,9 25 0,-11-37 1361,-1 0-1,1 0 1,0 0 0,0-1-1,1 1 1,-1-1-1,1 1 1,0-1-1,0 0 1,0 0 0,0 0-1,0 0 1,1 0-1,-1-1 1,8 4-1,14 2-3611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9:0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58 841 20,'-45'-62'15650,"42"57"-13574,1 3-1724,-5-10 7659,12 10-4278,4 4-3978,-3 0 319,0 1 1,-1 0-1,1 0 0,0 0 1,-1 0-1,0 1 1,0 0-1,0 1 0,-1-1 1,1 1-1,-1-1 1,0 1-1,0 1 0,5 8 1,3 8-3,-1 1 0,11 30 0,-16-38-27,8 26-9,-11-29-23,0 0 0,1-1-1,8 14 1,-9-27 76,1-10-46,2-13 3,22-158 32,-8 50-89,-9 60 3,3-14 23,30-107 0,-19 121 228,3 1-1,41-74 1,-65 136-204,-2 7-11,-1-1 0,1 1-1,0 0 1,-1 0 0,1 0-1,1 0 1,2-3 0,-4 6-24,0-1 0,-1 1 0,1-1 1,0 1-1,0 0 0,0-1 0,0 1 0,0 0 0,0 0 1,0-1-1,-1 1 0,1 0 0,0 0 0,0 0 1,0 0-1,0 0 0,0 1 0,0-1 0,0 0 1,0 0-1,0 1 0,0-1 0,-1 0 0,1 1 0,0-1 1,0 1-1,0-1 0,-1 1 0,1-1 0,0 1 1,0 0-1,0 0 0,26 21-957,-2 1 0,0 1 0,-2 1-1,30 41 1,-43-53-2736,1 0 1,23 19-1,3 4-7265,-23-21 6953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9:0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125 107 2548,'-3'0'1134,"0"0"-1,0 0 1,0 0-1,0-1 1,0 1-1,0-1 1,0 0-1,0 0 1,0 0 0,1 0-1,-1 0 1,0-1-1,1 1 1,-1-1-1,1 0 1,-5-3-1,6 3-697,0 1 0,0 0-1,0-1 1,0 1 0,0-1-1,0 0 1,1 1 0,-1-1-1,0 1 1,1-1 0,0 0 0,-1-3-1,1 3-296,0-1 0,0 0 0,0 1 0,1-1 0,-1 1 0,1-1 0,-1 0 0,1 1 0,0-1 0,2-2 0,-3 3-121,1 0 0,0 0 0,0 1-1,0-1 1,0 0 0,0 0 0,1 1 0,-1-1-1,0 0 1,1 1 0,-1-1 0,1 1-1,0 0 1,-1 0 0,1-1 0,0 1 0,0 0-1,0 1 1,0-1 0,-1 0 0,1 0-1,1 1 1,-1-1 0,0 1 0,0 0 0,0 0-1,0-1 1,0 1 0,0 0 0,0 1-1,0-1 1,0 0 0,0 1 0,0-1 0,3 2-1,-2-1-19,0 1 0,1-1-1,-1 1 1,-1 0 0,1 0-1,0 0 1,0 1 0,-1-1-1,1 0 1,-1 1-1,0 0 1,0 0 0,0-1-1,0 1 1,0 0 0,-1 0-1,1 1 1,-1-1 0,0 0-1,1 6 1,-1-4 2,0 1 0,-1 0-1,0 0 1,0 0 0,-1 0 0,1-1 0,-1 1 0,0 0-1,-1-1 1,0 1 0,1 0 0,-5 7 0,-3 4 0,-1-1 0,-17 23 0,6-9-16,20-29-11,0 1 1,0-1-1,0 0 0,0 1 0,0-1 1,1 1-1,-1-1 0,0 1 1,1-1-1,0 1 0,-1 0 0,1-1 1,0 1-1,0 0 0,0-1 1,0 1-1,0 0 0,0-1 0,0 1 1,0 0-1,1-1 0,-1 1 0,1-1 1,-1 1-1,2 2 0,2 1-37,-1-1 0,1 0 0,0 0 0,0 0 0,0 0 0,7 4-1,-6-4 62,0 0 0,0 0 1,0 1-1,0-1 0,4 7 0,-8-9 19,-1 0 0,1 0-1,0 0 1,0-1 0,-1 1 0,0 0 0,1 1 0,-1-1 0,0 0 0,0 0 0,0 0 0,0 0 0,0 0 0,0 0 0,-1 0 0,1 0 0,-1 0 0,1 0 0,-1 0 0,0 0 0,0-1 0,0 1 0,0 0 0,0 0 0,-2 2 0,-2 3 109,-1 0 0,1-1 0,-1 0 0,-11 9 0,-14 9-321,-46 24 0,65-41-619,14-16-5922,7-7 3253,3 2 312,0 0-1,1 1 1,17-14-1,-2 3-816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9:0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15 397 2368,'-14'-1'22077,"47"-22"-19000,-13 13-2844,1 1 1,0 0 0,1 2-1,0 0 1,27-3 0,-16 4-363,-1 2 1,0 2 0,35 2 0,-12 5-1421,10 1-4585,-57-6 4172,-1-1 0,0 0-1,1 0 1,-1 0 0,0-1 0,13-4 0,-9 1-1831</inkml:trace>
  <inkml:trace contextRef="#ctx0" brushRef="#br0" timeOffset="1">844 61 1552,'-6'-6'4367,"0"0"0,-1 0 1,0 0-1,-9-5 0,-14-12 3347,30 23-7704,0 0 0,0 0 0,-1 0 0,1-1 0,0 1 0,0 0 0,0 0 0,-1 0 0,1-1 0,0 1 0,0 0 0,0 0 0,-1 0 0,1 0 0,0 0 0,-1 0 0,1 0 0,0 0 0,0-1 0,-1 1 0,1 0 1,0 0-1,0 0 0,-1 0 0,1 0 0,0 0 0,-1 1 0,1-1 0,0 0 0,0 0 0,-1 0 0,1 0 0,0 0 0,0 0 0,-1 0 0,-3 12 458,4 22 297,0-26-694,-1 54-1749,-3 0 1,-16 87-1,13-113 495,-2-1 0,-1-1 0,-2 1 0,-2-2 0,-27 51 0,7-40-12274,28-36 9050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3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65 1984,'1'-4'869,"0"1"0,1-1 0,-1 0 0,1 1 0,0-1-1,0 1 1,0 0 0,0 0 0,0-1 0,1 1 0,-1 1 0,1-1 0,4-4 0,-4 5-518,1 0 0,-1 1 0,0-1 1,0 1-1,1-1 0,-1 1 0,0 0 1,1 0-1,0 0 0,-1 1 0,1-1 1,5 1-1,-3 0-133,0 1 0,1 0 0,-1 0-1,0 0 1,0 1 0,0 0 0,0 0 0,-1 1 0,1-1 0,-1 1 0,1 1-1,-1-1 1,0 1 0,0-1 0,0 1 0,6 8 0,-6-6-53,0 0 1,0 0-1,-1 0 1,0 0-1,0 1 1,0 0-1,-1-1 1,4 13-1,-6-15-142,0 0 0,-1 0-1,1 0 1,-1 0 0,0 0-1,0 0 1,0 0 0,-1 0-1,1 0 1,-1 0 0,0 0-1,0 0 1,-1 0 0,1-1-1,-1 1 1,0-1 0,1 1-1,-5 4 1,-4 5-3,0-1 0,-1-1 0,0 0 0,-1-1 0,0 0 0,-1 0 0,0-1 0,0-1 1,-1 0-1,0-1 0,0-1 0,-1 0 0,0-1 0,0 0 0,0-2 0,0 1 0,-1-2 0,0 0 0,-29-1 0,42-1-36,0 0 0,0 0 1,1-1-1,-1 0 0,0 1 0,0-1 0,1 0 0,-1 0 0,0-1 0,1 1 0,-1 0 0,1-1 0,-3-2 0,4 3-7,-1 0-1,1-1 0,0 1 1,0-1-1,0 1 1,0 0-1,0-1 0,1 0 1,-1 1-1,0-1 0,1 1 1,-1-1-1,1 0 1,-1 0-1,1 1 0,0-1 1,0 0-1,0 0 0,0 1 1,0-1-1,1-2 1,-1 0 37,1 1 1,0 0 0,0 0 0,0-1 0,0 1 0,1 0 0,-1 0 0,1 0 0,0 0 0,0 1 0,0-1 0,0 0 0,0 1 0,0-1 0,4-1 0,-2 0 212,1 1 1,0 0-1,0 0 1,0 1-1,1-1 1,-1 1-1,1 0 1,7-1-1,-1 1 113,0 0-1,1 0 1,-1 2 0,1 0-1,-1 0 1,1 1 0,21 4-1,-28-3-350,-1-1 0,1 1-1,0 1 1,-1-1 0,1 1-1,-1 0 1,0 0 0,0 1 0,0-1-1,0 1 1,-1 0 0,1 1-1,-1-1 1,0 1 0,-1-1-1,1 1 1,-1 0 0,0 1 0,4 8-1,-4-8-500,-1 0 0,0 0 0,0 1 0,1 10 0,-3-11-468,0 0-1,1 1 0,-2-1 0,1 0 0,-2 7 1,-16 53-11872,12-44 8449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9:0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414 112 2924,'-12'-11'6405,"-21"-23"-1,30 31-5337,1-1 0,-1 1 0,1-1 0,0 1 0,0-1 0,0 0 0,0 0 0,1 0 0,0 0 0,0 0 0,0 0 0,0 0 0,0-5 0,1 9-1031,0-1-1,1 0 0,-1 1 1,1-1-1,-1 1 0,1-1 0,-1 1 1,1-1-1,-1 1 0,1-1 1,-1 1-1,1 0 0,-1-1 0,1 1 1,0 0-1,-1-1 0,1 1 0,0 0 1,-1 0-1,1 0 0,0 0 1,-1 0-1,1-1 0,0 1 0,0 0 1,-1 1-1,1-1 0,0 0 1,-1 0-1,1 0 0,0 0 0,-1 0 1,1 1-1,1-1 0,29 7 16,-30-6-17,6 1-22,-1 0 0,1 0 0,-1 1 0,0 0 0,0 1 0,0-1 0,0 1 0,0 0 0,-1 1 0,0-1 0,0 1 0,8 9 0,-7-5 0,0 0-1,-1 0 1,0 1 0,0 0 0,-1-1 0,0 1 0,4 17-1,-3 4 6,0 0 0,-2 0 0,-2 1 0,-3 53 0,-3-31-276,-2-1 1,-3 0 0,-2-1-1,-2 0 1,-3-1 0,-32 70-1,-60 81-4824,-19-16-5072,92-142 5412,-50 48 0,22-31 202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9:0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275 646 1960,'-40'-8'3458,"12"3"-886,0-1 0,1-1 0,-37-15 0,56 20-1549,0-1 1,-1 1-1,0 0 0,-9 0 0,-17-1 7585,351-7-8204,710-87-16,188-14 195,788-12 145,-445 48 304,-1097 27-962,-381 38-335,-73 10-30,0-1 0,-1 0 0,1 0 0,0-1 0,5-2 0,-10 4 141,-1 0 1,1-1 0,-1 1 0,1 0 0,-1-1 0,1 1-1,-1 0 1,1-1 0,-1 1 0,0 0 0,1-1 0,-1 1 0,1-1-1,-1 1 1,0-1 0,1 1 0,-1-1 0,0 1 0,0-1-1,0 1 1,1-1 0,-1 0 0,0 0 0,0 0-184,-1-1 1,1 1-1,0 0 1,-1 0-1,1 0 1,-1 0-1,0 0 1,1 0-1,-1 0 1,0 0 0,1 0-1,-1 0 1,0 0-1,0 1 1,0-1-1,0 0 1,-1 0-1,-9-6-1662,0 0 1,-1 1-1,1 1 0,-1 0 0,-21-6 1,4 2-624,-31-12-2243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9:4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43 135 120,'-12'-16'7098,"2"-12"-3477,5 10-1135,0 14-1169,2-2 2728,3 6-3670,17-10 4137,132 3-4200,-67 2-288,-24-1-28,77-17 0,-115 19 4,12-3 120,-135 11-32,73-1-86,1 1 1,0 1-1,0 1 0,-42 15 0,24-7-1,-104 27 43,139-41 426,23-7-213,22-8-132,-6 7-117,1 2 0,45-7 0,0 2-15,-62 8 7,0 2 0,0-1-1,-1 1 1,1 1 0,0 0 0,17 3 0,-39-1 525,-12 0-297,-13-1-1520,-50 9 0,61-12-5156,10 0-4324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29:4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34 980,'-19'7'11905,"9"-7"-4209,9-8-3112,1 7-3863,169 1 1332,-121-3-2052,1 1 8,84-15 0,-94 8 64,-101 16 598,-16 5-670,-126 2-1,204-14-6,18 0-86,16-5 93,0 1 1,0 3 0,0 0-1,-1 2 1,55 9 0,-72-8-22,-2 0-23,0 0-1,-1 1 1,1 0 0,-1 2 0,25 9-1,-38-14 30,0 1 0,0-1 0,0 0 0,0 0 0,0 0 0,1 0-1,-1 0 1,0 1 0,0-1 0,0 0 0,0 0 0,0 0 0,0 1 0,0-1-1,0 0 1,0 0 0,0 0 0,0 1 0,0-1 0,0 0 0,0 0 0,0 0-1,0 1 1,0-1 0,0 0 0,0 0 0,0 0 0,0 1 0,0-1 0,0 0 0,0 0-1,0 0 1,0 0 0,0 1 0,0-1 0,-1 0 0,1 0 0,0 0 0,0 0-1,0 0 1,0 1 0,0-1 0,-1 0 0,1 0 0,0 0 0,0 0 0,0 0-1,-1 0 1,1 0 0,0 0 0,0 0 0,0 1 0,-1-1 0,-12 6-663,-25 7-3064,-1-1-1,-1-2 1,-56 6-1,41-7 108,-18 3-670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2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75 1100,'-7'-4'6153,"-4"-3"-4443,11 6-1680,0 1 1,-1 0 0,1 0 0,0 0 0,0-1 0,0 1 0,0 0 0,0-1 0,0 1-1,-1 0 1,1 0 0,0-1 0,0 1 0,0 0 0,0-1 0,0 1 0,0 0 0,0 0-1,0-1 1,0 1 0,0 0 0,0-1 0,1 1 0,-1 0 0,0 0 0,0-1 0,0 1-1,0 0 1,0 0 0,0-1 0,1 1 0,-1 0 0,0 0 0,0-1 0,0 1 0,1 0-1,-1 0 1,0 0 0,0-1 0,1 1 0,-2 0 58,1 1-1,-1-1 1,1 0 0,-1 1-1,1-1 1,-1 0 0,1 0-1,-1 0 1,1 0 0,-1 0-1,1 1 1,-1-1 0,1 0-1,-1 0 1,1 0 0,-1 0-1,1-1 1,-1 1 0,1 0-1,-1 0 1,1 0 0,-1 0-1,1 0 1,-1-1 0,1 1-1,-1 0 1,1 0 0,-1-1-1,1 1 1,-1 0 0,1-1-1,-1 0 1,0 1-45,0-1 1,1 0-1,-1 0 0,0 0 1,0 0-1,1 0 0,-1 0 0,1 0 1,-1 0-1,1 0 0,-1 0 1,1 0-1,-1 0 0,1 0 1,0 0-1,0-1 0,0 0 1,0 1 72,-1 0 1,1 0 0,0 0-1,0 0 1,0 0 0,0 0-1,-1 0 1,1 0 0,-1 1-1,1-1 1,0 0 0,-1 0-1,0 0 1,1 1 0,-1-1-1,1 0 1,-1 0 0,0 1-1,1-1 1,-1 0 0,0 1 0,0-1-1,0 1 1,1-1 0,-1 1-1,0 0 1,0-1 0,0 1-1,-2-1 1951,3 1-1888,1 0 0,-1 0 0,1 0 1,0 0-1,-1 0 0,1-1 0,-1 1 0,0 0 0,1 0 0,-1-1 0,1 1 1,-1 0-1,1-1 0,-1 1 0,0 0 0,1-1 0,-1 1 0,0 0 0,1-1 0,-1 1 1,0-1-1,1 1 0,-1-1 0,0 1 0,0-1 0,1 0 995,26 20 360,110 45 198,-85-41-1323,-16-5-221,44 31 0,-10-7-5,-17-11 3,-12-7-134,60 27 0,-9-16-4,35 14-43,-91-32-4,146 57 333,-121-52-102,0 2-1,57 31 0,-40-11-189,-25-13-19,64 27-1,-84-43-11,-1 3 0,55 38 0,-60-38-4,1 1-1,1-1 0,1-1 0,0-2 1,36 13-1,14 1-3,110 59 0,-31-13 18,2 1-5,36 37 19,161 70-75,-221-105 56,-8-3-30,181 98 6,-86-56-5,-186-96 8,54 40 0,-3-1 23,-17-19-13,69 45-15,-88-50 13,2-2 1,1-3 0,2-3 0,120 43 0,-99-43 6,107 56 0,-55-14-37,-80-47 32,120 49 24,-144-61-38,50 29-1,-50-26-7,95 44 23,-26-14 17,-23-5-35,47 22-9,-103-55 20,147 67 7,-17 9 12,-48-25 13,-24-18-39,39 23 15,-16-9-34,4 4 17,-57-34 25,-34-19-21,-1 1 0,0 1 0,14 9 1,-5-2 10,0-2 0,0 0 1,24 9-1,-6-3 0,81 52-8,-17-9 0,9-9 2,-17-10-1,9 13-4,35 16 27,-62-42-16,-51-20-3,0 1-1,29 16 1,38 28-8,132 67 29,-161-86-25,-30-15 18,19 12 41,-30-17-72,2-1-1,34 15 1,-40-20 10,0 1 0,0 0 0,16 13 1,-20-13 6,1 0 0,0-1 0,0-1 0,28 11 0,-37-16-3,1 0-1,-1 1 1,0 0 0,1 0-1,5 5 1,-6-5 2,0 0-1,0 0 1,0 0 0,0 0-1,7 2 1,58 26 6,-11-3 4,-44-20-7,1 0 1,24 8-1,34 15 55,-1-2 253,-41-13-258,10 4-24,-15-5-11,-16-6-15,-10-8-6,0 0 1,0 0 0,0 0-1,0 0 1,0 0 0,0 0-1,0 0 1,1 0-1,-1 0 1,0-1 0,3 2-1,1 1 4,0 0 0,0 0 0,-1 0 0,1 0 0,-1 1 0,0 0 0,0 0 0,4 5 0,9 8 14,36 43-20,-39-52 6,-13-8-3,0 1 1,1 0 0,-1-1-1,0 1 1,0 0 0,1 0-1,-1 0 1,0 0 0,0 0-1,0 0 1,0 0 0,1 2-1,8 6 25,-10-8-24,1-1-1,-1 0 1,0 0 0,1 0 0,-1 0 0,0 1 0,1-1 0,-1 0-1,0 0 1,0 1 0,1-1 0,-1 0 0,0 0 0,0 1 0,1-1 0,-1 0-1,0 1 1,0-1 0,0 0 0,0 1 0,1-1 0,-1 0 0,0 1 0,0-1-1,0 1 1,0-1 0,0 0 0,0 1 0,0-1 0,0 1 0,0-1-2,-9 1 271,8-1-247,1-1 1,-1 1-1,1 0 0,-1 0 0,0 0 0,1 0 0,-1 0 0,1 0 0,-1 0 0,0 0 0,1 0 0,-1 0 0,0 0 0,1 1 0,-1-1 0,1 0 0,-1 0 1,1 1-1,-1-1 0,1 0 0,-1 1 0,1-1 0,-1 0 0,1 1 0,-2 0 0,0 1-23,-59-13 0,21 9-668,23 1-495,-30 1 1,-4 0-3985,34-2 1575,0-1 0,1-1 0,-1-1 0,-30-12 0,20 5-907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2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20 224 640,'-2'-1'530,"1"0"0,0 1 0,0-1 0,0 0 0,0 0 1,0 1-1,0-1 0,0 0 0,0 0 0,0 0 0,0 0 0,0 0 0,1-1 0,-1 1 0,0 0 0,1 0 0,-1 0 1,1-1-1,-1 1 0,1 0 0,-1-3 0,1 1-66,0-1 0,0 1 0,0-1 0,0 1 1,1-1-1,-1 1 0,1-1 0,1-3 0,1-1-15,0 0 0,0 0 0,1 0 0,0 1-1,0 0 1,8-9 0,-6 9-25,0 0 1,1 1-1,-1-1 0,1 2 0,1-1 1,-1 1-1,13-7 0,-18 11-341,0 1 1,0-1-1,0 0 0,0 1 0,0-1 0,0 1 0,0 0 1,0-1-1,0 1 0,0 0 0,0 0 0,0 1 0,0-1 0,0 0 1,0 1-1,3 0 0,-3 0-12,0 0-1,0 0 1,-1 1-1,1-1 1,0 1 0,0-1-1,-1 1 1,1 0-1,-1 0 1,1 0 0,-1-1-1,0 1 1,0 0-1,0 1 1,0-1-1,0 0 1,1 4 0,1 5 94,0 1 1,-1-1-1,0 1 1,-1 0 0,0 0-1,-1-1 1,-1 1-1,1 0 1,-2 0-1,0-1 1,-4 14 0,-6 15 26,-31 69 1,30-78-170,-4 4-20,-1 0 0,-29 39 1,47-74-12,0 0 0,0-1 0,0 1 1,0 0-1,0 0 0,0 0 0,0 0 1,0 0-1,0 0 0,0 0 0,0 0 1,0 0-1,0 0 0,0 0 0,0-1 1,0 1-1,0 0 0,0 0 0,-1 0 1,1 0-1,0 0 0,0 0 0,0 0 1,0 0-1,0 0 0,0 0 0,0 0 1,0 0-1,0 0 0,0 0 0,0 0 1,0 0-1,-1 0 0,1 0 0,0 0 1,0 0-1,0 0 0,0 0 0,0 0 1,0 0-1,0 0 0,0 0 0,0 0 1,0 0-1,-1 0 0,4-19-254,8-23-102,0 13 240,2 0 0,0 1 0,29-41-1,-15 23 103,114-193 27,-130 220 1,8-13 77,-17 29-57,-3 5 0,-9 16 16,-17 30 13,-49 94 161,62-113-52,1 1-1,-15 62 1,26-84-130,0 0 1,1 0-1,0 0 0,0 0 0,1 0 1,0 1-1,1-1 0,0 0 0,2 10 0,-2-15-53,-1 0 0,2 0 0,-1 0 0,0-1-1,1 1 1,-1 0 0,1 0 0,0-1 0,0 1-1,0-1 1,0 0 0,0 0 0,0 1 0,1-1-1,-1-1 1,1 1 0,-1 0 0,1-1 0,0 1-1,0-1 1,0 0 0,-1 0 0,1 0 0,0 0-1,1 0 1,-1-1 0,3 1 0,1-1-563,1 1 1,-1-1-1,0-1 0,0 0 1,1 0-1,-1 0 1,0-1-1,0 0 0,0 0 1,8-4-1,7-5-4795,35-23 0,-15 8-865,-13 10 2366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1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48 159 1968,'-2'-11'5382,"-3"-1"-3530,4 9-1696,0 0-1,0-1 0,0 1 0,0 0 1,0-1-1,0-4 0,2 2 353,-1 0 1,0 0-1,-1-1 1,0 1-1,1 0 1,-2 0-1,1 0 1,-1 0-1,0 0 1,0 0-1,-4-5 1,1-18 8928,-8 432-7376,20-150-1736,-1-160-279,19 109 164,-14-131-131,4 109-1,-18-72-1,1-44-23,9 112-1,1-131-15,15 47 0,-15-64-25,-1 0 1,-1 1-1,-1-1 1,-1 1-1,-1 44 1,-26 122 11,14-135-15,6-23-12,2-1 1,2 1-1,6 53 0,-2-53 5,-3 0 0,-1-1 0,-5 55-1,-5 40-15,5-51 13,2-18-4,7 64 1,0-2 25,-17 45 10,5-103-42,5 109 15,4-125 0,-2-1-1,-10 75 0,-19 112-31,25-88 64,5-101-51,-4 35 10,1-35 3,6 68 0,7 53-1,-6-7-1,3-24-12,-8-7 87,-2-54-443,2-75 309,0-1 1,0 0-1,0 0 1,0 1-1,0-1 1,0 0-1,0 1 1,0-1-1,0 0 1,0 0-1,0 1 1,0-1-1,-1 0 1,1 0-1,0 1 1,0-1-1,0 0 1,0 0-1,0 1 1,-1-1-1,1 0 1,0 0-1,0 0 1,0 1-1,-1-1 1,1 0-1,0 0 1,0 0-1,-1 0 1,1 0-1,0 1 1,0-1-1,-1 0 1,1 0-1,0 0 1,0 0-1,-1 0 1,1 0-1,0 0 1,-1 0-1,1 0 1,0 0-1,0 0 1,-1 0-1,0 0-115,1-1 0,-1 1 0,1 0 0,-1-1 0,1 1 0,-1 0 0,1-1 0,-1 1 0,1 0 0,-1-1 0,1 1-1,-1-1 1,1 1 0,0-1 0,-1 1 0,1-1 0,0 1 0,-1-1 0,1 1 0,0-1 0,0 0 0,0 1-1,-1-1 1,1 0 0,0-8-1551,0 0-1,0 0 1,1 1-1,0-1 1,0 0-1,4-11 1,0-5-2226,3-5-86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1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17 260 260,'0'-5'1164,"1"1"0,-1 0-1,1 1 1,0-1 0,3-7 0,-2 7-955,-1 0 1,1-1-1,-1 1 1,0 0 0,1-9-1,-4 10 1819,-2 7-1429,4-4-598,0 1 1,-1-1-1,1 0 1,0 0-1,0 1 1,0-1-1,-1 0 1,1 1-1,0-1 1,0 0-1,0 0 1,0 1 0,0-1-1,0 0 1,0 1-1,0-1 1,0 0-1,0 1 1,0-1-1,0 0 1,0 1-1,0-1 1,0 0-1,0 1 1,0-1-1,0 0 1,0 1-1,1-1 1,-1 0-1,0 1 1,0-1-1,0 0 1,0 0-1,1 1 1,-1-1-1,3 1 4,-3-1 12,1 0 0,0 1 0,-1-1 0,1 0 0,0 0 0,-1 1 0,1-1 0,-1 0 0,1 1 0,0-1 0,-1 1 0,1-1 0,-1 1 0,1-1 0,-1 1 0,0-1 0,2 2 0,-7 4 111,4-5-111,0 0 0,0 0-1,0 0 1,0 0-1,0 0 1,0 0-1,0 0 1,1 1 0,-1-1-1,0 0 1,1 1-1,-1-1 1,1 2-1,-1-1 85,1-1-1,0 0 1,-1 1-1,1-1 1,-1 0-1,0 0 1,1 1-1,-1-1 1,0 0-1,0 0 1,1 0-1,-1 0 1,-2 2-1,2-2 83,-1 0 0,1 0 0,0 1 0,0-1 1,0 1-1,0-1 0,0 0 0,0 1 0,1 0 0,-1-1 0,0 1 0,1-1 0,-1 1 0,1 3 0,-1 1 1999,1-6-2046,1 0 1,-1-1-1,1 1 1,-1 0-1,0-1 1,1 1-1,-1 0 1,1-1-1,-1 1 1,1 0-1,-1 0 1,1-1 0,-1 1-1,1 0 1,-1 0-1,1 0 1,-1 0-1,1 0 1,-1 0-1,1 0 1,-1 0-1,2 0 1,52 3 4425,-33-1-3831,43-3 0,189-13 137,-40-5-219,56-3-338,-33 23-273,-139 2-27,112-11 0,539-26 96,-513 19-88,0-1-1,-55 20-2,128-3 20,-90-11-18,153-16 16,-112-1-59,-134 15 50,-67 9-19,89 4 0,280-1 34,-191-1-28,-123 2-12,178 4 56,-135-4-52,162-3 11,-111-17-9,74-2 20,130 2 15,-397 17-49,346-25 0,18 25 11,-336 2-4,99-2-1,3 2 7,-60 2-2,-31-2-2,182-5 14,-177 2-25,79 6 0,-30 16 11,105 8 78,-148-16 76,-38-6-175,-20-2-293,-6-1-308,-4-2-29,1 1 0,0 0 0,-1-1 0,1 0 0,-1 1 0,1-1 0,0-1 0,-1 1 1,1 0-1,-1-1 0,1 0 0,-6-2 0,-40-19-9364,36 15 7906,-16-9-2425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4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99 212,'-1'-1'571,"0"0"-1,0-1 1,0 1-1,1 0 1,-1 0-1,0 0 1,0 0 0,1-1-1,-1 1 1,1 0-1,-2-3 1,1-26 1222,2 17 155,-1 12-1902,1 1 1,0 0-1,0-1 1,0 1-1,0-1 1,-1 1-1,1-1 1,0 1-1,0-1 1,-1 0-1,1 1 1,0-1-1,-1 0 1,1 0-1,-1 1 1,1-1-1,-1 0 1,1 0-1,-1 0 1,0 0-1,1-1 1,-1 1-29,1 0 0,-1 0 0,1 0 0,-1 0 0,1 0 0,0 0 0,-1 0 0,1 0 0,0 0 0,-1 1 0,1-1 0,0 0 0,0 0 0,0 1 0,0-1 0,1 0 0,5-1-15,-1 0-15,0 1 0,0 0 0,0 0 0,10 0 0,-15 1 7,0 1 0,0-1 0,0 0 1,1 0-1,-1 0 0,0 1 1,0-1-1,0 0 0,0 1 0,0-1 1,1 1-1,-1-1 0,0 1 0,0 0 1,0 0-1,0-1 0,-1 1 1,1 0-1,0 0 0,0 0 0,0 0 1,-1 0-1,1 0 0,0 0 0,-1 0 1,1 0-1,-1 0 0,1 0 0,-1 2 1,2 3-53,-1 1 0,0 0-1,0 0 1,-1-1 0,0 8 0,0-13-236,20-6-3516,-15 3 3632,1 2 0,-1-1-1,1 1 1,-1-1 0,1 2-1,8 0 1,-13-1 188,1 0 1,-1 0-1,0 1 1,1-1-1,-1 0 1,0 1-1,0-1 1,0 0-1,1 1 1,-1 0-1,0-1 1,0 1-1,0 0 1,0-1-1,0 1 1,0 0-1,0 0 1,0 0-1,0 0 0,-1 0 1,1 0-1,0 0 1,0 0-1,-1 0 1,1 1-1,-1-1 1,1 0-1,-1 0 1,0 0-1,1 1 1,-1-1-1,0 2 864,11-6 6354,-8 2-7493,-3 1 273,2-1-11,0-1 0,-1 0-3,-1 2 101,-7 0 3189,7 0-3221,0 0 0,0 0 0,0 0 1,0 0-1,0 0 0,0 0 0,0 0 0,0 0 1,0 0-1,0 0 0,-1 0 0,1 0 1,0 0-1,0 0 0,0 0 0,0 0 1,0 0-1,0 0 0,0 0 0,0 0 1,0 0-1,-1 0 0,12 7 5037,34 20-2657,-35-21-2217,-1 1 1,0 0-1,0 1 1,14 16 0,6 5 189,23 16-117,-15-13-70,57 61 0,-47-32-84,17 20 198,-16-34-59,87 67 0,-2-6-212,-112-91-40,25 29-1,0-1 38,-32-31-54,-1 1 0,0 1 0,15 24 0,-14-20 36,29 33 0,72 86-6,2 14-10,56 34 100,-155-169-132,89 97 58,42 22 65,-51-28-75,4 5-45,-55-67-15,75 82-4,-108-112 23,15 19-2,53 52 0,-63-69-7,-1 1 1,20 27 0,63 85 24,-86-114-29,1-1 0,18 17 0,-1-2-7,-32-32 9,151 164 15,-89-96-24,42 53-2,-72-81 14,1-1-1,53 46 1,-46-52 8,-27-22-4,-1-1 0,21 23 1,88 88-10,-76-84 0,-32-28 6,-2 1-1,1 1 1,-1 0 0,17 21-1,83 107-10,-35-62 3,24 45-3,-92-111 6,1-1-1,-1 0 1,19 13-1,-17-13 12,0-1-1,19 21 1,-3 8-14,-16-23 5,0 0-1,1-1 1,0 0 0,23 20 0,-30-30-3,-1 0 1,1 1-1,-2-1 1,6 8-1,13 14 5,64 68-6,-20-22 3,-30-35-17,-27-27 20,0 0-1,0 0 1,2-1-1,11 8 1,-6-7 9,0 1 1,0 0-1,-1 1 1,0 0-1,22 27 1,-11-16-63,-12-12 25,13 14 26,-20-16 0,1-1 0,0 1 0,9 6 1,-9-8 15,0 2-18,0-1 0,-1 1 1,0 1-1,6 10 0,8 11-2,-13-19 3,-7-9 2,1 0 0,-1 0 0,1-1 0,0 1 0,0-1 0,1 1 0,-1-1 0,0 0 0,5 3 0,2 13 13,-5-7-27,11 11-13,5 13 39,6 5 5,-4 10-42,-20-47 20,1 8 3,-3-11 2,0 0-4,2 0 0,-1 0-4,-5 0-2042,1 1 1896,0-1 0,0 1 0,0 0 0,0 0 0,0 0 0,0 0 0,0 1 0,1-1 1,-1 1-1,0 0 0,1-1 0,0 1 0,-1 0 0,1 1 0,-3 2 0,1-1 183,1 0 1,0 0-1,0 0 0,0 1 1,1-1-1,0 1 0,-1-1 1,2 1-1,-3 6 0,3-7-28,1-1 0,-1 1 0,1 0 0,0-1 0,0 1 0,0-1 0,1 1-1,-1-1 1,1 1 0,0-1 0,0 1 0,0-1 0,0 1 0,3 4-1,-3-7 0,-1-1-1,1 1 0,0 0 0,-1 0 1,1-1-1,-1 1 0,1-1 0,0 1 1,-1 0-1,1-1 0,0 1 0,0-1 0,0 1 1,-1-1-1,1 0 0,0 1 0,0-1 1,0 0-1,0 0 0,0 0 0,0 1 0,1-1 1,0-1-2,-1 1 1,1-1 0,0 1 0,-1-1-1,1 0 1,0 1 0,-1-1 0,1 0-1,-1 0 1,0 0 0,1 0 0,-1-1-1,0 1 1,1 0 0,-1 0 0,1-3-1,-1 4 0,0-1 3,1-1-1,-1 1 0,0 0 0,0-1 0,1 1 0,-1-1 0,0 1 1,0-1-1,0 0 0,-1 1 0,1-1 0,0 0 0,-1 1 0,1-1 1,-1 0-1,1 0 0,-1 0 0,0 0 0,0 1 0,0-1 0,0 0 1,0 0-1,0 0 0,0 0 0,-1 0 0,1 1 0,-2-4 0,2 4 6,0 0-1,0 0 0,0 0 0,0 0 1,0 0-1,-1 0 0,1 0 0,0 1 0,-1-1 1,1 0-1,-1 0 0,1 0 0,-1 1 0,1-1 1,-1 0-1,1 0 0,-1 1 0,0-1 0,1 1 1,-1-1-1,0 0 0,0 1 0,0-1 1,1 1-1,-1 0 0,0-1 0,0 1 0,0 0 1,-1-1-1,1 2-2,0-1 1,0 1-1,0-1 1,0 1-1,0 0 1,0-1-1,0 1 1,0 0-1,0 0 1,0 0-1,1-1 1,-1 1-1,0 0 1,1 0-1,-1 0 1,1 0-1,-1 1 1,1-1-1,-1 0 1,1 0-1,-1 0 1,1 0-1,0 2 1,-1-1-8,1-1 3,-1 0-1,1 0 0,-1 0 1,1 1-1,0-1 0,-1 0 1,1 0-1,0 0 0,0 0 1,0 0-1,0 0 0,0 0 1,0 1-1,0-1 1,0 0-1,0 0 0,1 0 1,-1 0-1,0 0 0,1 0 1,-1 0-1,1 0 0,-1 0 1,1 0-1,0 0 0,-1 0 1,1 0-1,0 0 0,0 0 1,-1-1-1,1 1 0,0 0 1,0-1-1,0 1 0,1 0 1,-2-1 1,0 1 0,1-1 0,-1 0 0,0 0 0,0 0 0,1 0 0,-1 0 0,0 0 0,0 1 0,1-1 0,-1 0 0,0 0 0,0 0 0,1 0 0,-1 0 0,0 0 0,1 0 0,-1 0 0,0 0 0,0 0 0,1 0 0,-1 0 0,0 0 0,0-1 0,1 1 0,-1 0 0,0 0 0,0 0 0,1 0 0,-1 0 0,0 0 0,0-1 0,0 1 0,1 0 0,-1 0 0,0 0 0,1-1 0,-2-11 74,-6-10 25,6 20-146,1 0-31,-1 0 0,1 0-1,-1 0 1,0 1-1,0-1 1,0 0-1,0 0 1,0 1-1,0-1 1,0 1-1,0-1 1,-1 1-1,1 0 1,-1-1-1,1 1 1,-1 0 0,1 0-1,-1 0 1,0 0-1,1 0 1,-1 0-1,0 1 1,0-1-1,0 0 1,-2 1-1,-7-4-5186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4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20 756,'0'0'285,"-2"-2"1426,1 2-1426,1 0 0,0-1 1,-1 1-1,1-1 0,0 1 0,0 0 0,0-1 0,0 1 1,-1-1-1,1 1 0,0 0 0,0-1 0,0 1 0,0-1 0,0 1 1,0-1-1,0 1 0,0 0 0,0-1 0,0 1 0,0-1 1,0 1-1,0-1 0,1 1 0,-1 0 0,0-1 0,0 1 1,0-1-1,1 1 0,-1 0 0,0-1 0,1 0 0,4-2 2882,-3 15-2050,2 19-390,-4-30-708,0 0 0,0-1 0,0 1-1,0 0 1,1-1 0,-1 1-1,0-1 1,0 1 0,1 0 0,-1-1-1,1 1 1,-1-1 0,0 1-1,1-1 1,-1 1 0,1-1 0,-1 1-1,1-1 1,-1 0 0,1 1-1,0-1 1,-1 0 0,1 1 0,-1-1-1,1 0 1,0 0 0,-1 1-1,1-1 1,0 0 0,-1 0 0,1 0-1,0 0 1,-1 0 0,1 0-1,0 0 1,-1 0 0,1 0 0,0 0-1,-1-1 1,1 1 0,-1 0-1,1 0 1,0-1 0,0 1 0,1-1 205,0 0-1,0 0 1,0 0 0,0 0 0,-1 0 0,1-1 0,0 1-1,-1-1 1,1 1 0,-1-1 0,1 1 0,-1-1 0,0 0-1,1 0 1,-1 0 0,0 1 0,0-1 0,0-3 0,-1 5-145,0 0 1,0-1-1,0 1 1,-1 0-1,1-1 0,0 1 1,0 0-1,-1-1 1,1 1-1,0 0 1,-1 0-1,1 0 1,0-1-1,-1 1 1,1 0-1,0 0 1,-1 0-1,1-1 1,0 1-1,-1 0 0,1 0 1,0 0-1,-1 0 1,1 0-1,-1 0 1,1 0-1,0 0 1,-1 0-1,1 0 1,0 0-1,-1 0 1,1 0-1,-1 0 0,1 1 1,0-1-1,-1 0 1,1 0-1,0 0 1,-1 0-1,1 1 1,-1-1-1,-18 8 682,18-7-759,-2 0 5,1 0 0,0 0 1,0 0-1,-1 1 0,1-1 0,0 1 1,0 0-1,1 0 0,-1-1 0,0 1 0,1 0 1,-1 0-1,1 1 0,-1-1 0,1 0 0,0 0 1,0 1-1,0-1 0,0 1 0,1-1 0,-2 4 1,2 2-3,-1-1 0,1 1 0,0-1 0,1 1 0,-1-1 0,3 9 0,-3-14-1,1-1 0,-1 1-1,0 0 1,1-1 0,0 1 0,-1-1-1,1 1 1,0-1 0,0 1 0,-1-1-1,3 2 1,-3-2 0,1-1 0,-1 1-1,1-1 1,0 0 0,-1 1 0,1-1-1,-1 0 1,1 1 0,0-1 0,-1 0 0,1 0-1,0 1 1,-1-1 0,1 0 0,0 0-1,-1 0 1,1 0 0,0 0 0,1 0-1,1-1 11,1-1-1,0 1 0,0-1 0,-1 1 0,1-1 0,-1 0 0,0 0 1,5-5-1,34-30 44,-41 36 106,-2 1-135,0 1 0,0-1 0,0 0-1,0 0 1,1 1 0,-1-1-1,0 1 1,0-1 0,0 1-1,1-1 1,-1 1 0,0 0-1,0-1 1,1 1 0,-1 0-1,1-1 1,-1 1 0,1 0-1,-1 0 1,0 1 0,0 0-23,-1 0-1,1 0 1,0 0 0,0 0 0,0 0 0,0 0-1,0 1 1,0-1 0,0 3 0,1-3-4,0 1-1,0-1 1,0 1 0,1 0 0,-1-1 0,1 1-1,0-1 1,-1 1 0,1-1 0,0 1 0,0-1-1,2 3 1,-2-4 1,0 0 0,0 0 0,0 0 0,0 0 0,0 0 0,0-1-1,0 1 1,0-1 0,1 1 0,-1-1 0,0 1 0,0-1 0,0 1 0,1-1 0,-1 0 0,0 0-1,1 0 1,-1 0 0,0 0 0,0 0 0,1 0 0,-1 0 0,0 0 0,0 0 0,1-1 0,-1 1-1,0-1 1,0 1 0,2-1 0,1-2 14,1 1 1,-1 0-1,0-1 0,0 0 0,0 0 0,0 0 1,-1-1-1,1 1 0,-1-1 0,0 0 1,0 0-1,4-7 0,-5 7 18,1 0-1,-1 0 1,0 0 0,-1 0-1,1-1 1,-1 1 0,0 0-1,0-1 1,0 1 0,0 0 0,-1-1-1,0 1 1,0-1 0,-1-5-1,1 9-16,0 0 1,0 0-1,0 0 0,-1 0 0,1 0 0,0 1 0,-1-1 0,1 0 0,-1 0 1,1 0-1,-1 1 0,1-1 0,-1 0 0,0 1 0,1-1 0,-1 0 1,0 1-1,1-1 0,-1 1 0,0-1 0,0 1 0,0-1 0,0 1 0,0-1 1,-1 1-5,0 0 1,0-1 0,0 1 0,0 0 0,-1 0 0,1 0 0,0 1 0,0-1 0,0 0-1,-3 2 1,-4 1-12,1 1 0,-1 0 0,-13 8 0,5-2-355,0 2 0,-20 17 1,31-23-350,0 0 1,0 0-1,0 1 1,0-1-1,1 1 0,0 1 1,-7 14-1,11-19 106,0 0-1,1 0 1,-1 0-1,1 0 1,-1 0 0,1-1-1,0 1 1,0 0-1,0 0 1,1 0-1,-1 0 1,1 0-1,0 0 1,-1 0-1,1 0 1,1-1-1,-1 1 1,0 0-1,1-1 1,-1 1-1,1-1 1,0 1-1,-1-1 1,1 0 0,1 0-1,3 4 1,12 11-3581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3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61 1240,'-14'-10'13117,"13"9"-12461,1 1 0,0-1 0,-1 0 0,1 0 0,0 0-1,0 1 1,-1-1 0,1 0 0,0 0 0,0 0 0,0-1 0,0 1-448,0 1 0,0-1 0,0 0 0,0 1 0,0-1 1,0 0-1,0 1 0,1-1 0,-1 0 0,0 1 1,0-1-1,0 1 0,1-1 0,-1 1 0,0-1 0,1 0 1,-1 1-1,1-1 0,-1 1 0,1 0 0,-1-1 0,0 1 1,1-1-1,0 1 0,-1 0 0,1-1 0,0 1 1,15-6-126,-1 1 0,1 1 0,0 0 1,19-1-1,-29 5-493,0 0 0,-1 0 0,1 0 0,-1 1 0,1-1 0,-1 2 0,7 1 0,-9-2-124,-1 0-1,1 0 1,0 0 0,0 1 0,-1 0 0,1-1 0,-1 1-1,1 0 1,-1 0 0,0 0 0,0 1 0,1-1-1,2 5 1,-5-6 235,1 1-1,0-1 1,-1 0-1,1 1 0,-1-1 1,1 1-1,-1-1 1,1 1-1,-1-1 0,0 1 1,0-1-1,0 1 1,0-1-1,0 1 0,0-1 1,0 1-1,-1-1 1,1 1-1,-1 1 0,-1 1-229,1-1 0,-1 0-1,0 0 1,0 0-1,0 0 1,0 0-1,-5 5 1,-3 0-383,1 1 0,-1-2 0,-19 11 0,-64 33 2179,-3-7 5983,79-31 1284,32-12-7427,54-5 131,-1-8-3586,-49 7-790,28-11 0,-32 9-378,0 0-1,17-12 1,-13 5-282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4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80 368,'-16'-12'7320,"16"12"-7186,0-1 0,-1 1 0,1 0 0,0-1 0,0 1 0,0-1 0,0 1 0,0 0 0,0-1 0,0 1 0,-1-1 0,1 1 0,0 0 0,0-1 0,1 1 0,-1-1 0,0 1 0,0-1 0,0 1 0,0 0 0,0-1 0,0 1 0,0 0 0,1-1 0,-1 0 0,3-1 54,-1-1-1,1 1 0,-1 0 0,1-1 0,0 1 0,0 0 0,4-2 0,-1 1-83,3-1-222,-1 0 0,1 1 1,0 0-1,0 1 1,0 0-1,0 0 1,1 1-1,16 0 1,29-5-4665,-38 3 2439,0 0-127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4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53 680,'-14'-2'12496,"25"-3"-9179,27-5-3482,1 6-298,57 0 1,-61 4-1902,0-1 0,45-9 0,-30 0-2243,-28 3 2235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4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2416,'3'-1'12452,"13"-5"-9626,24-8-3518,-17 10-79,36-1 1,-33 4-2313,31-7 0,-4-1-2587,-27 4 2821</inkml:trace>
  <inkml:trace contextRef="#ctx0" brushRef="#br0" timeOffset="1">934 92 1788,'2'-2'7309,"5"1"-3733,32-4-3156,33 1-726,-1 0-2162,-52 2-407,32-7 0,-27 2 454</inkml:trace>
  <inkml:trace contextRef="#ctx0" brushRef="#br0" timeOffset="2">1766 44 768,'2'6'10481,"7"-9"-5713,-3 0-5936,6-1 598,0 0 1,0 1 0,0 0 0,18-1 0,25-5-3743,-5-3-705,-24 8 2499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4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1704,'3'0'7128,"4"-1"-3736,42-11-4452,68-14-6436,-96 19 5508</inkml:trace>
  <inkml:trace contextRef="#ctx0" brushRef="#br0" timeOffset="1">741 44 1120,'-1'8'14074,"6"-9"-14491,50-12-684,0-3-3495,-2 2-1143,-25 6 3022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4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13 116 2352,'-13'4'9463,"15"-9"-5866,1 3-3549,-1 0 1,1 0-1,-1 0 1,1 1-1,-1-1 1,1 1 0,4-2-1,-4 2-36,89-27-3189,0-3-6204,-71 26 6931</inkml:trace>
  <inkml:trace contextRef="#ctx0" brushRef="#br0" timeOffset="1">688 49 404,'-3'2'14420,"4"-3"-14279,0 0-1,0 0 1,1 0 0,-1 0 0,0 0-1,0 0 1,1 0 0,-1 0 0,0 0-1,1 1 1,-1-1 0,1 1 0,-1-1-1,1 1 1,-1-1 0,2 1 0,29-8-597,25-4-3137,25-3-5333,-58 13 6316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49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2 103 156,'-2'8'9912,"2"-8"-9817,1 1 0,-1-1 0,0 0 1,0 1-1,1-1 0,-1 0 0,0 1 1,1-1-1,-1 0 0,0 0 0,1 0 1,-1 1-1,0-1 0,1 0 0,-1 0 1,1 0-1,-1 0 0,0 0 0,1 0 0,-1 1 1,1-1-1,-1 0 0,0 0 0,1 0 1,-1 0-1,1-1 0,13 1-76,1-1 0,26-6-1,27-11-3658,2-1-2606,-41 14 3773</inkml:trace>
  <inkml:trace contextRef="#ctx0" brushRef="#br0" timeOffset="1">732 46 156,'2'13'10253,"10"-12"-8042,-4-1-2685,47 1 464,0-3 0,95-16 0,-86 2-36,-37 8-274,38-6 1,-56 13-677,0 0-1,0 0 1,0 1 0,15 3-1,-10-1-1333,-3 3-133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5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22 268,'13'-4'10801,"-12"-2"-9301,3-2 2322,-4 7-3791,1 1 0,0 0-1,-1-1 1,1 1 0,0 0 0,0-1-1,-1 1 1,1 0 0,0 0-1,-1 0 1,1 0 0,0 0 0,0 0-1,-1 0 1,1 0 0,0 0-1,0 0 1,-1 0 0,1 0 0,0 1-1,-1-1 1,1 0 0,0 0-1,-1 1 1,1-1 0,0 0 0,-1 1-1,1-1 1,-1 1 0,1-1-1,0 1 1,0 0 0,2 3 185,-1 0 1,0-1-1,0 1 1,0 0-1,0 0 1,-1 1-1,1-1 0,-1 0 1,0 0-1,0 1 1,-1-1-1,1 7 1,-1 7 900,-3 31 0,1-27-531,-3 16 514,-9 38-1,-1 9-47,8-52-901,-1 0 0,-1-1 0,-25 55 0,23-59-125,-43 86-36,51-108 16,-1 0 1,1 0-1,-1 0 1,-7 8-1,1-2-9,-3 1 83,5-7-225,8-6 108,0 0-1,0 0 1,0 0 0,0 0-1,0 1 1,0-1 0,0 0-1,0 0 1,0 0 0,0 0-1,0 0 1,0 0 0,0 0 0,0 0-1,0 0 1,0 0 0,0 0-1,0 0 1,0 1 0,0-1-1,0 0 1,0 0 0,0 0-1,0 0 1,0 0 0,0 0 0,0 0-1,0 0 1,0 0 0,0 0-1,0 0 1,0 0 0,0 1-1,0-1 1,0 0 0,0 0-1,0 0 1,0 0 0,1 0 0,-1 0-1,0 0 1,0 0 0,0 0-1,0 0 1,0 0 0,0 0-1,0 0 1,0 0 0,0 0-1,0 0 1,0 0 0,1 0-1,-1 0 1,0 0 0,0 0 0,0 0-1,0 0 1,0 0 0,0 0-1,0 0 1,0 0 0,0 0-1,0 0 1,0 0 0,0 0-1,1 0 1,-1 0 0,0 0 0,0 0-1,5-22-14611,-2 8 8305,-1 11 3919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5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51 1124,'1'-12'7340,"-1"9"-6515,0-1-1,0 0 0,0 1 0,0-1 0,0 0 1,-1 1-1,1-1 0,-3-6 0,-3 20 4130,-14 51-3359,13-37-1260,2 1 0,0 1 1,-2 42-1,7-63-325,0 1-1,1 0 1,-1 0-1,1 0 1,1 0-1,-1 0 1,1-1-1,0 1 1,5 9-1,-6-13-8,0-1-1,0 1 1,0-1-1,1 1 1,-1-1-1,0 1 1,1-1-1,-1 0 1,0 0-1,1 1 1,0-1 0,-1 0-1,1 0 1,0-1-1,-1 1 1,1 0-1,0 0 1,0-1-1,0 0 1,0 1-1,0-1 1,-1 0 0,1 0-1,0 1 1,0-2-1,0 1 1,0 0-1,0 0 1,0-1-1,0 1 1,0-1-1,-1 1 1,4-2 0,2-1-8,0-1 1,-1 1 0,1-1-1,-1-1 1,0 1 0,0-1-1,0 0 1,-1-1 0,0 1 0,0-1-1,0 0 1,-1 0 0,1-1-1,4-10 1,0-1 3,-1-2 0,-1 1 0,0-1 0,3-23 0,-8 32 64,0 1 1,-1-21 0,-1 30-49,-3 30 193,-19 89 306,-1-3-486,18-81-442,-1 7-1730,4-14-5306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5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63 1432,'-5'-8'2638,"1"3"-1692,1-1 1,-1 1-1,0 0 1,-1 1-1,1-1 1,-1 1-1,0 0 1,0 0-1,0 0 1,-10-5-1,12 15-404,1-1-1,-1 0 0,1 1 1,-1 0-1,2-1 1,-3 9-1,-9 30 871,11-39-1352,0 1 0,0 0 0,0 0 0,0 0 1,1 0-1,0 0 0,0 0 0,1 0 0,0 0 1,0 0-1,0 0 0,2 8 0,1-3-19,2 7 255,0 0 0,1 22 1,-5-36-238,-1 1 1,1-1-1,-1 1 1,-1 0 0,1-1-1,-1 1 1,0-1-1,0 1 1,0-1 0,0 1-1,-1-1 1,0 1-1,0-1 1,-2 4 0,-4 5-221,-23 29 109,30-40-226,0-1 0,0 0 0,0 0 1,0 1-1,0-1 0,0 0 0,-1 0 0,1 0 1,0 0-1,-1-1 0,1 1 0,-1 0 0,1-1 1,-1 1-1,1 0 0,-1-1 0,1 0 0,-1 1 1,0-1-1,1 0 0,-1 0 0,0 0 0,1 0 1,-4-1-1,4 1-565,0-1-1,0 0 1,-1-1 0,1 1 0,0 0 0,0 0-1,0 0 1,1-1 0,-1 1 0,0 0 0,-1-3-1,1-3-2588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5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72 2604,'-2'-4'2202,"1"3"-1792,1 0 0,-1 1 1,1-1-1,-1 0 0,1 0 1,-1 1-1,1-1 0,-1 0 1,1 0-1,0 0 0,-1 0 1,1 0-1,0 0 0,0 1 1,0-1-1,0 0 0,0 0 1,0 0-1,0 0 0,0 0 1,0 0-1,0 0 0,0 0 1,1 0-1,-1 0 0,1-1 1,4-6 3559,-4 7-3711,0-1 0,0 1 0,0 0-1,0 0 1,0-1 0,0 1 0,0 0 0,0 0 0,0 0-1,1 0 1,-1 0 0,0 1 0,3-2 0,2-1-156,1 0 0,0 0-1,0 1 1,0 0 0,0 0 0,1 1 0,-1 0 0,0 0 0,1 1 0,-1 0-1,10 1 1,16 5-3453,-2 5-4720,-30-10 7618,0-1 0,0 1 0,0-1 1,0 1-1,-1-1 0,1 1 1,0 0-1,0-1 0,-1 1 0,1 0 1,0 0-1,-1-1 0,1 1 1,0 0-1,0 1 0,-1 5-3101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49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2668,'-34'2'21676,"49"-2"-20688,39-1-1087,-35-1-1088,1 1-1,-1 1 0,1 1 1,-1 1-1,0 0 0,31 9 1,-46-10 747,-1 1 1,1-1-1,-1 1 1,0 0 0,0-1-1,0 2 1,0-1 0,0 0-1,0 1 1,0-1-1,-1 1 1,4 5 0,-5-7 236,0 0 1,-1 1 0,1-1-1,-1 0 1,1 1-1,-1-1 1,0 0 0,0 1-1,0-1 1,0 1 0,1-1-1,-2 1 1,1-1-1,0 0 1,0 1 0,0-1-1,-1 1 1,1-1-1,-1 0 1,1 1 0,-1-1-1,0 0 1,1 1 0,-1-1-1,0 0 1,0 0-1,0 0 1,0 0 0,0 0-1,0 0 1,0 0 0,0 0-1,0 0 1,-2 1-1,-40 27-3195,25-19 2676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5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57 2504,'-2'-2'1113,"1"-1"0,-1 1-1,0 0 1,1 0 0,-1 0-1,0 0 1,0 0 0,-1 0-1,-3-2 1,2 2-469,1 0-1,-1 0 0,1 1 1,-1 0-1,0-1 1,0 1-1,0 1 1,0-1-1,0 0 1,-4 1-1,7 0-627,1 1-1,0-1 1,-1 1-1,1-1 0,0 1 1,-1-1-1,1 1 1,0-1-1,0 1 1,-1-1-1,1 1 1,0-1-1,0 1 1,0 0-1,0-1 0,0 1 1,0-1-1,0 1 1,0-1-1,0 1 1,0 0-1,0-1 1,0 1-1,0-1 0,1 2 1,1 16 29,-2-18-25,4 20 118,12 34 0,-4-15-110,-11-38-22,-1 0-1,0 1 1,1-1 0,-1 1 0,1-1 0,-1 1-1,1-1 1,-1 0 0,1 1 0,0-1-1,0 0 1,0 0 0,0 0 0,0 1-1,0-1 1,0 0 0,0 0 0,0 0-1,0-1 1,1 1 0,1 1 0,-2-2 6,1 0 0,-1 0 0,1 0 1,-1 0-1,1 0 0,-1-1 0,1 1 1,-1 0-1,1-1 0,-1 1 0,0-1 1,1 0-1,-1 1 0,0-1 0,1 0 1,-1 0-1,0 0 0,0 0 0,0 0 1,1-1-1,5-6 139,0 1 0,-1-1 0,0-1 0,-1 1 0,1-1 0,-2 0 1,1 0-1,-1 0 0,-1-1 0,0 1 0,0-1 0,-1 0 0,0 0 0,1-19 0,-3 28-52,0-1 0,0 1-1,0 0 1,0 0 0,0 0 0,-1-1-1,1 1 1,0 0 0,-1 0-1,1 0 1,-1 0 0,1 0 0,-1 0-1,1 0 1,-1 0 0,0 0 0,0 0-1,1 0 1,-1 0 0,0 0-1,0 0 1,0 1 0,-2-2 0,2 2-102,1-1 1,-1 1 0,0 0 0,0 0 0,0 0 0,0 0-1,0 0 1,0 0 0,0 0 0,1 0 0,-1 0-1,0 0 1,0 0 0,0 0 0,0 1 0,0-1-1,1 0 1,-1 1 0,0-1 0,0 1 0,0-1 0,1 1-1,-1-1 1,0 1 0,1-1 0,-1 1 0,0 0-1,1-1 1,-1 1 0,1 0 0,-1 1 0,-12 22-1183,13-22 731,-1 0 1,1 0 0,0 0 0,0-1 0,-1 1-1,1 0 1,0 0 0,1 0 0,-1 3-1,1-3-446,0 1 0,0 0 0,0-1 0,1 1 0,-1 0 0,1-1 0,0 0 0,-1 1 1,1-1-1,0 0 0,0 0 0,0 0 0,1 0 0,4 3 0,8 6-2901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5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1440 88 1920,'-8'-19'4525,"5"13"-3901,1-1-1,-1 1 1,1 0 0,0 0 0,1-1 0,0 1 0,-1-8 0,2 3 1999,-1 17 889,2 21-89,26 103 2876,-24-119-6069,0 10 14,-2-1 1,0 0-1,0 1 0,-2-1 0,-6 37 1,3-26-137,-18 94 142,-1 9-119,16-69-93,-26 107 0,15-102-34,6-17 4,-2-1-1,-3-1 0,-29 62 0,-5-5-39,-63 95 104,75-135-75,-37 71-14,58-107 21,-2 0 0,-35 43 0,46-64-4,-182 213-8,103-147 31,-89 111-22,174-185 2,-166 164 0,76-92-13,64-49 16,25-20-2,-1-1 1,0-1-1,0 1 0,-10 6 1,4-2-14,0-1 0,0 2 0,-11 12 0,-4 3-163,25-24 52,2-2-177,0 0-1,0 0 1,0 0-1,0 0 0,0 0 1,0 0-1,0 0 1,0 0-1,-1-1 1,1 1-1,-1 0 0,1 0 1,-1 0-1,1-3 1,2-1-894,15-24-6916,33-41 0,-26 41 3728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5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65 117 1304,'25'-70'9898,"-24"67"-9405,9-19 1505,-9 21-1722,-1 0 1,0 0-1,1 0 1,-1 0-1,0 1 0,0-1 1,1 0-1,-1 0 1,0 0-1,0 0 1,0 0-1,0 0 0,0 0 1,0 1-1,0-1 1,0 0-1,-1 0 1,1 0-1,0 0 0,-1-1 1,0 2-70,1-1 0,-1 1 0,0 0 0,1 0-1,-1 0 1,0 0 0,1 0 0,-1 0 0,0 0 0,1 0 0,-1 0 0,0 0 0,1 0 0,-1 1 0,0-1 0,1 0 0,-1 0 0,0 1 0,1-1-1,-1 0 1,1 1 0,-1-1 0,1 1 0,-1-1 0,1 1 0,-1-1 0,1 1 0,-1-1 0,1 1 0,0-1 0,-1 1 0,1-1 0,0 1 0,-1 1 0,-13 21 633,9-9-589,-44 139 1024,45-136-1253,0 1 0,2 0 1,0 0-1,1 0 0,1 0 0,4 34 0,-4-46-23,1-1 0,1 0-1,-1 0 1,1 0 0,0-1 0,0 1 0,0 0 0,1-1-1,-1 1 1,1-1 0,0 0 0,1 0 0,-1 0-1,1 0 1,-1 0 0,1-1 0,0 0 0,0 0-1,6 3 1,-6-4-11,0 0 0,0 0 0,1-1 0,-1 0 0,0 0 0,1 0-1,-1 0 1,0-1 0,1 1 0,-1-1 0,1 0 0,-1-1 0,1 1-1,-1-1 1,0 0 0,1 0 0,-1 0 0,0-1 0,0 1 0,0-1 0,0 0-1,7-4 1,-4 1-10,-1 1 0,1-1 0,-1 0 1,0 0-1,6-8 0,-10 10 22,1 1 1,-1-1 0,-1 0-1,1 0 1,0 0 0,-1-1-1,1 1 1,-1 0-1,0 0 1,0-1 0,0 1-1,-1-1 1,1 1 0,-1-5-1,0 6 1,0-1-1,0 1 0,-1-1 0,1 1 1,-1-1-1,0 1 0,0 0 0,1-1 1,-1 1-1,-1 0 0,1-1 0,0 1 1,-1 0-1,1 0 0,-1 0 0,1 0 1,-1 0-1,0 1 0,0-1 1,0 1-1,0-1 0,0 1 0,0-1 1,0 1-1,-1 0 0,1 0 0,0 0 1,-1 0-1,-3 0 0,3 0-5,-1 0 0,1 1 0,-1-1 1,1 1-1,-1 0 0,1 0 0,-1 0 0,1 1 0,-1-1 0,1 1 0,0 0 0,-1-1 0,1 2 1,0-1-1,-1 0 0,1 1 0,0-1 0,0 1 0,0 0 0,1 0 0,-5 3 0,2 1-221,0 0 1,0 0-1,0 1 0,1 0 0,0-1 0,0 1 0,1 1 0,0-1 1,-3 11-1,4-13-322,1-1-1,1 1 1,-1 0 0,1-1 0,0 1 0,0 0 0,1 6 0,-1-8-128,1 0 0,0 0 0,-1 0-1,2 0 1,-1 0 0,0 0 0,0 0 0,1 0 0,0-1 0,-1 1 0,5 4 0,21 21-7249,-14-16 4193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5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76 492,'-5'-4'1504,"0"0"1,0 0-1,0-1 0,-4-6 0,6 7-863,1 1-1,-1 0 0,0-1 1,-1 1-1,1 0 1,0 1-1,-1-1 0,0 0 1,1 1-1,-1 0 1,-6-3-1,9 5-361,0 0 1,1-1-1,-1 1 0,0 0 1,0-1-1,1 1 0,-1 0 0,0 0 1,0 0-1,1 0 0,-1 0 0,0 0 1,0 0-1,0 0 0,1 0 1,-1 0-1,0 0 0,0 0 0,1 1 1,-2-1-1,0 16 3386,2-4-3419,-2 61 1987,0 35-1804,3-96-425,1 1 0,0-1 0,0 0-1,1 0 1,1 0 0,8 19 0,-11-29-3,-1-1 1,1 1-1,0-1 1,0 1 0,0-1-1,0 0 1,0 1-1,0-1 1,0 0 0,0 0-1,1 0 1,-1 0-1,0 0 1,1 0 0,-1 0-1,0 0 1,1-1-1,-1 1 1,1 0 0,3 0-1,-3-1 1,1 0 0,-1 0 0,1 0 1,-1 0-1,1 0 0,-1-1 0,0 1 0,1-1 0,-1 0 0,1 0 0,-1 0 0,3-1 0,2-3 4,0 1-1,0-1 0,-1 0 0,0 0 0,0 0 0,0-1 0,7-9 0,-6 5 0,0 0 0,-1-1 0,0 0 0,0 0 0,-1-1 0,-1 1 0,0-1 0,0 0 0,2-19 0,-5 24 6,-1 0 1,1 0 0,-1 0-1,-1 0 1,1 0-1,-1 0 1,0 0 0,-1 0-1,0 0 1,0 0 0,0 0-1,-1 1 1,0-1-1,0 1 1,-1 0 0,0 0-1,0 0 1,-5-6 0,7 10-24,-1-1 0,1 1 1,-1 0-1,1 0 1,-1 0-1,1 1 1,-1-1-1,0 1 0,0-1 1,0 1-1,0 0 1,0 0-1,0 0 1,0 0-1,0 1 0,0-1 1,-1 1-1,1 0 1,0 0-1,0 0 1,0 0-1,-1 1 0,1-1 1,0 1-1,0 0 1,0 0-1,0 0 1,0 0-1,0 0 1,0 1-1,-4 2 0,2-1-374,1 0 0,0 0-1,0 1 1,0-1 0,0 1-1,0-1 1,1 1 0,0 0-1,-1 1 1,2-1 0,-1 1-1,0-1 1,1 1 0,0 0-1,0 0 1,0 0 0,1 0-1,-2 9 1,3-10-303,0-1 1,1 0 0,0 0-1,-1 1 1,1-1-1,0 0 1,1 0 0,-1 0-1,0 0 1,1 0-1,0-1 1,-1 1 0,1 0-1,0-1 1,1 1-1,-1-1 1,0 0-1,1 1 1,-1-1 0,4 2-1,14 10-3030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5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80 156 216,'-18'-11'3996,"13"8"-2713,1 0 0,-1 0 0,0 0 0,0 1 0,-1-1 0,1 1 0,0 1 0,-1-1 0,-10-1 426,38 23-1503,-5 7 259,1 0 49,-16-25-497,-1-1 0,0 0-1,1 0 1,-1 0 0,1 0-1,-1 0 1,1 0 0,0-1-1,-1 1 1,1 0 0,0-1-1,0 0 1,-1 1-1,1-1 1,0 0 0,3 0-1,-2 1 136,1-2 0,-1 1-1,0 0 1,0-1 0,0 1-1,0-1 1,0 0-1,0 0 1,0 0 0,0 0-1,-1-1 1,1 1 0,0-1-1,-1 1 1,1-1 0,-1 0-1,1 0 1,-1-1-1,0 1 1,0 0 0,0-1-1,0 1 1,0-1 0,-1 1-1,1-1 1,1-5 0,-1 3 204,0-1 0,-1 0 0,0 1 0,0-1 0,0 0 0,0 0 0,-1 0 0,0 0 0,-1 0 0,1 1 0,-1-1 0,0 0 0,-2-7 0,0 5-219,-11-31 241,13 37-372,0 0-1,0 1 1,-1-1 0,1 0 0,0 1 0,0 0 0,-1-1-1,1 1 1,-1-1 0,1 1 0,-1 0 0,0 0 0,0 0-1,1 0 1,-1 0 0,0 1 0,0-1 0,-3-1 0,4 3-55,-1-1 0,1 0 0,-1 0 0,1 0 0,0 1 0,-1-1 0,1 1 0,0-1 0,-1 1 0,1 0 0,0-1 0,0 1 0,0 0 0,0 0 0,0 0 0,0 0 0,-2 1 0,-19 24-1544,17-20 938,-19 29-2942,21-29 2411,1-1 0,-1 1 0,1 1 1,0-1-1,1 0 0,-1 0 0,1 1 0,1-1 0,-1 0 0,1 1 0,0-1 1,0 1-1,2 6 0,3 16-2658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5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64 548,'-4'-2'2631,"-18"-11"7929,21 12-10393,0-1 0,1 1-1,-1 0 1,0 0-1,0-1 1,1 1-1,-1-1 1,0 1-1,1-1 1,0 1-1,-1-1 1,1 1-1,0-1 1,0 1-1,0-1 1,0-2-1,0 3-99,0 0-1,0 0 1,0 0-1,0 0 1,0 0-1,0-1 0,0 1 1,0 0-1,-1 0 1,1 0-1,0 0 1,-1 0-1,1 0 1,-1 0-1,1 0 1,-1 0-1,-1-2 1,2 3-14,-1 0 1,1 0 0,-1 0 0,1-1 0,-1 1-1,1 0 1,-1 0 0,1 0 0,-1 0 0,1 0 0,-1 0-1,1 0 1,-1 0 0,1 1 0,-1-1 0,1 0 0,-1 0-1,1 0 1,-1 1 0,1-1 0,-1 0 0,1 0 0,-1 1-1,1-1 1,0 0 0,-1 1 0,-3 2 84,1 1 0,-1-1 0,1 1 0,0 0-1,1 0 1,-1 0 0,-2 6 0,-14 31 1101,2 2 0,-13 48 0,-24 156 2772,48-201-3904,2 0 1,2 0-1,5 67 1,10 12-3614,-13-123 3043,1 0 0,-1 1 1,1-1-1,0 0 0,0 0 0,0 0 0,0 0 0,0 0 1,0 0-1,2 2 0,16 14-8952,-13-13 5667,0 1-417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5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227 101 1848,'-1'-10'2034,"0"-1"0,-1 1 0,-1 0 1,0 0-1,0 1 0,-8-15 0,11 23-1792,0 0-1,-1 0 1,1 0 0,-1 0 0,1 1-1,-1-1 1,0 0 0,1 0 0,-1 0-1,0 0 1,1 1 0,-1-1 0,0 0-1,0 1 1,0-1 0,0 1 0,0-1-1,0 1 1,0-1 0,0 1 0,0 0-1,0-1 1,0 1 0,0 0 0,0 0-1,0 0 1,0 0 0,0 0 0,0 0-1,0 0 1,0 0 0,0 0 0,0 0-1,0 0 1,0 1 0,0-1 0,0 1-1,0-1 1,0 0 0,0 1 0,0 0-1,-1 0 1,-3 2 52,0 1-1,0-1 1,0 1 0,1 0-1,-8 9 1,2 0-185,1-1 0,0 1 0,1 1 0,-9 20 0,-19 62 235,30-79-291,-3 9-19,2 1 1,1 0-1,2 0 1,0 0-1,2 1 0,1-1 1,1 1-1,5 42 0,-4-65-30,0 0-1,0 0 1,0 0-1,1 0 0,-1 0 1,1-1-1,0 1 1,1 0-1,-1-1 1,1 0-1,6 8 0,-8-11-7,1 1 0,0 0 0,0-1-1,0 1 1,0-1 0,0 0-1,0 0 1,0 0 0,1 0 0,-1 0-1,0 0 1,1 0 0,-1-1-1,1 1 1,-1-1 0,0 0 0,1 1-1,-1-1 1,1 0 0,-1-1-1,1 1 1,-1 0 0,0-1 0,1 1-1,-1-1 1,4-1 0,0-1-20,0 0 0,0-1 1,0 0-1,0 0 0,0 0 0,-1-1 1,0 0-1,0 0 0,0 0 1,-1 0-1,1-1 0,-1 0 1,0 0-1,3-7 0,-4 7 4,0 1 1,-1-1-1,0 1 0,1-1 1,-2 0-1,1 0 0,-1 0 1,0 0-1,0-1 0,-1 1 1,1 0-1,-1 0 0,-1 0 1,1-1-1,-1 1 0,-3-9 1,3 11 0,0 1 1,-1 0-1,0 0 1,0 0-1,0 0 0,0 0 1,0 0-1,0 1 1,-1-1-1,1 1 1,-1-1-1,0 1 1,0 0-1,1 0 1,-2 0-1,1 1 1,0-1-1,0 1 1,0-1-1,-1 1 1,1 0-1,-1 1 0,-4-2 1,5 2-3,0 0 0,1 0 0,-1 0 0,0 0 0,0 0 0,1 1 0,-1-1-1,0 1 1,1 0 0,-1 0 0,1 0 0,-1 0 0,1 0 0,-1 0 0,1 1 0,0-1 0,0 1 0,0 0 0,0 0 0,0 0 0,0 0 0,0 0 0,0 0 0,1 0 0,-1 0-1,1 1 1,0-1 0,-1 0 0,1 1 0,-1 3 0,0 0-534,0 0 0,1 0 0,0 0-1,0 0 1,0 1 0,1-1 0,-1 0 0,1 0-1,1 1 1,1 10 0,0-12-340,-1-1-1,1 0 1,-1 1 0,1-1-1,0 0 1,1 0 0,-1 0-1,1-1 1,0 1 0,0-1-1,0 1 1,0-1 0,0 0-1,1 0 1,5 3 0,7 5-2578,0-1 177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5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114 103 904,'-42'-84'17467,"41"82"-17062,0 1 0,1-1 1,-2 1-1,1 0 0,0-1 0,0 1 0,0 0 0,0 0 1,-1 0-1,1 0 0,-1 0 0,1 0 0,-3-1 0,3 2-332,1 0-1,-1 0 1,1 0-1,-1 0 0,1 0 1,-1 0-1,1 0 0,-1 0 1,1 0-1,-1 0 1,1 0-1,-1 0 0,1 0 1,-1 0-1,1 0 0,-1 0 1,1 1-1,-1-1 1,1 0-1,-1 0 0,1 1 1,-1-1-1,1 0 1,0 1-1,-1-1 0,1 0 1,-1 1-1,1-1 0,0 1 1,0-1-1,-1 1 1,1-1-1,0 1 0,0-1 1,-1 1-1,1-1 0,0 1 1,0-1-1,0 1 1,0-1-1,0 1 0,0-1 1,0 1-1,0 0 0,-21 137 692,19-113-751,1 0 0,1 0-1,5 40 1,-4-58-11,1 1 0,-1-1 1,1 0-1,0 0 0,1 0 1,-1 0-1,1 0 0,1-1 1,5 10-1,-8-16-4,0 1 1,0 0-1,0 0 1,0-1-1,0 1 1,0-1-1,0 1 1,0-1-1,0 1 0,0-1 1,0 1-1,1-1 1,-1 0-1,0 0 1,0 0-1,0 1 1,0-1-1,1 0 1,-1-1-1,0 1 1,0 0-1,0 0 0,0 0 1,1-1-1,-1 1 1,0 0-1,0-1 1,0 1-1,0-1 1,1 0-1,2-2-5,0 1 0,0 0-1,0-1 1,-1 0 0,7-6 0,-2 0-3,-2-1 1,1 1 0,-1-1 0,0 0 0,-1-1 0,-1 1-1,1-1 1,-2 0 0,1 0 0,-2 0 0,1-1 0,-2 1-1,2-20 1,-3 23 15,0 0-1,0 0 0,0 1 0,-1-1 1,-1 0-1,1 0 0,-1 0 1,0 1-1,-1-1 0,0 1 1,0 0-1,-1-1 0,0 1 1,0 1-1,0-1 0,-1 1 1,0 0-1,0 0 0,-1 0 1,-11-9-1,15 14-6,0-1 0,0 1-1,0 0 1,0 0 0,-1 0 0,1 0 0,0 0-1,-1 0 1,1 0 0,-1 1 0,1 0 0,-1-1 0,1 1-1,-1 0 1,1 0 0,-1 0 0,1 0 0,-1 1-1,1-1 1,-1 1 0,1-1 0,0 1 0,-1 0 0,1 0-1,0 0 1,-1 0 0,1 1 0,0-1 0,0 1 0,0-1-1,0 1 1,-2 2 0,1-1-300,1 0 1,0-1-1,0 2 1,-1-1-1,2 0 1,-1 0-1,0 1 1,1-1-1,-1 0 1,1 1-1,0 0 1,0-1-1,1 1 1,-1 0-1,1-1 0,-1 1 1,1 0-1,1 0 1,-1-1-1,0 1 1,2 5-1,-1-7-307,0 1 0,0-1 0,0 0 0,0 0 0,1 0-1,-1 0 1,1 0 0,-1 0 0,1 0 0,0 0 0,0 0 0,0-1-1,4 3 1,31 16-7437,-30-16 6763,17 7-2192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0:5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96 178 1180,'-60'-31'13563,"59"31"-13504,1 0-1,0 0 1,0 0 0,-1 0 0,1 0 0,0 0-1,0-1 1,0 1 0,-1 0 0,1 0 0,0 0 0,0 0-1,0 0 1,-1 0 0,1 0 0,0 0 0,0 0 0,0-1-1,0 1 1,-1 0 0,1 0 0,0 0 0,0 0 0,0-1-1,0 1 1,0 0 0,0 0 0,-1 0 0,1-1-1,0 1 1,0 0 0,0 0 0,0 0 0,0-1 0,0 1-1,0 0 1,0 0 0,0-1 0,0 1 0,0 0 0,0 0-1,0 0 1,0-1 0,0 1 0,0 0 0,0 0 0,1 0-1,-1-1 1,0 1 0,0 0 0,0 0 0,0 0 0,0-1-1,0 1 1,1 0 0,-1 0-29,1 0-1,0-1 1,0 1 0,-1 0 0,1 0-1,0 0 1,0 0 0,-1 0 0,1 0-1,0 0 1,0 1 0,-1-1 0,1 0-1,0 0 1,0 0 0,-1 1 0,2 0-1,3 2-32,0 1 0,0-1 0,-1 1-1,1 1 1,-1-1 0,0 0 0,-1 1-1,5 6 1,18 19 38,-26-29-28,0-1-1,1 1 0,-1-1 1,1 0-1,-1 1 0,1-1 0,-1 1 1,1-1-1,-1 0 0,1 0 1,-1 1-1,1-1 0,-1 0 1,1 0-1,-1 0 0,1 0 1,-1 0-1,1 1 0,0-1 0,-1 0 1,1 0-1,-1 0 0,1-1 1,-1 1-1,1 0 0,0 0 1,-1 0-1,1 0 0,-1 0 1,1-1-1,-1 1 0,1 0 0,-1-1 1,2 1-1,-1-2 16,1 0 0,-1 0 1,0 0-1,1 1 0,-1-1 0,0 0 0,0-1 1,0 1-1,1-3 0,1-7 135,0 1 1,2-22-1,-4 23 115,0 0 0,-1 0 0,0-1 0,-1 1 0,0 0-1,0 0 1,-4-11 0,5 19-137,-1-1 0,0 1 0,0 0 0,0-1 0,0 1 0,0 0 0,-1 0 0,1 0 0,0 0-1,-1 0 1,0 0 0,1 0 0,-1 1 0,0-1 0,0 0 0,0 1 0,0 0 0,0-1 0,0 1 0,-1 0 0,1 0-1,0 0 1,-1 0 0,1 1 0,0-1 0,-1 1 0,1-1 0,-1 1 0,1 0 0,-1 0 0,1 0 0,-1 0 0,1 0-1,-4 2 1,1-1-128,1 0 0,0 1-1,0 0 1,0 0-1,0 0 1,0 1-1,0-1 1,1 1 0,-1 0-1,1 0 1,0 0-1,0 0 1,0 1-1,0-1 1,0 1 0,1 0-1,0-1 1,-1 1-1,1 0 1,1 1 0,-1-1-1,-1 8 1,0-4-474,1 0 0,1 0-1,-1 0 1,2 0 0,-1 12 0,1-15-252,0 0 0,1 0 0,-1 0 0,1 0 0,1 0 0,-1 0 0,1 0 0,2 7 0,0-6-307,0 0-1,1-1 1,-1 1 0,1-1-1,0 0 1,0 0-1,1 0 1,-1-1-1,1 0 1,0 0 0,7 3-1,19 10-2984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0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215 116 1288,'0'-2'911,"-1"0"-1,1 0 0,0 0 1,-1 1-1,0-1 1,1 0-1,-1 0 1,0 0-1,-2-3 0,2 3-407,0 0 0,0 1 0,0-1 0,0 0 0,0 0 0,1 0 0,-1 0 0,1 0 0,-1 0 0,1-2 0,-6-20 4696,-12-12-2004,16 31-2610,2 5-528,-1-1-1,1 1 1,0 0-1,0-1 0,0 1 1,-1 0-1,1 0 1,0-1-1,0 1 0,-1 0 1,1 0-1,0-1 1,0 1-1,-1 0 0,1 0 1,0 0-1,-1 0 1,1-1-1,0 1 1,-1 0-1,1 0 0,0 0 1,-1 0-1,1 0 1,0 0-1,-1 0 0,1 0 1,0 0-1,-1 0 1,1 0-1,0 0 1,-1 0-1,0 0 0,-11 10 783,-6 15-473,-4 13-238,3 0 1,1 1-1,2 1 0,1 1 0,3 0 0,-11 59 1,20-78-236,1-1 0,1 1 1,3 42-1,0-45-1032,1 0 0,8 24 0,-5-24-2155,12 28 1,-8-28-2364,16 25 1,-10-20 1303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4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1 512,'-24'13'3478,"-2"0"-1,1-2 1,-38 12 6101,95-28-8430,18 6-3518,-1-4-4034,-12 1 127,-16 1 2527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0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34 1232,'0'-5'2481,"-1"3"-1401,1 0-1,0-1 0,0 1 0,1 0 0,-1 0 0,0-1 0,1 1 1,-1 0-1,1 0 0,2-4 0,-5 6-627,1 0 1,0 0-1,0 0 0,0 0 0,0 0 1,0 0-1,-1 1 0,1-1 0,0 0 1,0 1-1,0-1 0,0 1 0,0-1 1,0 1-1,0-1 0,0 1 0,0 0 1,0 0-1,-8 13 182,1 0-1,1 1 1,1-1 0,0 2-1,-6 24 1,-4 7-134,13-37-473,0-1-1,1 1 0,0-1 1,0 1-1,1 0 0,0 0 1,1 0-1,0 0 1,1-1-1,0 1 0,0 0 1,5 15-1,-6-22-25,1-1 1,0 0-1,0 0 0,0 0 0,0 0 1,0 0-1,0 0 0,0-1 1,1 1-1,-1 0 0,0-1 0,1 1 1,0-1-1,-1 1 0,1-1 1,0 1-1,0-1 0,0 0 1,0 0-1,2 1 0,-1-2-18,0 1-1,0 0 1,1-1-1,-1 0 1,0 0-1,0 0 1,0 0-1,0 0 1,1-1-1,-1 1 1,0-1-1,5-2 1,1 0-114,0-1 0,-1-1 0,1 0 0,-1 0 0,0 0 0,0-1 0,-1 0 0,9-9 0,-6 4-62,-1 0 0,-1 0 0,0-1 1,0-1-1,11-25 0,-16 31 194,0-1 1,-1 0-1,1 1 0,-2-1 1,1 0-1,-1-1 1,0 1-1,-1 0 1,0 0-1,0 0 1,-3-15-1,-2 10 198,4 13-180,1 0 0,0-1 0,0 1 0,0 0-1,-1 0 1,1 0 0,0 0 0,0 0 0,0 0-1,-1 0 1,1 0 0,0 0 0,0 0 0,0 0 0,-1 0-1,1 0 1,0 0 0,0 0 0,0 0 0,-1 0-1,1 0 1,0 0 0,0 0 0,0 0 0,-1 0 0,1 0-1,0 1 1,0-1 0,0 0 0,0 0 0,-1 0-1,1 0 1,0 0 0,0 1 0,-1 0 49,-1 1 1,1 0-1,0-1 1,1 1-1,-1 0 0,0 0 1,0-1-1,1 1 1,-1 0-1,1 0 0,-1 3 1,-17 86 595,-1 4-516,4 52-3308,14-145 2668,1 0 1,0 0-1,0 0 0,0 1 1,0-1-1,1 0 1,-1 0-1,0 0 1,2 3-1,18-3-15893,-8-6 12480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0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145 111 104,'-19'-49'9012,"3"-1"-3686,16 50-5242,1 0 0,-1-1 0,0 1 0,0-1 0,0 1 0,0-1 0,-1 1 0,1 0 0,0-1 0,0 1 0,0-1-1,0 1 1,0 0 0,0-1 0,-1 1 0,1 0 0,0-1 0,0 1 0,0-1 0,-1 1 0,1 0 0,0 0 0,-1-1 0,1 1 0,0 0 0,-1-1 0,1 1 0,0 0 0,-1 0 0,1 0 0,-1-1 0,1 1 0,0 0 0,-1 0 0,1 0-1,-1 0 1,0 0 0,-7 15 1574,-2 30 514,12-27-1674,0 0 0,0-1 0,2 1 0,8 23-1,-5-17-289,5 35-1,-11-50-143,0-1 0,-1 0 1,0 0-1,0 0 0,-1 0 0,0 0 1,0 0-1,-5 12 0,4-14-143,-1 1 0,0-1-1,0 0 1,-1-1 0,0 1-1,-6 6 1,8-9-413,-1 0 0,-1 0-1,1 0 1,0 0 0,-1-1 0,-4 4 0,7-6 178,0 0 0,0 1 0,0-1 0,0 0 0,0 1 0,0-1 0,0 0 0,0 0 0,0 0 0,0 0-1,0 0 1,-1 0 0,1 0 0,0-1 0,0 1 0,0 0 0,0 0 0,0-1 0,0 1 0,-1-2 0,-20-13-7058,15 9 4557,-1-1-759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02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2156,'13'-53'11868,"-6"28"-7736,-5 18-3257,0-1 0,1 0 0,0 0 0,4-7 0,-6 13-763,1-1 1,0 0-1,0 1 1,0 0-1,0-1 1,0 1-1,0 0 0,1 0 1,-1 1-1,1-1 1,-1 0-1,1 1 1,0-1-1,5-1 1,-5 2-121,0 0 0,0 0 0,1 1 1,-1-1-1,0 1 0,0-1 1,1 1-1,-1 0 0,0 1 1,4 0-1,-3-1-569,0 1 1,0 1-1,-1-1 1,1 0-1,0 1 1,-1 0-1,6 3 1,-4-1-812,0 0 1,0 0 0,0 1 0,-1-1-1,0 1 1,0 0 0,0 0 0,0 1 0,-1-1-1,4 9 1,1 5-2058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0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68 151 2184,'-10'-10'3388,"7"6"-1817,0 1 1,0 0-1,1-1 0,-1 1 1,-3-8-1,6 10-1076,-1-1-1,0 1 1,0 0 0,0 0-1,0 0 1,0 0-1,0 0 1,0 0 0,0 0-1,0 0 1,-1 0 0,1 0-1,0 0 1,-1 1 0,1-1-1,0 0 1,-1 1-1,-1-1 1,2 1-361,1 0 1,0 0-1,-1 0 1,1 0-1,-1 0 0,1 0 1,0 0-1,-1 0 0,1 0 1,0 0-1,-1 0 1,1 0-1,-1 0 0,1 0 1,0 0-1,-1 1 1,1-1-1,0 0 0,-1 0 1,1 0-1,0 1 0,-1-1 1,1 0-1,0 0 1,0 1-1,-1 0 0,1-1-123,0 1 0,-1 0-1,1 0 1,0 0-1,0 0 1,0 0 0,0-1-1,0 1 1,0 0-1,0 0 1,0 0 0,0 0-1,1 0 1,-1 0-1,0-1 1,0 1 0,1 1-1,31 92 76,0-13-70,-31-80-16,-1-1 0,0 1 0,1 0 0,-1 0 0,0 0-1,1-1 1,-1 1 0,1 0 0,-1-1 0,1 1 0,0 0 0,-1-1 0,1 1 0,0-1 0,-1 1 0,1-1 0,0 1 0,0-1 0,0 0 0,-1 1 0,1-1 0,0 0 0,0 0 0,1 1 0,0-1 3,-1 0 0,1-1-1,-1 1 1,1 0 0,-1-1-1,1 1 1,-1-1 0,1 1 0,-1-1-1,1 0 1,-1 0 0,2-1 0,2-2 6,0 0 1,-1 0 0,0 0 0,0-1-1,0 1 1,5-8 0,-1-4 9,0 1 0,0-1 0,-2-1 0,6-18 0,-9 24 49,-1 0-1,0 1 0,0-1 1,-1 0-1,-1 0 0,0 0 1,-2-20-1,2 29-43,-1-1 0,1 1 0,0-1 0,-1 1 1,0 0-1,0-1 0,1 1 0,-1 0 0,-1 0 0,1 0 0,0 0 0,0 0 1,-1 0-1,1 0 0,-1 0 0,0 0 0,0 1 0,1-1 0,-1 1 0,0-1 0,0 1 1,0 0-1,-1-1 0,1 1 0,0 0 0,0 1 0,-1-1 0,1 0 0,0 1 0,-1-1 1,1 1-1,0 0 0,-1-1 0,1 1 0,-1 0 0,1 1 0,-1-1 0,-3 1 1,-1 1-81,0 0 0,1 0 0,-1 0 0,1 1 0,-1-1 0,1 2 0,0-1 0,0 1 0,1 0 0,-1 0 0,1 0 0,-8 9 0,9-8-375,0 0 1,0 0-1,1 0 0,-1 0 1,2 1-1,-1 0 1,0-1-1,1 1 1,-2 10-1,3-10-535,0-1 0,1 1 0,-1 0 0,1 0 0,1-1 0,-1 1-1,1 0 1,0-1 0,0 1 0,1 0 0,-1-1 0,1 0 0,1 1 0,-1-1 0,1 0 0,0 0-1,3 5 1,14 16-3435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0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82 1796,'1'-18'4301,"-1"11"-2405,1 1 1,-1-1 0,0 0 0,-1 1-1,0-1 1,-2-7 0,3 13-1657,0 1 0,0 0 0,0-1 1,0 1-1,0-1 0,0 1 0,0 0 1,-1-1-1,1 1 0,0-1 0,0 1 1,0 0-1,-1-1 0,1 1 0,0 0 1,-1-1-1,1 1 0,0 0 0,0 0 0,-1-1 1,1 1-1,0 0 0,-1 0 0,1-1 1,-1 1-1,1 0 0,-1 0 0,-5 8 1563,1 17-1571,-7 47 502,-36 123 1,4-26-870,25-100-1125,2-26-3497,16-37 2907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0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53 204 660,'-7'-35'6577,"4"21"-4215,0 1 0,1 0 0,0-1 1,1 0-1,1-22 0,1 33-2073,-1 0 1,1 0-1,0 0 0,0 0 0,0-1 0,0 1 0,0 0 1,1 1-1,0-1 0,-1 0 0,1 0 0,2-2 1,-1 3-285,0-1 1,-1 1 0,1 0-1,0 0 1,0 0 0,1 0 0,-1 1-1,0-1 1,0 1 0,1 0-1,-1 0 1,1 0 0,3 0 0,-1 0 26,0 1 0,0 0 1,0 1-1,0-1 1,0 1-1,0 0 0,-1 1 1,1-1-1,0 1 1,-1 0-1,1 1 0,-1-1 1,1 1-1,-1 0 1,0 0-1,0 1 0,-1 0 1,1 0-1,6 7 1,-7-7 0,-1 0 1,0 0-1,0 1 1,0-1 0,0 1-1,-1-1 1,1 1 0,-1 0-1,-1 0 1,3 6 0,-4-8-14,1 1 0,-1-1 0,1 1 0,-1-1 1,0 0-1,-1 1 0,1-1 0,-1 1 0,1-1 1,-1 0-1,0 0 0,0 1 0,0-1 0,-1 0 1,1 0-1,-3 4 0,-1-1-1,0 0 0,0 0 0,0-1 0,-1 0 0,0 0-1,0 0 1,0 0 0,0-1 0,-1 0 0,0-1 0,0 0 0,-8 3 0,3-1-259,-1-1 1,0-1-1,0 0 1,0-1-1,0 0 1,-16-1-1,28-1 17,-1 1 0,0-1 0,0 0 0,0-1 0,0 1 0,1 0-1,-1-1 1,0 1 0,0-1 0,0 1 0,1-1 0,-1 0 0,0 0 0,1 1-1,-1-1 1,1-1 0,-1 1 0,1 0 0,-1 0 0,1 0 0,0-1 0,-3-2-1,4 2-313,-1 0 0,0-1 0,0 1 0,1 0-1,-1-1 1,1 1 0,0 0 0,0-1 0,0 1 0,0 0-1,0-1 1,0 1 0,1 0 0,-1-1 0,1 1-1,-1 0 1,3-5 0,7-14-3585,0-1 109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0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192 103 2032,'-2'-36'8145,"3"33"-7220,-1-1-1,0 1 1,0-1 0,0 1 0,0-1 0,-1 1 0,1-1 0,-1 1 0,0 0-1,0-1 1,0 1 0,0 0 0,-1-1 0,1 1 0,-1 0 0,0 0 0,-2-3-1,3 6-814,0-1-1,-1 1 0,1-1 0,0 1 0,0-1 1,0 1-1,0 0 0,-1 0 0,1 0 0,0-1 1,0 1-1,-1 0 0,1 0 0,0 1 0,0-1 0,-1 0 1,1 0-1,0 1 0,0-1 0,0 0 0,0 1 1,0-1-1,-1 1 0,1 0 0,0-1 0,0 1 0,0 0 1,-1 1-1,-27 25-59,16-13-13,2 2 0,-1 0 0,2 0 0,0 1 0,1 0 0,1 1 0,1 0 0,-8 28 0,11-31-21,0 1-1,2 0 0,0 0 1,0 0-1,2 1 1,0-1-1,0 0 0,2 0 1,0 0-1,7 24 0,-8-35-12,0-1-1,1 1 1,0-1-1,0 0 1,0 0-1,0 0 1,1 0-1,-1 0 1,1 0-1,0-1 1,0 1-1,1-1 1,-1 0-1,1 0 1,-1 0-1,1 0 1,0-1-1,5 3 1,-3-3-6,0 0 0,0 0-1,0 0 1,0-1 0,0 0 0,0 0 0,1-1 0,-1 0-1,0 0 1,0 0 0,1-1 0,7-1 0,-4-1-20,0 1 0,0-1-1,0-1 1,0 0 0,-1 0 0,1-1 0,-1 0 0,0-1 0,0 0 0,-1 0 0,0-1 0,0 0-1,0 0 1,-1-1 0,11-15 0,-12 12 15,-1 1 1,0-1-1,0 0 0,-1-1 1,-1 1-1,0-1 1,0 1-1,-1-1 0,-1 0 1,0 0-1,0 0 0,-1 0 1,-1 0-1,-3-19 0,2 20 24,-1 1-1,0 0 1,-1 0-1,0 0 0,0 1 1,-1-1-1,0 1 1,-1 0-1,0 1 1,-1-1-1,1 1 0,-2 0 1,1 1-1,-1 0 1,0 0-1,-17-11 0,19 14 4,1 1-1,-1 0 1,0 1-1,0-1 1,0 1-1,0 0 1,-1 0-1,1 1 1,-10-1-1,13 2-60,1 0-1,-1 0 1,1 0-1,-1 0 1,1 1-1,-1-1 1,1 1 0,-1-1-1,1 1 1,0 0-1,-1 0 1,1 0 0,0 1-1,0-1 1,0 0-1,0 1 1,0-1-1,0 1 1,0 0 0,0 0-1,1 0 1,-1 0-1,1 0 1,-1 0 0,1 0-1,-2 4 1,1-2-463,0 0 0,1 0 0,-1 0-1,1 0 1,0 0 0,1 0 0,-1 0 0,1 0 0,-1 1 0,1-1 0,1 0 0,-1 0 0,0 0 0,3 8 0,-1-6-914,1 1 0,-1-1 1,2 0-1,-1 0 0,1 0 1,-1 0-1,2-1 0,6 8 1,7 7-2803,1 3 283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0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68 243 2396,'-9'-7'1959,"1"-1"0,0 0-1,1 0 1,-1 0-1,-8-16 1,14 21-1712,0-1 1,1 1-1,0-1 0,-1 1 0,1-1 0,0 0 0,1 1 1,-1-1-1,1 0 0,0 0 0,0 0 0,0 1 1,0-1-1,1 0 0,-1 0 0,1 1 0,0-1 1,0 0-1,0 1 0,3-4 0,-1-1 37,1 1-1,0-1 0,1 1 1,-1 1-1,1-1 1,1 1-1,-1 0 0,1 0 1,0 0-1,1 1 1,-1 0-1,9-5 1,-12 8-186,0 0 1,0 1 0,0-1 0,0 1 0,0 0 0,1 0 0,-1 0 0,0 0 0,1 1 0,-1-1 0,0 1 0,1 0 0,-1 0 0,0 0 0,1 1 0,-1-1 0,0 1 0,1-1 0,-1 1 0,0 0 0,0 0 0,0 1 0,0-1 0,0 1 0,0 0 0,0-1 0,0 1 0,0 0 0,-1 1 0,1-1 0,-1 0 0,3 5 0,2 1 36,-1 1 0,-1 1 0,0-1 1,0 1-1,-1 0 0,0 0 0,-1 0 0,0 0 1,0 1-1,-1-1 0,-1 1 0,1 21 0,-2-1-226,-1-1 0,-2 1-1,-8 40 1,-19 56-5651,18-89-1839,-21 46 0,20-60 3295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1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3 580,'9'-2'18529,"-13"7"-17157,1 1-542,-1 1-1,1-1 1,1 1-1,-1 0 1,-2 13-1,-2 3 241,5-17-889,-89 293 1689,86-280-2450,-4 25-1920,9-41 1802,-1 0 0,1 0 1,1 0-1,-1 0 0,0 0 1,0 0-1,2 3 0,-2-5 224,1-1 1,-1 1-1,1 0 0,0 0 0,-1-1 1,1 1-1,-1-1 0,1 1 0,0 0 0,0-1 1,-1 1-1,1-1 0,0 0 0,0 1 1,0-1-1,0 0 0,-1 1 0,1-1 1,0 0-1,0 0 0,0 0 0,0 0 0,0 1 1,0-2-1,0 1 0,0 0 0,-1 0 1,1 0-1,0 0 0,0 0 0,0-1 1,0 1-1,1-1 0,9-4-3295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1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38 1664,'0'-38'15697,"-1"38"-15015,0 0 0,0 0 1,-1 0-1,1 0 0,0 0 1,0 1-1,0-1 0,0 0 0,0 0 1,0 1-1,-1-1 0,1 1 0,0-1 1,0 1-1,-1 0 0,-14 20 898,0 26-1448,6-22-108,4-8-18,1 1 0,1 0 0,1 0-1,1 0 1,-1 26 0,3-32-4,0 0-1,2 0 1,-1-1-1,1 1 1,1-1-1,0 1 0,0-1 1,1 0-1,9 16 1,-12-25-4,0 0-1,0 0 1,0 0 0,0 0 0,1 0 0,-1 0 0,1-1 0,-1 1-1,1-1 1,0 1 0,-1-1 0,1 1 0,0-1 0,0 0-1,0 0 1,0 0 0,0 0 0,1 0 0,-1-1 0,0 1-1,0-1 1,4 1 0,-3-1-4,0 0 0,0-1 1,0 1-1,0-1 0,0 0 0,0 0 0,0 0 0,0 0 0,0-1 0,-1 1 1,1-1-1,-1 0 0,1 1 0,-1-1 0,0 0 0,4-4 0,2-3 2,0-1-1,-1 0 1,0 0-1,0 0 0,-1-1 1,-1 0-1,0 0 0,7-22 1,-6 10 1,0-1-1,-2 0 1,3-37 0,-7 53 0,-1 0 1,1 0 0,-1 0-1,0 0 1,-1 0 0,0 0-1,0 1 1,-1-1 0,-4-9-1,7 15 0,-1 1-1,0-1 0,0 0 1,0 0-1,0 0 1,0 1-1,-1-1 0,1 0 1,0 1-1,-1-1 0,1 1 1,-1 0-1,1-1 0,-1 1 1,0 0-1,0 0 0,1 0 1,-1 0-1,0 1 1,0-1-1,0 0 0,0 1 1,0-1-1,0 1 0,0 0 1,0-1-1,0 1 0,0 0 1,0 0-1,0 0 0,0 1 1,0-1-1,0 1 1,0-1-1,0 1 0,0-1 1,0 1-1,0 0 0,0 0 1,-2 2-1,-3 1-181,1 1-1,0 0 1,1 0 0,-1 0-1,1 1 1,0 0 0,0 0-1,-6 12 1,7-12-728,0 1-1,1 0 1,-1 0 0,-3 14-1,7-19 332,0 0 0,-1 1-1,1-1 1,0 0-1,0 0 1,0 0-1,0 1 1,0-1-1,1 0 1,-1 0-1,1 0 1,-1 0-1,1 1 1,0-1-1,0 0 1,0 0-1,0 0 1,0-1-1,0 1 1,1 0-1,-1 0 1,1-1-1,-1 1 1,1-1-1,-1 1 1,1-1-1,0 1 1,0-1-1,0 0 1,0 0-1,3 1 1,14 6-3222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3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4950 487 1400,'-6'0'9116,"-7"-1"-6080,-1-9-2389,1-1 1,0 0-1,0 0 0,1-2 1,-19-24-1,16 19-411,0 0 1,-27-23-1,8 15-47,-1 2 0,-1 0 0,-1 3 0,-1 1 0,0 2 0,-43-13 0,16 10-165,0 4-1,-1 2 1,-73-6-1,-315-8 363,212 18 36,18-5 148,-99-5 759,1 24 434,236 7-805,-144 34 0,-79 42 430,302-84-1370,-320 106 386,201-65-382,79-27-19,1 2 0,0 2 0,2 2 0,0 2 0,1 1 0,2 3 0,1 1 0,-66 63 0,-230 271 27,107-112 22,209-230-51,-154 169 20,122-126-17,-52 79 0,73-97-4,-25 42-1,54-83-3,-3 7 36,5-12-32,0 0 1,0 0-1,0 1 1,0-1-1,0 0 1,0 0-1,0 0 1,-1 0 0,1 1-1,0-1 1,0 0-1,0 0 1,0 0-1,0 0 1,-1 0-1,1 0 1,0 1-1,0-1 1,0 0-1,0 0 1,0 0 0,-1 0-1,1 0 1,0 0-1,0 0 1,0 0-1,-1 0 1,1 0-1,0 0 1,0 0-1,0 0 1,-1 0-1,1 0 1,0 0 0,0 0-1,0 0 1,-1 0-1,1 0 1,0 0-1,0 0 1,0 0-1,0 0 1,-1 0-1,1-1 1,-4 7 119,3-5-63,3-4-77,0 0-260,0 0 1,0 0-1,0 0 0,-1-1 0,1 1 0,-1-1 0,1-3 1,1-3-1464,14-29-5291,5-18-5106,-19 43 9032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18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63 212,'0'-1'347,"0"0"0,-1 1 1,1-1-1,0 0 0,0 1 0,-1-1 0,1 0 0,0 1 1,-1-1-1,1 0 0,-1 1 0,1-1 0,-1 1 0,1-1 1,-1 1-1,1-1 0,-1 1 0,0-1 0,1 1 0,-1 0 1,-1-1-1,2 0-75,-1 1 1,0 0 0,1-1 0,-1 1 0,0 0-1,1-1 1,-1 1 0,1-1 0,-1 1-1,1-1 1,-1 1 0,1-1 0,-1 1-1,1-1 1,0 0 0,-1 1 0,1-1 0,0 0-1,-1 1 1,1-1 0,0-1 0,-1 1-65,1 1 0,0 0 0,0-1 0,0 1 0,0 0 0,-1-1-1,1 1 1,0 0 0,0-1 0,-1 1 0,1 0 0,0 0 0,-1-1 0,1 1 0,0 0 0,-1 0 0,1-1 0,0 1 0,-1 0 0,1 0 0,0 0 0,-1 0 0,1 0 0,-1 0 0,1-1 0,0 1 0,-1 0 0,1 0 0,-1 0 0,1 0 0,0 0 0,-1 1 0,1-1 0,-1 0 0,1 0 0,0 0 0,-1 0 0,1 0 0,-1 1 0,0-1 188,0 0 0,0 0 1,0 1-1,0-1 0,0 0 0,0 1 1,0-1-1,0 1 0,0-1 0,1 1 1,-1 0-1,0-1 0,0 1 0,0 0 1,1-1-1,-2 3 0,-7 23-324,1 0 0,1 0 0,1 1 0,2 0 0,0 1 1,2-1-1,3 48 0,-1-69-69,1-1 0,0 0 0,0 0 1,0-1-1,1 1 0,0 0 0,-1 0 1,2-1-1,-1 1 0,1-1 0,4 7 1,-6-10-3,0 1 1,1-1 0,-1 0-1,1 1 1,-1-1 0,1 0 0,-1 0-1,1 0 1,0 0 0,0 0 0,0 0-1,-1 0 1,1-1 0,0 1 0,0-1-1,0 1 1,0-1 0,0 0 0,0 0-1,0 0 1,0 0 0,0 0-1,0 0 1,0-1 0,0 1 0,0 0-1,0-1 1,0 0 0,0 1 0,2-2-1,2-1 1,-1 0 1,1-1-1,-1 1 0,0-1 0,0 0 0,0-1 0,0 1 0,-1-1 1,0 0-1,0 0 0,0 0 0,-1 0 0,1-1 0,-1 0 0,-1 1 0,3-8 1,-1 4-1,-2-1 0,1 1 0,-1-1 0,0 0 0,-1 0 0,-1 0 0,1 0 0,-1 0 1,-3-17-1,0 14 17,0-1 1,-1 0 0,0 1 0,-1 0-1,0 0 1,-2 0 0,1 1 0,-1 0-1,-1 0 1,0 0 0,-11-10-1,18 21-61,0-1-1,-1 1 0,1-1 0,-1 1 0,0 0 0,1 0 0,-1 0 0,0 0 1,0 0-1,1 0 0,-1 0 0,0 1 0,0-1 0,0 0 0,0 1 0,0 0 0,0-1 1,0 1-1,-4 0 0,3 1-284,0 0 0,0-1-1,1 1 1,-1 0 0,1 1 0,-1-1 0,1 0 0,-1 1 0,1-1-1,0 1 1,-1 0 0,-3 3 0,1 2-1307,0-1 0,0 0-1,0 1 1,1 0 0,0 0 0,0 0-1,1 1 1,0-1 0,-3 11 0,2 5-2496,5 1 279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1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206 224 456,'2'-10'1307,"-1"0"-1,0 0 1,0-1-1,-1 1 1,-1 0-1,-2-19 1,1 18-526,1 0 1,0 0-1,1-1 0,1 1 1,1-13-1,-1 22-489,-1 1 0,1-1 0,-1 0 0,1 1 0,-1-1 0,0 0 0,0 0 0,0 1-1,0-1 1,0 0 0,0 0 0,0 1 0,0-1 0,-1 0 0,1 1 0,-1-1 0,1 0 0,-1 1 0,0-1 0,1 0 0,-1 1 0,0-1 0,0 1 0,0-1-1,0 1 1,-1 0 0,1 0 0,0-1 0,0 1 0,-4-2 0,5 3-61,-1-1 0,0 1 0,0 0 0,1 0 0,-1-1 0,0 1 0,0 0 0,0 0 0,0 0-1,1 0 1,-1 0 0,0 0 0,0 0 0,0 0 0,0 0 0,1 0 0,-1 0 0,0 0 0,0 1 0,-1-1 0,-16 14 1181,-13 27-2067,25-32 1090,-8 16-395,0 0-1,1 0 1,1 1 0,2 1-1,1-1 1,0 2-1,-3 28 1,2 1-3,3 0-1,1 87 1,6-121-105,1-1 1,2 0 0,0 0 0,8 25-1,-6-29-1275,2 1 1,13 28-1,-19-46 965,0 1 1,0-1-1,-1 1 1,1-1 0,0 0-1,0 0 1,0 1-1,1-1 1,-1 0 0,0 0-1,0 0 1,1 0 0,-1-1-1,0 1 1,1 0-1,-1 0 1,1-1 0,-1 1-1,1-1 1,-1 1-1,1-1 1,0 0 0,-1 0-1,1 1 1,2-1-1,-1-1-743,1 1-1,0-1 1,0 0-1,0 0 1,-1 0-1,1 0 0,0-1 1,-1 0-1,6-2 1,7-8-2603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1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66 200 1224,'-4'-6'979,"1"0"-1,0-1 1,0 1-1,0-1 1,0 0-1,1 0 1,1 0 0,-1 0-1,1 0 1,0 0-1,0 0 1,1-8-1,0 9-683,1 1-1,0 0 0,-1-1 0,2 1 1,-1-1-1,1 1 0,-1 0 0,1 0 1,1 0-1,-1 0 0,1 0 0,0 0 1,0 1-1,0-1 0,1 1 0,6-6 1,-9 9-266,0 0 1,0-1-1,0 1 0,0 0 1,0 1-1,1-1 1,-1 0-1,0 0 0,1 0 1,-1 1-1,1-1 1,-1 1-1,1-1 0,-1 1 1,1 0-1,-1-1 1,1 1-1,-1 0 1,1 0-1,-1 0 0,1 0 1,0 0-1,1 1 1,-1 0 10,0 0 1,0 0-1,-1 0 1,1 0-1,0 1 0,0-1 1,-1 1-1,1-1 1,-1 1-1,0-1 1,1 1-1,-1 0 1,0 0-1,2 3 1,1 5 102,0 0 1,0 1-1,-1-1 1,0 1-1,1 12 1,-2-7-139,-1 0-1,0 0 1,-2-1 0,1 1-1,-2 0 1,0 0 0,-1-1-1,-1 0 1,0 1 0,-1-1-1,-1-1 1,0 1 0,-1-1-1,-15 23 1,16-30-240,2-3-739,11-2 565,10-4 380,-14 1 29,0 0 0,-1 1-1,1-1 1,0 1-1,-1 0 1,1 0-1,0 0 1,0 1-1,-1-1 1,1 0-1,0 1 1,-1 0 0,5 1-1,-5-1 8,1 0 0,0 1 0,0-1 0,0 0 0,-1 1 0,1 0 0,-1 0 0,1 0 0,-1 0 0,0 0 0,0 0 0,0 1 0,0-1 0,0 1 0,-1-1 0,1 1 0,-1-1 0,1 1 0,-1 0 0,0 0 0,0 0 0,0 0 0,-1 0 0,1 0 0,-1 0 0,1 0 0,-1 0 0,0 0 0,0 0 0,0 0 0,-1 0 0,1 1 0,-1-1 0,0 0 0,0-1 0,0 1 0,0 0 0,0 0 0,-1 0 0,1-1 0,-1 1 0,0 0 0,1-1 0,-1 0 0,-3 3 0,-3 4 38,0-1-1,-1 0 0,0-1 1,-1 1-1,-18 9 0,25-15-74,-1 0-1,0 0 1,1 0-1,-1 0 1,0-1-1,0 0 0,0 0 1,-1 0-1,1 0 1,0-1-1,0 1 1,0-1-1,0 0 1,-1-1-1,1 1 1,0-1-1,0 1 1,0-1-1,-7-3 0,9 3-210,0 0-1,0-1 1,0 1-1,1 0 1,-1-1-1,0 0 1,1 1-1,-1-1 0,1 0 1,0 0-1,0 0 1,-1 1-1,1-1 1,0 0-1,1-1 0,-1 1 1,0 0-1,1 0 1,-1 0-1,1 0 1,0-1-1,-1 1 1,1 0-1,0-3 0,1-2-1171,-1 0 0,1 0-1,0 1 1,1-1-1,-1 1 1,6-13 0,1 0-1887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2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58 1076,'-7'-10'7255,"1"-3"2605,6 12-9777,0 1 0,1-1 0,-1 0-1,0 1 1,1-1 0,-1 1 0,0-1 0,1 1 0,-1-1 0,1 1-1,-1-1 1,1 1 0,-1 0 0,1-1 0,-1 1 0,1-1 0,-1 1 0,1 0-1,0 0 1,-1-1 0,1 1 0,-1 0 0,1 0 0,1 0 0,14-4-129,0 0 1,1 2 0,-1 0 0,1 1 0,26 1 0,34-2-5341,-26-5-3866,-35 4 5962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20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36 573 948,'-19'-9'10702,"4"2"-1029,14 9-9392,1 1 0,0-1 0,-1 0 0,1 1-1,0-1 1,0 0 0,1 1 0,-1-1 0,0 0 0,1 0-1,-1 1 1,1-1 0,1 3 0,0 6 297,19 72 1325,-20-77-1813,13 51 268,-12-53-346,-1 1-1,1 0 1,0-1-1,0 0 1,1 0-1,-1 0 1,1 0-1,0 0 1,4 5-1,-6-9-8,-1 0 0,0 0-1,0 1 1,1-1 0,-1 0 0,0 0-1,0 0 1,0 0 0,1 0-1,-1 0 1,0 0 0,0 0 0,1 0-1,-1 0 1,0 0 0,0 0 0,0-1-1,1 1 1,-1 0 0,0 0-1,0 0 1,0 0 0,1 0 0,-1 0-1,0 0 1,0-1 0,0 1-1,0 0 1,1 0 0,-1 0 0,0 0-1,0-1 1,0 1 0,0 0 0,0 0-1,0 0 1,1-1 0,-1 1-1,6-11 58,-5 8-43,7-16 0,0-1-1,-2 0 1,0 0-1,-1-1 1,3-28 0,-2 11-8,-3 20-7,74-323 368,-49 259-129,16-62 459,-44 144-699,0 0-1,0-1 1,0 1-1,0 0 0,0-1 1,1 1-1,-1 0 1,0 0-1,0-1 1,0 1-1,1 0 1,-1-1-1,0 1 1,0 0-1,1 0 1,-1-1-1,0 1 1,1 0-1,-1 0 1,0 0-1,1 0 1,-1-1-1,0 1 1,1 0-1,-1 0 0,0 0 1,1 0-1,-1 0 1,0 0-1,1 0 1,0 0-1,15 4-41,12 13-350,-21-8-589,0 0 0,0 0 0,8 17 0,10 14-6791,5-3-4072,-22-21 8070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2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49 111 2128,'-2'0'619,"1"0"1,-1 0-1,1 0 0,-1 0 0,1 0 1,-1 0-1,1-1 0,-1 1 0,1 0 1,-1-1-1,1 1 0,-1-1 0,1 0 1,0 1-1,-1-1 0,1 0 0,0 0 1,0 0-1,0 0 0,0 0 0,-2-2 0,2 2-387,1-1 0,-1 0 0,1 1 0,-1-1 0,1 0 0,0 1-1,0-1 1,0 0 0,0 0 0,0 1 0,0-1 0,0 0 0,0 1-1,1-1 1,-1 0 0,1 1 0,-1-1 0,1 0 0,1-1 0,1-4-19,0 1 0,0 0 1,0 0-1,1 0 0,6-6 1,-9 10-209,0 1-1,1-1 1,-1 1 0,1-1 0,-1 1-1,1 0 1,-1 0 0,1-1 0,0 1-1,-1 0 1,1 1 0,0-1-1,0 0 1,0 0 0,0 1 0,0-1-1,0 1 1,0 0 0,0 0 0,0-1-1,0 1 1,4 1 0,-5-1-3,0 0 0,0 1 0,0-1 0,-1 0 1,1 1-1,0-1 0,0 1 0,0-1 0,0 1 0,0-1 0,0 1 0,-1 0 0,1-1 0,0 1 1,0 0-1,-1 0 0,1-1 0,-1 1 0,1 0 0,-1 0 0,1 0 0,0 1 0,-1 1 2,1-1 0,-1 0-1,1 1 1,-1-1 0,0 1-1,0-1 1,0 0-1,0 1 1,-1 3 0,-2 4 11,0 0 0,0 0 0,-7 13 0,10-21-11,-16 28 23,11-21-24,0 0 0,1 1 1,0-1-1,-5 17 0,9-25-3,0 1 0,-1-1 0,1 0 0,0 0 0,0 0 0,0 0 0,0 0 0,0 0 0,0 0 0,0 0 0,1 0 0,-1 0 0,0 0 0,0 0-1,1 0 1,-1 0 0,1 0 0,-1 0 0,1 0 0,-1 0 0,1 0 0,0 0 0,-1 0 0,1 0 0,0-1 0,1 2 0,1 0-17,0-1 0,0 0 0,0 1 0,0-1 1,1 0-1,5 1 0,-7-2 62,1 0 1,-1 0 0,0 1 0,0-1-1,0 1 1,0-1 0,0 1 0,0 0 0,0 0-1,0 0 1,0 0 0,0 0 0,0 0-1,-1 1 1,1-1 0,0 1 0,-1-1-1,1 1 1,-1-1 0,1 1 0,0 2-1,-1-2 47,-1-1-1,0 1 1,0-1-1,0 1 1,0-1-1,-1 1 1,1-1-1,0 0 1,-1 1-1,1-1 1,-1 0-1,1 1 1,-1-1-1,1 0 1,-1 1-1,0-1 1,0 0-1,0 0 1,0 0-1,0 0 1,-1 2-1,-25 21 424,26-23-468,-4 2-225,1 0-1,-1 0 0,0 0 0,0-1 1,0 0-1,0 0 0,0 0 0,-7 1 1,10-2-58,1-1-1,-1 0 1,1 0 0,0 0 0,-1 0 0,1 0-1,-1 0 1,1 0 0,0 0 0,-1-1 0,1 1 0,0 0-1,-1-1 1,1 1 0,-2-2 0,2 1-113,0 0 1,0 0-1,0 0 1,0 0-1,1 0 0,-1 0 1,0 0-1,1 0 1,-1 0-1,1 0 1,-1 0-1,1-1 1,-1 1-1,1 0 0,0 0 1,0 0-1,-1-1 1,1 1-1,0 0 1,1-3-1,-1 1-566,0 0 0,0 0 0,0 0-1,1-1 1,0 1 0,-1 0 0,3-5 0,5-9-2625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2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28 120 2176,'-9'-43'7168,"1"-2"855,6 16 85,2 29-8024,0-1-1,1 1 1,-1 0 0,0 0 0,1 0-1,-1-1 1,0 1 0,1 0 0,-1 0-1,0 0 1,1 0 0,-1 0 0,1-1-1,-1 1 1,0 0 0,1 0-1,-1 0 1,1 0 0,-1 0 0,0 0-1,1 1 1,-1-1 0,0 0 0,1 0-1,-1 0 1,0 0 0,1 0 0,-1 0-1,1 1 1,-1-1 0,0 0-1,0 0 1,1 1 0,-1-1 0,0 0-1,1 0 1,-1 1 0,18 9-227,-17-9 262,14 9-46,-1 0 0,0 1 0,-1 1-1,0 0 1,-1 1 0,0 0 0,-1 1-1,19 30 1,-19-23 3,0 1 0,-1 0 0,-1 1 0,-2 0 0,0 0-1,4 26 1,-6-12-19,-1 1 1,-2-1-1,-2 1 0,-1-1 0,-2 1 0,-1-1 1,-2 0-1,-16 54 0,5-44-90,-3-1 0,-1 0 0,-2-1 1,-2-2-1,-33 44 0,36-63-576,22-23 474,-1 0 0,1-1 0,-1 1 0,1 0 0,-1-1 0,0 1 1,1-1-1,-1 1 0,0-1 0,1 1 0,-1-1 0,0 1 0,0-1 0,0 0 0,0 1 0,1-1 0,-1 0 0,0 0 0,0 0 0,0 0 1,0 0-1,0 0 0,1 0 0,-1 0 0,0 0 0,0 0 0,0 0 0,0 0 0,0-1 0,1 1 0,-3-1 0,3 0-207,-1 0-1,1 0 1,0 1 0,-1-1-1,1 0 1,0 0-1,-1 0 1,1 0-1,0 0 1,0 0 0,0 0-1,0 0 1,0 0-1,0 0 1,0 0-1,0 0 1,0 0 0,0 0-1,1 0 1,0-1-1,7-22-3781,-7 21 3418,12-23-3901,3-2 33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3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45 420,'-1'0'434,"1"0"0,-1 0 0,0 0 0,1 0-1,-1 0 1,0 0 0,1-1 0,-1 1 0,0 0 0,1 0 0,-1-1-1,1 1 1,-1 0 0,1-1 0,-1 1 0,-1-1 868,1-1-869,-7-20 5679,8 20-5493,0 0 0,-12-10 10270,7 25-9776,-3 11-1185,-22 60 693,12-36-468,-28 67-46,-4 12-226,17-47-1113,8-28-2555,14-31 684,8-16 2207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34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6 147 1684,'4'-73'7768,"0"0"3502,-3 83-8989,5 10-1322,0 0 1,-2 1-1,0-1 0,1 31 0,-5 85-350,-18 71-793,8-165-829,1-10-2233,7-11-3411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3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46 768,'-12'-13'7855,"12"12"-7681,0 1-1,0 0 1,-1 0 0,1 0 0,0-1-1,0 1 1,0 0 0,0 0 0,0-1-1,0 1 1,0 0 0,0 0 0,0-1 0,0 1-1,0 0 1,0 0 0,0-1 0,0 1-1,0 0 1,0 0 0,0-1 0,0 1-1,0 0 1,0 0 0,0-1 0,1 1-1,-1 0 1,0 0 0,0 0 0,0-1 0,3 0 46,-1 0 0,0 0 0,1 0 1,-1 1-1,0-1 0,1 1 0,-1-1 1,1 1-1,3 0 0,56-4-719,57-6-10064,-95 5 7469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3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254 133 1036,'5'-15'9089,"-4"0"-4814,0 12-3767,-1-1-1,0 1 0,0 0 0,1 0 1,0 0-1,-1 0 0,1 0 0,2-5 1,-1 6-220,-1 0 1,0 0 0,0-1 0,0 1 0,-1 0-1,1-1 1,0 1 0,-1-1 0,0 1-1,0-5 1,-21 16 4353,18-9-3709,2 0-905,1 0 0,-1 1 1,1-1-1,-1 0 1,1 0-1,-1 0 0,1 0 1,0 0-1,-1 0 1,1 0-1,-1 0 0,1 0 1,-1 0-1,1 0 1,-1 0-1,1 0 0,-1 0 1,1-1-1,0 1 1,-1 0-1,1 0 0,-1-1 1,1 1-1,0 0 1,-1 0-1,1-1 0,0 1 1,-1 0-1,1-1 1,0 1-1,-1 0 0,1-1 1,0 1-1,0-1 1,-1 1-1,1 0 0,0-1 1,0 1-1,0-1 1,0 1-1,0-1 0,0 1 1,0 0-1,-1-2 1,-7-8-26,3 0-16,4 9 62,0 0-1,0 0 0,0 0 0,1-1 1,-1 1-1,0 0 0,1 0 0,-1-1 1,1 1-1,0-1 0,0 1 0,-1-2 1,-15 13 197,4 6-196,1 0 1,0 1-1,2-1 0,0 2 1,1 0-1,-7 22 0,-6 18 282,-19 86 0,35-125-307,-1-1-1,-12 26 1,11-27-3,0 0 0,-8 36 0,16-37 38,-1-16-58,0 1 0,0-1 0,1 0 0,-1 0 0,0 0 0,0 1 0,0-1 0,0 0-1,0 0 1,0 1 0,0-1 0,1 0 0,-1 0 0,0 1 0,0-1 0,0 0-1,0 0 1,0 1 0,0-1 0,0 0 0,0 0 0,0 1 0,-1-1 0,1 0 0,0 0-1,0 0 1,0 1 0,0-1 0,0 0 0,0 0 0,0 1 0,-1-1 0,1 0-1,0 0 1,0 0 0,0 1 0,0-1 0,-1 0 0,1 0 0,0 0 0,0 0 0,0 0-1,-1 1 1,1-1 0,0 0 0,0 0 0,-1 0 0,1 0 0,0 0 0,-1 0 0,1 0 21,24-12 70,111-48-154,9-4-2849,-49 21-3749,23-3-6785,-85 36 8862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3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18 2008,'-13'-15'9900,"12"15"-9474,1 0 0,-1-1-1,1 1 1,-1 0 0,1 0-1,-1 0 1,1-1 0,-1 1-1,1 0 1,-1 0 0,0 0 0,1 0-1,-1 0 1,0 0 0,0 0-243,1 0 0,-1 1 0,1-1 0,-1 0 0,1 1 0,-1-1 0,1 0 0,-1 1 0,1-1 0,-1 1 1,1-1-1,-1 1 0,1-1 0,0 1 0,-1-1 0,1 1 0,0-1 0,0 1 0,-1-1 0,1 1 0,0 0 0,0-1 1,0 1-1,0-1 0,0 1 0,0 0 0,-4 24 1233,3-15-712,-33 160 2421,-1 0-3671,33-161 153,-1-1 0,0 0 0,-6 13 0,-3 8-2391,7-1-4899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3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1 248 196,'0'-1'535,"0"-33"5981,7-54 0,-6 79-5873,0 0-1,1 0 1,1 1-1,0-1 1,0 0-1,0 1 1,1 0-1,0 0 1,1 0-1,0 0 1,8-9-1,-12 16-593,0 0 0,0 0 0,0-1 0,0 1 0,0 0 0,0 0 0,0 1 0,0-1 0,1 0 0,-1 0 0,0 1 0,1-1 0,-1 0 0,1 1-1,-1-1 1,0 1 0,1 0 0,-1 0 0,1-1 0,-1 1 0,3 0 0,-3 1-27,1-1 0,-1 1 0,0-1 0,1 1 0,-1 0 0,0 0 0,1-1 0,-1 1-1,0 0 1,0 0 0,0 0 0,0 1 0,0-1 0,0 0 0,0 0 0,0 0 0,0 2 0,4 5 8,-2 1 1,1-1-1,-1 1 1,0 0 0,1 13-1,-1-1-16,-1 0 0,-1 0 0,-1 0 0,-1 0 0,-1 0 1,-1 0-1,-1 0 0,0 0 0,-14 36 0,14-47-109,1-1 0,-2 0 0,1 0 0,-1 0 0,-1-1 0,1 0 1,-1 0-1,-1 0 0,0 0 0,0-1 0,-8 6 0,15-13 76,0 1 1,-1-1-1,1 0 0,0 0 1,0 1-1,-1-1 0,1 0 1,0 0-1,-1 0 1,1 1-1,0-1 0,-1 0 1,1 0-1,0 0 0,-1 0 1,1 0-1,0 0 0,-1 0 1,1 0-1,0 0 0,-1 0 1,1 0-1,-1 0 0,1 0 1,0 0-1,-1 0 0,1 0 1,0 0-1,-1 0 0,1-1 1,0 1-1,-1 0 1,1 0-1,0 0 0,0 0 1,-1-1-1,1 1 0,0 0 1,-1 0-1,1-1 0,0 1 1,0 0-1,0-1 0,-1 1 1,1 0-1,0-1 0,0 1 1,0 0-1,0-1 0,0 1 1,0 0-1,-1-1 0,1 0 1,0 0 2,0 0 0,0 0 0,0 0 0,0 0 0,0 0 0,1 0 0,-1 0 0,0 0 0,0 0 0,1 0 0,-1 0 0,1 0 0,-1 0 0,0 0 0,1 0 0,0 1 0,1-3 0,2-1 10,1 0 0,0 1 0,0-1 0,0 1-1,0 0 1,0 1 0,1-1 0,0 1 0,-1 0 0,1 0-1,0 1 1,0-1 0,7 1 0,-10 1 14,1 0 1,-1 0-1,1 0 0,0 0 1,-1 1-1,1 0 1,-1 0-1,1 0 1,-1 0-1,0 0 0,1 1 1,-1-1-1,0 1 1,0 0-1,0 0 0,0 0 1,-1 1-1,1-1 1,0 1-1,-1-1 0,0 1 1,1 0-1,2 5 1,-2-3 65,-1 1 1,1-1-1,-1 0 1,-1 1-1,1-1 1,-1 1 0,0 0-1,0-1 1,0 1-1,-1 0 1,0 0-1,0 0 1,0-1 0,-1 1-1,0 0 1,0-1-1,-1 1 1,-3 10-1,0-5 26,1-1 0,-1 0 0,-1 0 0,0-1 0,0 0 0,-1 0 0,0 0 0,-15 14 0,20-21-135,-1 0 0,1 0 0,-1 0 0,0 0-1,1-1 1,-1 1 0,0-1 0,0 1 0,0-1-1,0 0 1,0-1 0,0 1 0,0 0 0,0-1-1,0 1 1,0-1 0,0 0 0,-1 0 0,1-1-1,0 1 1,0 0 0,-4-2 0,5 1-214,0 0 1,0 0-1,0 0 0,0 0 1,0-1-1,0 1 1,0 0-1,0-1 0,0 0 1,1 1-1,-1-1 1,1 0-1,-1 0 0,1 0 1,0 0-1,0 0 1,0 0-1,0 0 1,0 0-1,0-1 0,0 1 1,1 0-1,-1 0 1,1-1-1,0 1 0,0-1 1,0 1-1,0 0 1,0-3-1,1-10-1944,1 0 0,0 1-1,1-1 1,8-20 0,2 0-1449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5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36 259 68,'-1'0'613,"0"0"1,-1 0-1,1-1 1,0 1-1,0 0 0,0 0 1,0-1-1,0 1 1,0-1-1,0 1 0,0-1 1,0 1-1,0-1 0,0 0 1,0 1-1,0-1 1,0 0-1,1 0 0,-1 0 1,0 0-1,-1-1 1,1-1 92,-1 0 0,1-1 0,-1 1 0,1 0 0,0-1 0,0 1 0,0-5 0,0 0-126,0 0-1,0 0 0,1 0 1,1 0-1,-1 0 0,3-8 1,-2 10-493,1 1 0,0 0 0,0 0 0,0 0 1,1 1-1,-1-1 0,1 0 0,0 1 0,0 0 0,1 0 0,0 0 1,-1 0-1,7-5 0,-7 8-80,-1-1 1,1 0 0,-1 1-1,1 0 1,0-1-1,-1 1 1,1 0 0,0 1-1,0-1 1,0 0 0,-1 1-1,1-1 1,0 1-1,0 0 1,0 0 0,0 0-1,0 1 1,0-1-1,0 1 1,0-1 0,-1 1-1,1 0 1,0 0-1,0 0 1,-1 0 0,5 3-1,-4-2 3,-1 0 0,1 0 0,0 0 0,0 1 0,-1-1 0,1 1 0,-1-1 0,0 1 0,0 0 0,0 0 0,0 0 0,-1 0 0,1 0 0,-1 1 0,0-1-1,1 0 1,-2 1 0,1-1 0,0 1 0,-1-1 0,1 1 0,-1-1 0,0 1 0,-1 3 0,0 8 14,-1 0 1,-1 0-1,-1-1 1,-7 19-1,7-19-20,-6 13 6,-20 37 0,14-30-7,-6 9-34,-10 22-64,47-96-1266,1 0-1,27-37 1,-20 33 789,131-181-685,-88 130 984,-57 74 329,3-4 139,-22 25-45,-10 15 209,1 1-1,0 1 1,2 1-1,1 0 0,-16 38 1,27-53-210,0 1 0,1 0 0,0 0 0,1 0 0,1 0 0,-2 26 0,3-34-218,1 0 1,0 0-1,1 0 0,-1 1 1,1-1-1,0 0 1,0 0-1,0 0 1,1 0-1,0 0 1,0 0-1,0-1 1,0 1-1,1-1 1,0 1-1,0-1 0,0 0 1,0 0-1,1 0 1,7 6-1,-8-9-311,-1 1-1,0-1 1,1 0-1,-1 0 0,1 0 1,-1-1-1,1 1 1,-1 0-1,1-1 0,0 0 1,-1 0-1,1 0 1,-1 0-1,1 0 1,4-1-1,40-12-8288,-38 10 6994,7-4-1821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5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117 144 1868,'-111'-8'18946,"110"9"-18857,1-1 1,0 0-1,0 0 1,0 0-1,0 0 1,0 0-1,-1 0 1,1 0-1,0 0 1,0 0-1,0 0 0,0 0 1,-1 0-1,1 0 1,0 0-1,0 0 1,0 0-1,0 0 1,0 0-1,-1 0 1,1 0-1,0 0 1,0 0-1,0 0 1,0-1-1,0 1 0,-1 0 1,1 0-1,0 0 1,0 0-1,0 0 1,0 0-1,0 0 1,0-1-1,0 1 1,-1 0-1,1 0 1,0 0-1,0 0 0,0 0 1,0-1-1,0 1 1,0 0-1,0 0 1,0 0-1,0 0 1,0-1-1,0 1 1,0 0-1,0 0 1,0 0-1,0 0 1,0 0-1,0-1 0,0 1 1,8-6 1791,218-25-936,-66 10-922,-111 13-192,138-18 232,-63 14-3231,-91 5-1259,-18-1-447,-15 8 4393,2-3-1443,-1 3 1443,-1-1 0,1 0 0,-1 1 0,0-1 0,1 0 0,-1 1 1,0-1-1,0 0 0,0 0 0,1 1 0,-1-1 0,0-1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5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64 487 744,'-13'-11'5836,"10"9"-4963,1 0 0,-1 0 1,0 0-1,1-1 0,0 1 0,-1-1 0,1 1 0,0-1 0,-3-6 0,5 8-481,-1 0-1,1 0 0,0 0 0,-1 0 0,1 0 1,-1 0-1,0 0 0,1 0 0,-1 0 0,0 0 1,0 1-1,1-1 0,-1 0 0,0 0 0,0 1 1,0-1-1,0 0 0,0 1 0,0-1 0,0 1 1,0-1-1,0 1 0,0 0 0,-1-1 0,-2 1 2853,7 15-2408,18 36-382,-11-26-314,0 0 1,8 32-1,-2 0-87,-16-57-51,0 0 0,0 1 0,0-1 0,1 0 0,-1 1 0,0-1 0,0 0 0,0 0 0,1 1 0,-1-1 0,0 0 0,0 0 0,1 1 0,-1-1 0,0 0 1,0 0-1,1 0 0,-1 1 0,0-1 0,1 0 0,-1 0 0,0 0 0,0 0 0,1 0 0,-1 0 0,0 0 0,1 0 0,-1 0 0,0 0 0,1 0 0,-1 0 0,0 0 0,1 0 0,-1 0 0,0 0 0,1 0 0,-1 0 1,0 0-1,1-1 0,-1 1 0,0 0 0,1 0 0,-1 0 0,0 0 0,0-1 0,1 1 0,-1 0 0,0 0 0,0-1 0,0 1 0,1 0 0,-1 0 0,0-1 0,0 1 0,0 0 0,0-1 0,0 1 0,1 0 1,-1-1-1,13-19 75,-13 19-77,15-32 22,-1 0 0,-2 0 0,16-70 0,-16 54-28,-5 20-5,36-116-1,-36 127 16,1 0 0,0 0 0,1 1 0,1 0 1,21-26-1,-20 28-20,-3 5 32,0 0 0,1 1 0,10-10 0,-18 18-24,1-1-1,0 1 1,0-1-1,0 1 1,0 0 0,0-1-1,0 1 1,0 0-1,0 1 1,0-1-1,0 0 1,1 1 0,-1-1-1,0 1 1,1-1-1,-1 1 1,0 0-1,1 0 1,-1 0 0,0 1-1,1-1 1,-1 0-1,2 1 1,-1 1-105,-1-1 1,0 0 0,0 1-1,1-1 1,-1 1-1,0-1 1,0 1 0,-1 0-1,1 0 1,0 0-1,-1 0 1,1 0 0,-1 0-1,3 5 1,13 38-4630,-3-6-5761,-3-17 2687,-6-10 4170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1:5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90 1288,'-12'-8'12182,"12"7"-11714,0 1 1,-1-1-1,1 0 1,0-1 258,-1-1 1,1 1-1,-1-1 1,1 1-1,0 0 1,0-1-1,1 1 1,-1-4-1,1 4-477,-1-1 0,1 0 0,-1 0 0,1 0 0,0 1 0,0-1 0,0 0 0,0 1 0,1-1 0,-1 1 0,1-1 0,-1 1 0,1 0 0,0 0 0,3-3 0,0 2-134,-3 2-89,-1 0-1,1 0 0,0 0 0,0 0 0,-1 1 0,1-1 0,0 0 0,0 1 0,3-1 1,-4 1-23,0 1 0,0-1 0,0 0 0,0 0 0,-1 1 0,1-1 1,0 1-1,0-1 0,0 1 0,0-1 0,0 1 0,-1 0 0,1-1 1,0 1-1,-1 0 0,1 0 0,0-1 0,-1 1 0,1 0 0,-1 0 0,1 0 1,0 1-1,1 3 8,0-1-1,-1 1 1,1-1 0,-1 1 0,0 0 0,0-1-1,0 1 1,-1 0 0,1 0 0,-1 0 0,0 0-1,-1 0 1,1-1 0,-1 1 0,0 0 0,0 0-1,-1-1 1,1 1 0,-4 6 0,0-1 0,0-1 1,0 1-1,-1-1 0,-1 0 0,0-1 1,0 1-1,-13 11 0,23-21-15,0 1-1,0-1 1,0 1-1,1-1 0,-1 1 1,0 0-1,0 0 1,0 1-1,1-1 0,2 2 1,41 8 4,-45-9 17,1 0 0,-1 0 0,1 0 0,-1 1 0,1-1 1,-1 0-1,0 1 0,0 0 0,0 0 0,0 0 0,0 0 0,0 0 1,0 0-1,-1 0 0,1 0 0,-1 1 0,1-1 0,-1 0 0,0 1 0,0 0 1,0-1-1,0 1 0,-1-1 0,1 1 0,-1 0 0,1 0 0,-1-1 1,0 1-1,0 0 0,0 0 0,-1-1 0,1 1 0,-1 0 0,1-1 0,-1 1 1,0 0-1,0-1 0,0 1 0,-3 4 0,-4 3 82,0 0 0,-1 0-1,-1 0 1,0-1 0,0-1-1,-16 11 1,21-15-198,-1 0-1,0-1 1,-1 0-1,1 0 1,-1 0-1,1-1 1,-1 0-1,0 0 1,0 0-1,0-1 1,0 0-1,0-1 1,-12 0-1,17 0-197,0 0 1,0-1-1,0 1 0,0-1 0,0 0 0,0 0 0,1 0 0,-1 0 0,0 0 0,1 0 0,-1 0 0,1 0 0,-1-1 0,1 1 0,-1-1 0,1 1 0,0-1 0,0 1 0,0-1 0,0 0 0,0 1 0,0-1 0,0 0 0,0 0 0,1 0 1,-1 0-1,1 0 0,0 0 0,-1-3 0,1-1-917,-1 0 1,1 0-1,0 0 1,1 0 0,-1 0-1,1 0 1,1 0-1,2-10 1,8-10-3082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2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70 2732,'3'-14'5985,"-1"0"0,1-28 0,-12 72-2060,2-11-3148,-73 284 3219,43-158-3810,10-32-309,-15 53-2442,4-60-6103,37-101 7337,-1-1 0,0 1-1,-1-1 1,1 0 0,-1 0 0,1 0 0,-1 0-1,0-1 1,-1 1 0,-4 4 0,1-3-2033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26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29 248 1972,'-3'-2'845,"1"0"1,-1 0-1,1 0 0,0-1 0,0 1 1,0-1-1,0 0 0,1 1 0,-1-1 1,1 0-1,0 0 0,-1 0 0,1 0 1,1 0-1,-1 0 0,0 0 0,1 0 1,-1-1-1,1 1 0,0-6 0,1 6-150,0-1-1,-1 0 0,1 1 0,1-1 0,-1 1 1,0-1-1,3-3 0,19-24 1142,-8 18-1729,-1 0 1,1 1-1,1 1 0,0 1 1,0 0-1,1 1 1,1 1-1,-1 1 0,1 0 1,0 1-1,1 1 1,22-3-1,-36 7-465,0 1 0,0-1 0,0 1-1,0 1 1,0-1 0,0 1 0,0 0 0,-1 0 0,1 0 0,0 1 0,0 0 0,-1 0-1,1 0 1,-1 0 0,6 4 0,-7-4-488,0 1 1,1 0-1,-1-1 0,0 1 1,0 0-1,-1 0 0,1 1 1,-1-1-1,1 0 1,-1 1-1,0 0 0,0-1 1,-1 1-1,1 0 0,-1 0 1,0 0-1,0 0 0,1 7 1,-2 9-2678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2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264 122 308,'-1'-5'1830,"1"0"0,-1 0 0,0 1 0,0-1 0,0 0 0,-2-5 0,0 3-515,0 0 0,-1 0 0,0 0 0,0 1 0,0 0 0,0 0 0,-1 0 0,0 0 0,-1 1 0,-11-10 0,15 14-1246,0 0 1,0 1-1,0-1 1,0 0 0,0 1-1,0 0 1,0-1 0,0 1-1,0 0 1,0 0 0,0 0-1,0 0 1,0 1 0,0-1-1,0 0 1,0 1-1,0 0 1,0-1 0,0 1-1,0 0 1,0 0 0,1 0-1,-1 0 1,-2 2 0,-3 2-71,0 0 1,1 0 0,-1 1-1,-8 10 1,2 0 9,2 0 1,0 0-1,1 1 1,0 0-1,1 1 1,2 0-1,-1 1 0,-7 33 1,12-42-42,1 0 1,0 0-1,1 1 1,0-1-1,1 0 1,0 0-1,1 1 0,-1-1 1,2 0-1,0 0 1,0 0-1,1 0 1,0 0-1,1 0 1,0-1-1,0 1 0,1-1 1,9 13-1,-13-21-34,0 1 0,0 0 0,1-1 0,-1 1 0,1-1 0,-1 1 0,1-1 0,-1 0 0,1 0 0,0 1 0,0-1-1,0 0 1,0-1 0,-1 1 0,1 0 0,0 0 0,1-1 0,-1 1 0,0-1 0,0 0 0,0 0 0,0 0 0,0 0 0,0 0 0,0 0 0,0 0-1,0-1 1,0 1 0,0-1 0,0 1 0,0-1 0,0 0 0,0 0 0,0 0 0,0 0 0,0 0 0,-1 0 0,1 0 0,0-1 0,2-2 0,3-3-157,-1 0 0,1 0 1,-1-1-1,0 0 1,-1 0-1,1-1 1,4-11-1,3-16 87,-2 1-1,-1-1 1,9-68-1,-16 85 153,1-4 812,1-37 0,-5 59-752,0 0 0,0 0 0,0 0 0,-1 1-1,1-1 1,0 0 0,0 0 0,0 0-1,-1 1 1,1-1 0,0 0 0,-1 0 0,1 1-1,-1-1 1,1 0 0,-1 0 0,1 1 0,-2-2-1,2 2-55,0 0-1,-1 0 1,1 0-1,0 0 1,0 0-1,-1 0 1,1 0-1,0 0 1,-1 0-1,1 0 0,0 0 1,-1 0-1,1 0 1,0 0-1,-1 0 1,1 0-1,0 0 1,0 0-1,-1 1 1,1-1-1,0 0 0,0 0 1,-1 0-1,1 0 1,0 1-1,0-1 1,-1 0-1,1 0 1,0 1-1,0-1 1,0 0-1,-1 0 1,1 1-1,0-1 0,0 0 1,0 0-1,0 1 1,0-1-1,0 0 1,0 1-1,0-1 1,0 0-1,-1 1 1,1-1-1,0 0 0,1 0 1,-1 1-1,0 0 1,-8 29 316,0 2-44,-6 43-1,12-64-331,2 1 1,0 0-1,0-1 0,1 1 1,0-1-1,1 1 0,5 16 0,2 11-943,4 15-2321,-2-30-1475,6-6-3412,-9-9 682,-3-6 4052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2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9 139 1704,'-3'-11'3405,"1"0"1,0-1-1,1 1 0,0-22 1,1 31-3105,0 0 0,1 1 1,-1-1-1,0 0 1,1 0-1,-1 1 0,1-1 1,0 0-1,-1 1 1,1-1-1,0 1 0,0-1 1,0 1-1,0 0 1,0-1-1,0 1 1,2-2-1,-1 2-250,0 1 0,-1-1 1,1 0-1,0 1 0,0-1 0,0 1 0,-1 0 0,1-1 1,0 1-1,0 0 0,0 0 0,0 1 0,0-1 1,-1 0-1,1 0 0,0 1 0,0-1 0,0 1 1,-1 0-1,3 1 0,1 0-1,0 1 0,0 0 0,-1 1 0,1-1 0,-1 1 0,0 0 0,0 0 0,-1 0 1,1 0-1,-1 1 0,0-1 0,0 1 0,0 0 0,-1 0 0,0 0 0,0 0 0,0 0 0,2 10 0,0 0 64,-1 1-1,-1-1 1,0 1-1,0 0 1,-2 22-1,-2-19-103,0-1 0,0 1 0,-2-1 0,0 0 0,-2 0 0,0 0 0,0-1 0,-12 21-1,18-38-22,0 0-1,0 0 1,0 0-1,0 0 1,0 0-1,0 0 1,0 0-1,0 0 1,0 0-1,0-1 1,-1 1-1,1 0 1,0 0-1,0 0 1,0 0-1,0 0 1,0 0-1,0 0 1,0 0-1,0 0 0,0 0 1,0 0-1,0 0 1,0 0-1,0 0 1,0 0-1,0 0 1,0 0-1,0 0 1,-1 0-1,1 0 1,0 0-1,0 0 1,0 0-1,0 0 1,0 0-1,0 0 1,0 0-1,0 0 1,0 0-1,0 0 1,0 0-1,0 0 0,0 0 1,0 0-1,0 0 1,-1 0-1,1 0 1,0 0-1,0 0 1,0 0-1,0 0 1,0 0-1,0 0 1,0 1-1,0-1 1,0 0-1,0 0 1,0 0-1,0 0 1,0 0-1,0 0 1,-1-10-616,2-11-267,10-27-44,2 1 0,24-58 0,-26 75 897,-1 6 114,1 1 1,23-35-1,-7 11 1035,-27 47-1074,1 0-1,-1-1 0,0 1 0,0-1 0,1 1 1,-1 0-1,0-1 0,0 1 0,1 0 0,-1-1 0,0 1 1,1 0-1,-1 0 0,1-1 0,-1 1 0,0 0 1,1 0-1,-1 0 0,1-1 0,-1 1 0,0 0 0,1 0 1,-1 0-1,1 0 0,-1 0 0,1 0 0,-1 0 1,1 0-1,-1 0 0,0 0 0,1 0 0,0 0 0,14 11 867,-11-6-620,0 0 0,0-1 0,-1 2 0,5 6 0,-2 4-111,0 0 0,-1 0 0,0 1 0,-2-1 0,0 1 0,0 0 0,-2 0 0,0 0 0,-1 0 0,-1 0 0,-2 17 0,0-19-1065,0 0 0,0-1 0,-2 1 0,1-1 0,-2 0 0,0 0 0,-14 22 0,-27 46-15044,38-65 11958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5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3 202 996,'-1'-2'404,"1"1"0,-1 0 0,1 0 0,0 0 1,0-1-1,0 1 0,0 0 0,0 0 0,0-1 0,0 1 0,0 0 0,0 0 0,0-1 0,1 1 0,-1 0 1,1 0-1,-1 0 0,1 0 0,-1 0 0,2-2 0,17-25 1138,-9 15-672,-3 1-191,1 1 0,0 0 0,1 1 0,0 0-1,1 0 1,0 1 0,1 0 0,0 1-1,0 0 1,1 1 0,0 0 0,0 1 0,25-10-1,-36 16-645,1 0 0,-1 0 0,1 0 0,-1 0 0,0 1-1,1-1 1,-1 0 0,0 0 0,1 1 0,-1-1 0,0 1 0,0-1-1,0 1 1,1 0 0,-1-1 0,0 1 0,0 0 0,0 0 0,0 0-1,0 0 1,0 0 0,0 0 0,1 1 0,17 27 346,-17-22-325,1 0 1,-1 0-1,0 1 1,0-1 0,-1 1-1,0 0 1,0-1-1,-1 1 1,0 0-1,-1-1 1,1 1 0,-1 0-1,-1-1 1,0 1-1,-4 12 1,-4 5 23,0 1-1,-2-2 1,-15 25 0,9-23-56,-33 40 1,4-5-92,9-16-167,38-45 226,0 0 1,0 0 0,-1 0-1,1 0 1,0 0-1,0 0 1,-1 0 0,1 0-1,0 0 1,0 0 0,-1-1-1,1 1 1,0 0-1,0 0 1,0 0 0,-1 0-1,1-1 1,0 1-1,0 0 1,0 0 0,0 0-1,-1-1 1,1 1-1,0 0 1,0 0 0,0 0-1,0-1 1,0 1-1,0 0 1,0 0 0,0-1-1,0 1 1,0 0 0,0 0-1,0-1 1,0 1-1,0 0 1,0 0 0,0-1-1,0 1 1,-4-14-189,4 1 191,0 0-1,1 0 1,0 1-1,0-1 1,2 0-1,0 1 0,0 0 1,1-1-1,8-16 1,-12 28 31,0 1-1,0-1 0,0 1 0,0-1 0,1 1 0,-1 0 0,0-1 0,0 1 0,1-1 0,-1 1 0,0 0 0,0-1 1,1 1-1,-1 0 0,0-1 0,1 1 0,-1 0 0,0 0 0,1-1 0,-1 1 0,0 0 0,1 0 0,-1 0 0,1 0 0,-1-1 0,1 1 0,-1 0 0,0 0 1,1 0-1,-1 0 0,1 0 0,-1 0 0,1 0 0,-1 0 0,1 0 0,-1 0 0,1 1 0,18 11 326,13 24-79,-26-26-245,-1-1 0,0 1 0,0 0 1,-1 0-1,0 1 0,4 15 0,-4-3-625,3 46 0,-6-46-1652,6 30 0,-5-46 704,-1 1 0,2-1 0,-1 0 0,1 0 0,0 0 0,0 0 0,1 0 0,5 6 0,1-3-1711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2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40 114 416,'-16'-74'18135,"21"35"-8421,-12 51-9237,-2 35-467,2 0 1,3 0-1,2 95 1,3-137-39,-1 0 0,1 0-1,0 0 1,0 0 0,1 0 0,0 0-1,4 9 1,-6-13-1,1 0 0,0 0 1,-1 0-1,1 0 0,0 0 0,0 0 0,0 0 0,0 0 0,0-1 0,0 1 1,0 0-1,0-1 0,0 1 0,0 0 0,0-1 0,0 0 0,1 1 0,-1-1 0,0 0 1,0 1-1,0-1 0,1 0 0,-1 0 0,0 0 0,0 0 0,1 0 0,-1 0 1,0-1-1,0 1 0,0 0 0,1 0 0,-1-1 0,0 1 0,0-1 0,0 1 0,0-1 1,0 0-1,2-1 0,7-4-226,-1-1 0,1 0 0,-1-1 0,-1 0 0,1 0 0,-1-1 0,-1 0 0,11-16 0,44-87-552,-48 84 811,16-41 1907,-27 63-71,-8 10-1184,-7 17-523,-6 35 259,3 1 1,-9 69-1,-9 38-3156,25-133-2179,-19 43 1,14-38-7815,10-26 8752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2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77 2216,'5'-5'1535,"1"-1"1,-2 1-1,1-1 0,0-1 0,-1 1 0,0 0 0,-1-1 1,10-21 12817,-16 30-13981,-5 24-175,2-4-213,4-16 16,1 1-1,0-1 1,1 1-1,-1-1 1,1 1-1,0-1 1,1 1-1,0-1 1,0 1 0,0-1-1,1 0 1,-1 1-1,2-1 1,2 7-1,0-6 0,0 0-1,1 0 1,0-1-1,0 1 0,0-1 1,1-1-1,8 7 0,-9-8 4,1 1 0,-1 1 0,0-1-1,0 1 1,-1 0 0,0 0 0,0 0-1,6 10 1,-9-12 9,0 0-1,0 0 1,-1 0 0,1 0 0,-1 0-1,0 0 1,0 0 0,0 1 0,-1-1-1,1 0 1,-1 1 0,0-1 0,0 0-1,-1 1 1,1-1 0,-1 0 0,-1 5-1,-1 0-67,0 0 0,-1-1-1,1 1 1,-2-1 0,1 0-1,-1 0 1,0 0 0,-1-1-1,0 0 1,0 0 0,-1 0 0,0-1-1,-12 10 1,11-11-641,0 1 0,1-2-1,-2 1 1,1-1 0,0 0 0,-1-1 0,0 0 0,-12 3-1,17-6-52,1 0 0,-1 1 0,0-1 0,1-1 0,-1 1 0,1 0 0,-1-1 0,0 0 0,1 0 0,-1 0 0,1 0 0,0-1 0,-1 1 0,1-1 0,0 0 0,0 0 0,0 0 0,0 0 0,0 0 0,0-1 0,1 0 0,-4-4 0,-1-7-2823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2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1708,'0'-7'2774,"1"-1"1,-1 1-1,1 0 0,0 0 1,1 0-1,0 0 0,5-12 1,-6 16-1844,1-1 0,0 0 0,1 1 0,-1-1 0,1 1 0,3-4 0,-4 5-958,1-1-1,0 1 1,0 0 0,0 0 0,0 0 0,0 0 0,7-2 0,2 0-487,1 0 1,-1 0-1,1 1 1,0 1-1,20-1 1,-27 3-794,0 0 1,1 0-1,-1 1 0,0 0 1,12 3-1,-14-2 31,-1-1 0,1 1 0,0 0-1,-1 0 1,1 0 0,-1 0-1,0 0 1,0 1 0,0 0-1,3 3 1,5 6-2707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2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46 202 1556,'-12'-15'5805,"-8"-7"2660,7 15 247,15 8-8480,0 0 1,0 1 0,-1-1 0,1 0 0,0 1 0,-1-1 0,1 1 0,-1-1 0,1 1-1,-1 0 1,0-1 0,0 1 0,0 0 0,0 0 0,0 0 0,0 0 0,0 0 0,0 3 0,16 45-545,-15-40 306,1 0 0,0 0 0,7 15 0,-9-23 4,0 1-1,0-1 0,0 0 1,1 0-1,-1 1 0,1-1 1,0 0-1,0 0 0,-1 0 1,1-1-1,0 1 0,1 0 1,-1-1-1,0 1 0,0-1 1,1 0-1,-1 0 0,1 0 1,2 1-1,-3-2 3,1 0 0,-1 0 0,1-1 0,-1 1 1,0 0-1,1-1 0,-1 0 0,0 0 0,0 0 0,1 0 0,-1 0 0,0 0 0,0 0 1,0-1-1,3-2 0,0 0-3,0-1 1,0 1 0,0-1-1,5-7 1,-3 1 26,-1 1 1,0-1-1,0-1 1,-1 1-1,-1-1 1,0 1-1,-1-1 1,0 0-1,0-1 1,0-15-1,-2 21 43,-1 0 1,0-1-1,0 1 0,-1 0 1,0 0-1,0 0 0,-1 0 1,0 0-1,0 0 0,0 0 1,-1 0-1,0 1 0,0-1 0,-1 1 1,0 0-1,0 0 0,0 0 1,-10-9-1,12 14-69,1 0 0,-1 0-1,1 0 1,-1 1 0,1-1-1,-1 0 1,1 1 0,-1 0 0,1-1-1,-1 1 1,0 0 0,1-1 0,-1 1-1,0 0 1,1 0 0,-1 0-1,0 1 1,1-1 0,-1 0 0,1 1-1,-1-1 1,0 1 0,1-1 0,-1 1-1,1 0 1,-1 0 0,1-1-1,0 1 1,-1 0 0,1 0 0,0 1-1,0-1 1,-2 1 0,-3 4-237,0 0 0,1 0 1,-1 0-1,1 1 0,-5 8 1,7-11-268,1 0 0,0 0 1,0 1-1,0-1 0,0 0 1,1 1-1,0-1 0,-1 1 1,2 0-1,-1-1 1,0 1-1,1 0 0,0 6 1,1-7-354,0 0 1,0 0 0,1 0 0,-1 0 0,1 0 0,0-1-1,0 1 1,0 0 0,1-1 0,-1 0 0,1 1-1,-1-1 1,1 0 0,0 0 0,5 3 0,13 9-3319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29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 2452,'-3'2'10830,"9"-5"-6462,4 1-3593,23 0 1401,-1-1 0,35-8 0,15-2-2664,-71 12 61,42-3-3460,-48 4 2726,-1 0 0,0 1 0,1-1-1,-1 1 1,0 0 0,1 0 0,-1 1-1,0-1 1,7 5 0,-4-1-2070,-3 2 87</inkml:trace>
  <inkml:trace contextRef="#ctx0" brushRef="#br0" timeOffset="1">140 272 2192,'-51'21'21295,"61"-25"-15315,26-8-5261,36 1-1111,-7 2-3579,0-8-5685,-14 0 750,-24 8 4533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3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27 141 2752,'-9'-15'7927,"7"13"-7346,0 1 0,1-1 0,-1 0-1,1 0 1,0 0 0,-1 0 0,1-1-1,0 1 1,0 0 0,1 0 0,-1-1-1,0 1 1,1 0 0,-1-1 0,1 1-1,0-1 1,0 1 0,0-1 0,0 1 0,0 0-1,1-1 1,-1 1 0,2-4 0,-1 3-489,1 0 0,1 0 0,-1 0 0,0 0 0,1 0 0,0 0 0,-1 1 0,1 0 0,0-1 0,0 1 0,1 0 0,-1 0 0,0 1 0,1-1 0,-1 1 0,1-1 0,-1 1 0,1 0 0,-1 1 0,1-1 0,0 1 0,0-1 0,-1 1 0,1 0 0,0 0 0,0 1 0,-1-1 0,1 1 0,0 0 0,-1 0 0,1 0 0,-1 0 0,1 1 0,-1-1 0,4 3 0,-2-1-74,0 1-1,0-1 1,0 1 0,0 0 0,-1 0-1,0 1 1,0-1 0,0 1 0,0 0-1,-1 0 1,0 0 0,0 0 0,0 1-1,-1 0 1,1-1 0,-1 1-1,-1 0 1,1 0 0,-1 0 0,0 0-1,0 0 1,-1 0 0,0 7 0,-1 1-6,-1 0 0,0 0 0,-1 0 1,0-1-1,-1 1 0,-1-1 0,0 0 0,-1 0 1,-7 13-1,-13 16-39,-39 48-1,39-55-211,21-30-985,9-15 417,10-15-230,100-153-2437,26-47 3490,-137 220 94,-1 1 102,0 1 1,0 0-1,-1-1 1,1 1-1,-1-1 0,1 0 1,-1 1-1,0-1 1,0-7-1,-23 38 368,5 8-163,1 1-1,2 1 0,1 0 0,-7 40 1,20-77-418,-7 31 330,-4 59 0,10-82-743,1 1 0,0 0 0,1-1 0,0 1 0,0-1 0,1 0 0,0 1-1,0-1 1,1 0 0,0 0 0,1 0 0,5 9 0,-8-16 46,0 1-1,1-1 1,-1 1-1,1-1 1,-1 0-1,1 1 1,0-1 0,-1 0-1,1 0 1,0-1-1,0 1 1,-1 0-1,1 0 1,0-1 0,0 1-1,0-1 1,0 0-1,0 1 1,0-1-1,3 0 1,40-6-7050,-44 6 7323,23-5-3431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3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137 207 1360,'-21'-6'3834,"1"0"1,0-2-1,-34-17 1,32 16 7499,37 13-11157,32 4-11,1-1 0,82 1 0,99-14-101,-160 3-49,1394-43-56,-313-18 114,-880 33-1189,-337 11-13251,6 13 6111,25 5 4333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3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45 169 2208,'-8'-54'13298,"-1"35"-8706,8 17-4071,0 0-1,0 0 1,0 0 0,0 0-1,0 0 1,0 0 0,0-1-1,1 1 1,-1 0-1,1 0 1,0-3 0,-1 3-407,1 0 1,0 0 0,1 0-1,-1 0 1,0 0-1,0 1 1,1-1-1,-1 0 1,1 0 0,0 0-1,-1 1 1,1-1-1,0 0 1,0 1 0,0-1-1,0 1 1,1-1-1,-1 1 1,0-1-1,1 1 1,1-2 0,-1 2-85,0 0 0,1 0 0,-1 0 0,1 0 0,-1 0 0,1 0 0,-1 1 0,1-1 1,-1 1-1,1 0 0,0 0 0,-1 0 0,5 0 0,-1 1-45,-1 0 0,1 0-1,-1 0 1,0 1 0,0-1 0,1 1-1,-1 0 1,0 1 0,-1 0 0,1-1-1,0 1 1,-1 1 0,0-1 0,6 6-1,-7-5 17,0 1 0,0-1 0,0 1 0,0 0 0,-1 0 0,0 1 0,0-1 0,0 0 0,0 1 0,-1-1 0,0 1 0,0-1 0,0 8 0,-2-3 3,1 0 0,-1-1 0,-1 1 0,0-1 0,0 0 0,0 0 0,-6 12 0,-3 3 5,-2 0 0,0 0 0,-2-1 0,-27 32 1,-30 19-1427,88-90-501,26-35 0,-15 17 486,197-253-3342,-210 258 5390,-13 28-494,0 0 1,-1-1 0,1 1-1,-1-1 1,1 1 0,-1-1-1,0 1 1,0-1 0,0 1-1,0-1 1,0 1 0,0-1-1,0 1 1,0-1 0,0 1 0,-1-1-1,0-2 1,0 4-67,1 0 1,-1-1 0,0 1-1,0 0 1,0-1-1,1 1 1,-1 0-1,0 0 1,0 0 0,0 0-1,0 0 1,0-1-1,0 2 1,1-1-1,-1 0 1,0 0 0,0 0-1,0 0 1,0 1-1,1-1 1,-1 0-1,0 1 1,-1 0 0,-20 8 246,12-2-185,0 0 0,0 1 0,1-1 0,0 2 0,0-1-1,1 1 1,0 1 0,0 0 0,1 0 0,0 0 0,1 1 0,1 0 0,-1 0 0,2 0 0,-1 1 0,2-1 0,-1 1 0,2 0 0,0 0 0,0 1 0,1-1 0,0 0 0,1 0 0,1 1 0,0-1 0,0 0 0,2 0 0,5 20 0,-6-27-187,2 7-351,0-1 1,1 0 0,0 0 0,11 16-1,-14-24-135,1 0 0,-1 0-1,1-1 1,0 1-1,0-1 1,0 1-1,6 3 1,-6-5-342,1 1 0,-1-1 0,1 0 0,-1 0 0,1 0-1,-1 0 1,1-1 0,0 1 0,4-1 0,10-1-2794,-1-1 96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3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64 3016,'-6'0'3213,"0"0"1,0-1-1,0 0 0,0 0 0,-8-3 0,14 4-3114,-1 0 1,1 0-1,0 0 0,0-1 0,0 1 0,-1 0 0,1 0 0,0-1 0,0 1 0,0 0 0,0 0 0,0 0 0,0-1 0,-1 1 0,1 0 0,0 0 1,0-1-1,0 1 0,0 0 0,0 0 0,0-1 0,0 1 0,0 0 0,0-1 0,0 1 0,0 0 0,0 0 0,0-1 0,1 1 0,-1 0 1,0 0-1,0-1 0,0 1 0,0 0 0,0 0 0,0 0 0,1-1 0,-1 1 0,0 0 0,0 0 0,0 0 0,1-1 0,-1 1 0,0 0 0,0 0 1,0 0-1,1 0 0,-1 0 0,0 0 0,0-1 0,1 1 0,-1 0 0,0 0 0,0 0 0,1 0 0,-1 0 0,0 0 0,0 0 0,1 0 1,-1 0-1,0 0 0,1 0 0,21-3 563,-18 3-415,230-23 270,-161 17-466,195-7-1475,-178 14-2988,-1 6-5231,-86-6 9032,0-1-194,-1 0 1,1 0-1,0 1 1,-1-1 0,1 1-1,0 0 1,-1 0-1,6 2 1,0 6-2984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3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89 400 2108,'-35'-7'8333,"1"1"1017,14 4 1240,32 29-10278,6 20 129,17 66 1,13 35-307,-42-131-129,-2-7-4,-1-1 1,1 0-1,1 0 0,-1 0 1,2 0-1,-1-1 0,1 0 1,7 8-1,-12-16-2,0 1 0,-1-1 0,1 0 0,0 1 1,0-1-1,0 0 0,0 0 0,0 0 0,-1 0 0,1 1 0,0-1 0,0 0 0,0-1 0,0 1 0,0 0 0,0 0 0,0 0 0,-1 0 0,1-1 1,0 1-1,0 0 0,0-1 0,0 1 0,-1-1 0,1 1 0,0-1 0,-1 1 0,1-1 0,0 0 0,-1 1 0,2-2 0,19-21 14,-8 5-14,-1-1 1,-1 0-1,-1-1 1,-1 0-1,0 0 1,8-31 0,23-135-25,-23 96 24,-3 14 7,12-53 90,-21 112-44,0-1 0,1 1-1,1 0 1,18-31 0,-23 46-53,1-1-1,-1 1 0,0 0 1,1 0-1,0 0 1,-1 0-1,1 0 0,0 1 1,0-1-1,0 1 1,0-1-1,0 1 0,1 0 1,-1 1-1,0-1 1,6 0-1,2-1-74,-1 2-1,1-1 1,20 3 0,-23-1-181,1 1 0,-1 0 0,0 0 0,0 1 0,0 0 0,0 0 0,13 9 0,-5-2-2902,0 2 0,18 17 1,-30-25 1916,-1 0 1,1-1 0,-1 1-1,-1 1 1,1-1-1,-1 0 1,1 1-1,-1-1 1,1 6-1,3 10-2916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3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92 2380,'0'-88'15211,"-1"88"-15132,1 0 0,0 0 1,0 1-1,0-1 0,0 0 0,0 0 0,0 0 0,0 0 1,-1 1-1,1-1 0,0 0 0,0 0 0,0 0 1,-1 0-1,1 0 0,0 1 0,0-1 0,0 0 1,-1 0-1,1 0 0,0 0 0,0 0 0,0 0 0,-1 0 1,1 0-1,0 0 0,0 0 0,-1 0 0,1 0 1,0 0-1,0 0 0,0 0 0,-1 0 0,1 0 0,0 0 1,0 0-1,-1 0 0,1 0 0,0 0 0,0-1 1,0 1-1,0 0 0,-1 0 0,1 0 0,0 0 1,0 0-1,0-1 0,0 1 0,-1 0 0,1 0 0,0 0 1,0 0-1,0-1 0,0 1 0,0 0 0,0 0 1,0-1-1,0 1 0,-1 0 0,1 0 0,0 0 1,0-1-1,0 1 0,0 0 0,0 0 0,0-1 0,0 1 1,1 0-1,-12 12 717,-8 26-16,-24 72 1,27-67-771,14-36-12,0-1 0,0-1 0,0 0-1,0 1 1,1-1 0,-1 12-1,2-17-5,16-14-74,-3-3 56,2 1 0,25-23 0,-39 39 26,0 0 0,0 0 0,0-1-1,-1 1 1,1 0 0,0 0 0,0 0 0,0 0-1,0 0 1,-1 0 0,1 0 0,0 1 0,0-1-1,0 0 1,-1 0 0,1 1 0,0-1-1,0 0 1,-1 1 0,1-1 0,0 1 0,0-1-1,-1 1 1,1-1 0,-1 1 0,2 0-1,16 17 91,-18-18-87,6 6 46,0 0 0,-1 1 0,0 0 0,-1 0 0,1 0 0,-1 1 0,-1-1 0,1 1 0,1 9 0,-3-12-40,-2-1 0,1 1-1,0-1 1,-1 1 0,0 0-1,0-1 1,0 1 0,0 0 0,-1-1-1,0 1 1,0-1 0,0 1-1,-1-1 1,1 0 0,-1 1-1,0-1 1,0 0 0,-4 5-1,3-5-45,-44 59-726,43-58 142,-1 0 0,0 0 0,0 0 0,-1-1-1,1 0 1,-1 0 0,0 0 0,0 0 0,-7 2-1,11-5 72,0-1 0,1 1 0,-1-1 0,0 0 0,0 0 0,0 1 0,0-1 0,0 0 0,1-1 0,-1 1 0,0 0 0,0 0 0,0-1 0,0 1 0,1-1 0,-1 0 0,0 1 0,1-1 0,-1 0 0,0 0 0,1 0 0,-1 0 0,1 0 0,-2-2 0,-5-6-2980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5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45 1992,'-10'-10'13594,"9"8"-13071,1 1-146,1 1 0,-1-1 0,0 0-1,1 0 1,-1 1 0,1-1 0,-1 0 0,0 1 0,1-1 0,0 0 0,-1 1-1,1-1 1,-1 1 0,1-1 0,0 1 0,-1-1 0,2 0 0,2-1 7,0 0 1,1-1-1,-1 2 0,1-1 1,-1 0-1,7 0 1,5-1-289,0 1 1,0 1 0,0 0 0,17 3-1,-21-1-1021,-1 1 0,0 0 0,20 7 0,-25-7-695,1-1 0,-1 1 0,1-2 0,-1 1 1,1-1-1,12 0 0,0-1-5435,-11 1 3670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3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53 144 1896,'-16'-8'9040,"14"8"-8273,1-1 0,0 1 0,0-1 1,-1 1-1,1-1 0,0 1 0,0-1 0,0 0 1,0 0-1,0 1 0,0-1 0,0 0 0,0 0 1,0 0-1,0 0 0,0-2 0,0 2-450,1-1 0,-1 0 0,1 1 0,0-1 0,0 0-1,0 1 1,0-1 0,0 0 0,0 0 0,0 1 0,1-3 0,0 0-224,0 0 1,1-1 0,0 1 0,0 0 0,0 0-1,0 0 1,1 0 0,0 1 0,0-1 0,0 1-1,0 0 1,0-1 0,0 1 0,7-4 0,-3 2 32,1 0 1,0 0-1,0 0 1,0 1-1,0 1 1,13-5-1,-16 7-127,0 0 0,-1 0 0,1 0 0,0 1-1,0 0 1,-1 0 0,1 0 0,0 0-1,0 1 1,8 2 0,-11-2 1,0-1-1,0 1 1,-1 0-1,1 0 1,0 0-1,0 0 1,-1 0 0,1 0-1,-1 0 1,1 0-1,-1 1 1,0-1 0,1 1-1,-1-1 1,0 1-1,0 0 1,0-1-1,0 1 1,0 0 0,-1 0-1,1-1 1,0 1-1,-1 0 1,1 0 0,-1 0-1,0 0 1,0 0-1,1 0 1,-2 2-1,1 5 2,-2 0 0,1 1 0,-1-1 0,-1 0 0,0 0 0,0 0 0,0-1 0,-1 1 0,-1-1 0,1 0 0,-1 0 0,-9 10 0,-21 40-101,34-57 67,0 1-1,1-1 0,-1 0 1,0 0-1,1 1 1,0-1-1,-1 0 1,1 0-1,0 1 1,-1-1-1,1 0 0,0 1 1,0-1-1,0 1 1,0-1-1,0 0 1,1 1-1,-1-1 0,0 0 1,1 0-1,-1 1 1,2 1-1,-1-1 6,1-1-1,0 1 1,-1-1-1,1 1 1,0-1-1,0 0 0,0 0 1,0 0-1,0 0 1,0 0-1,0 0 1,1-1-1,3 2 1,-2-1 29,0 0-1,-1 0 1,1 0 0,0 1 0,-1 0 0,0 0 0,1 0 0,-1 0 0,0 0 0,0 1 0,0-1 0,0 1 0,0 0-1,2 3 1,-4-4 12,0 0 0,0-1 0,0 1 0,0 0 0,0 0 0,-1 0 0,1 0 0,-1 0 0,1 0 0,-1 0 0,0 0 0,0 1 0,0-1 0,0 0 0,0 0 0,-1 0 0,1 0 0,0 0 0,-1 0 0,0 0 0,1 0 0,-1 0 0,0 0 0,0-1 0,0 1 0,0 0 0,0 0 0,-3 1 0,-1 5 44,-2-1-1,1-1 1,-1 1-1,0-1 0,-1 0 1,1 0-1,-1-1 1,0 0-1,-1-1 0,-13 6 1,16-8-318,-1 1 0,0-2 0,1 1 1,-1-1-1,0 0 0,0 0 0,0-1 0,0 1 1,-8-2-1,13 1-84,0-1 1,0 1-1,0-1 0,0 1 1,1-1-1,-1 0 1,0 1-1,0-1 0,1 0 1,-1 0-1,0 0 1,1 0-1,-1-1 0,1 1 1,-1 0-1,1-1 1,0 1-1,0-1 0,-1 1 1,1-1-1,0 1 1,0-1-1,1 0 0,-1 0 1,0 1-1,0-4 1,0 0-777,0 1 1,0-1 0,1 1-1,0-1 1,0 1 0,0-1 0,0 1-1,1-1 1,0 1 0,2-8 0,4-9-3053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3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21 249 1556,'-21'-13'20799,"33"11"-19589,41 0 1102,87-16 0,-121 15-2205,-4 0-401,0 0 0,1 2 0,0 0 1,-1 0-1,1 2 0,15 2 0,-24-1-1260,6 1-2845</inkml:trace>
  <inkml:trace contextRef="#ctx0" brushRef="#br0" timeOffset="1">275 64 1076,'-4'-7'2269,"-23"-50"24158,26 58-26326,-5 11 1601,-8 23-2672,12-28 1541,-58 196-956,19-58-3870,16-53-2431,18-60 1718,2 1-1,-3 44 1,8-38 467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3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100 247 444,'-20'5'7433,"4"-8"-3904,13 1-3321,0 0 1,0 0-1,1 0 0,-1-1 0,0 1 0,1-1 1,-3-3-1,-13-12 1177,-3 5 5109,32 18-5309,0 0-628,1-1 0,-1-1-1,1 0 1,0 0 0,0-2 0,15 2-1,75-4 1117,-68 0-1322,495-43 721,-4-35-886,-406 60-126,236-49-490,-349 67 380,3-1 232,11-2-3702,-63 0-14763,18 6 13997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3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96 896,'-7'-47'10991,"2"18"-4744,4 9 1321,-3 44-2861,-8 29-4259,1-7-260,-56 234-634,63-265-178,-1 0 1,-1 0-1,-14 26 1,-2 5-4209,19-37 1641,0-1 0,0 1 1,-2 13-1,4-15-1044,1-2 228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3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67 134 1496,'-11'-91'28096,"7"102"-27999,1-1 0,0 1 0,1 1 0,-2 16 0,-2 10 97,-5 12-52,4-25-124,2-1 0,0 1 0,2 0 1,1 0-1,1 47 0,1-70-20,1 0 0,-1 0 1,0 0-1,0 0 0,1 0 0,-1 0 0,1 0 1,-1 0-1,1 0 0,0 0 0,0 0 0,0 0 0,0-1 1,0 1-1,0 0 0,1-1 0,-1 1 0,1-1 1,-1 0-1,1 1 0,-1-1 0,3 2 0,-1-2-1,-1-1-1,0 1 1,1-1-1,-1 0 1,0 1-1,1-1 0,-1 0 1,0 0-1,1-1 1,-1 1-1,0 0 1,1-1-1,-1 0 1,0 1-1,1-1 1,1-1-1,5-2-9,-1-1-1,1 0 1,-1 0-1,-1 0 1,1-1 0,-1-1-1,0 1 1,9-11-1,-10 8 13,0-1 0,0 0-1,-1 0 1,0-1-1,-1 0 1,0 1-1,-1-1 1,0 0 0,-1-1-1,0 1 1,0 0-1,-2-1 1,1 1-1,-3-20 1,0 11 16,0 1 1,-2-1-1,-1 1 1,0 0-1,-1 0 1,-1 1-1,-17-31 0,24 48-19,-1 0 0,1 0-1,0 0 1,-1 1 0,1-1-1,-1 0 1,0 1-1,1-1 1,-1 0 0,1 1-1,-1-1 1,0 1-1,1-1 1,-1 1 0,0-1-1,0 1 1,0-1-1,1 1 1,-1 0 0,0 0-1,0-1 1,0 1 0,0 0-1,1 0 1,-1 0-1,0 0 1,0 0 0,-1 0-1,0 0-38,0 1 0,0 0 0,0 0 0,0 0 0,0 0-1,0 0 1,0 0 0,1 0 0,-1 0 0,0 1 0,-1 1 0,-6 6-585,1 1 0,0 0 0,-6 11-1,13-19 431,-3 3-632,1 0 1,0 1 0,1 0-1,-1-1 1,1 1-1,-2 12 1,3-13-333,0 0 0,1-1 0,-1 1-1,1 0 1,1 0 0,-1 0 0,1 0 0,0 0 0,0 0 0,0-1 0,0 1 0,1 0 0,0-1-1,5 9 1,5 4-2534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4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88 111 1552,'-7'-9'3471,"1"1"-1,0-1 1,0 0-1,1-1 1,-8-17-1,13 27-3289,0 0-1,0-1 1,0 1-1,0-1 1,0 1-1,0 0 0,0-1 1,0 1-1,0 0 1,-1 0-1,1-1 1,0 1-1,0 0 0,0-1 1,-1 1-1,1 0 1,0 0-1,0-1 1,-1 1-1,1 0 0,0 0 1,0-1-1,-1 1 1,1 0-1,0 0 1,-1 0-1,1 0 0,0 0 1,-1-1-1,1 1 1,-1 0-1,-5 9 1301,-1 23-2231,6-29 1287,-7 37-392,1 1-1,2-1 1,2 1-1,3 56 0,0-93-145,1 1-1,-1-1 0,1 0 0,0 1 0,1-1 0,-1 0 1,1 1-1,3 5 0,-5-9 1,1 1-1,0-1 1,0 0-1,0 0 1,0 0-1,0 0 1,0 0 0,0 0-1,0 0 1,1-1-1,-1 1 1,0 0 0,0 0-1,1-1 1,-1 1-1,1-1 1,-1 0 0,0 1-1,1-1 1,-1 0-1,1 0 1,-1 1 0,0-1-1,1 0 1,-1-1-1,1 1 1,-1 0 0,1 0-1,2-1 1,4-2-26,-1 0 0,1-1 0,-1 0 0,1 0 0,-1-1 0,0 1 0,-1-1 0,1-1 0,-1 1 0,0-1 0,-1-1 0,1 1 0,-1-1 0,0 1 0,-1-2-1,6-11 1,-3 6 18,-1 0 0,-1 0 0,0-1-1,-1 0 1,0 0 0,-1-1 0,-1 1-1,2-26 1,-5 32 37,0 0-1,0 0 1,0 0-1,-1 0 1,0 0-1,-1 1 1,1-1-1,-1 1 1,-9-14-1,10 17-17,0 1-1,0-1 1,0 1 0,-1 0-1,0 0 1,1 0 0,-1 0 0,0 0-1,0 1 1,-1-1 0,1 1-1,0 0 1,-1 0 0,0 0-1,1 0 1,-1 1 0,0 0-1,0 0 1,0 0 0,0 0-1,-6-1 1,7 3-92,0 0 1,1-1-1,-1 1 1,0 0-1,0 0 0,1 1 1,-1-1-1,1 0 0,-1 1 1,1 0-1,0-1 1,-1 1-1,1 0 0,0 0 1,0 0-1,0 1 0,1-1 1,-4 5-1,1-1-611,0 0-1,1 1 0,-1-1 1,1 1-1,0 0 1,-2 9-1,5-13 120,0 0-1,0 0 0,0 0 1,0 0-1,0-1 1,1 1-1,-1 0 1,1 0-1,0 0 1,-1 0-1,1 0 1,1-1-1,-1 1 0,2 2 1,24 34-8279,-12-22 5084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4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384 164 2564,'-19'-45'6733,"-10"-20"1378,25 60-7080,1-1-1,-1 1 1,0-1 0,0 1 0,0 1-1,0-1 1,-1 1 0,-8-7-1,12 11-940,-1-1-1,1 1 0,-1-1 0,1 1 0,-1 0 0,1-1 0,0 1 0,-1 0 0,1 0 0,-1 0 0,1 0 1,-1 0-1,1 1 0,-1-1 0,1 0 0,-1 1 0,1-1 0,-1 1 0,1-1 0,0 1 0,-1 0 0,1-1 1,0 1-1,0 0 0,-1 0 0,1 0 0,0 0 0,-1 2 0,-6 5-81,0 0 0,-11 15 0,15-18 123,-14 20 0,1 1-1,1 1 1,-14 30 0,-30 91 341,44-99-549,1 1 0,3 1 0,2 0 0,3 1 0,1 0 0,3 0 0,2 0 0,2 0 0,3 0 0,2 0 0,15 60 0,-16-87-378,-3-13-600,0-1 1,1 1-1,0-1 0,1 0 1,8 16-1,-11-25 521,1 0-1,-1 0 0,0 0 0,1 0 0,-1 0 0,1-1 0,0 1 1,0-1-1,0 1 0,0-1 0,0 1 0,0-1 0,4 2 0,-4-3-183,1 1 0,-1-1 0,1 1 0,-1-1 0,1 0 0,0 0 0,-1 0 0,1 0 0,-1-1 0,1 1 0,-1-1 0,1 1 0,-1-1-1,1 0 1,2-1 0,13-7-2908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4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132 188 1312,'-2'-2'863,"-1"0"0,1-1 0,0 1 0,0-1 0,0 0 0,0 1 0,1-1 0,-1 0 0,1 0 0,0 0 0,-2-3 0,3 2-342,-1 0 0,0 1 0,1-1 0,0 1 0,0-1 0,0 0 0,0 1 0,0-1 0,2-3 0,-1 0-90,1 1 0,1 0 1,-1-1-1,1 1 1,0 0-1,1 1 1,-1-1-1,1 0 0,1 1 1,7-8-1,-8 8 42,1 1 0,-1 0 0,1 0 0,1 0 0,-1 1 0,0 0 0,1 0 0,11-4 0,-16 6-422,1 1 1,-1 0-1,1-1 0,-1 1 1,1 0-1,-1 0 0,1 0 1,-1 0-1,1 0 1,-1 0-1,1 0 0,-1 0 1,1 1-1,-1-1 0,1 1 1,-1-1-1,0 1 0,1-1 1,-1 1-1,0 0 0,1 0 1,-1 0-1,0 0 0,0 0 1,0 0-1,0 0 0,0 0 1,0 0-1,0 0 0,0 0 1,0 1-1,0-1 0,-1 0 1,1 1-1,-1-1 1,1 1-1,-1-1 0,1 1 1,-1-1-1,0 0 0,1 3 1,0 6-13,0 0 1,0 0-1,-1 0 1,-1 0-1,1 0 1,-2 0-1,1 0 1,-5 14-1,0-3-19,-1-1-1,-18 37 1,18-45-15,-1-1 0,-16 21 0,-4 4-93,23-31 28,0 0-451,12-6-231,12-5 407,-18 4 326,1 1 0,0 0-1,0 1 1,0-1 0,0 0-1,0 1 1,0-1 0,0 1-1,0-1 1,1 1-1,-1 0 1,0 0 0,0 0-1,0 0 1,0 0 0,0 0-1,0 1 1,0-1 0,0 1-1,1 0 1,-1-1 0,-1 1-1,1 0 1,0 0-1,0 0 1,2 2 0,-1-1 31,0 0 1,-1 0-1,1 0 1,-1 1 0,1-1-1,-1 1 1,0-1-1,0 1 1,0 0-1,0 0 1,-1 0-1,1 0 1,-1 0-1,0 0 1,0 0 0,0 1-1,0-1 1,0 0-1,-1 1 1,1-1-1,-1 0 1,0 1-1,0-1 1,0 0 0,-1 1-1,1-1 1,-1 1-1,0-1 1,0 0-1,0 0 1,0 0-1,0 1 1,-1-1 0,-2 4-1,0-1 29,0 0 0,0 0 1,-1 0-1,1-1 0,-1 0 0,-1 1 0,1-2 0,-1 1 1,0-1-1,0 0 0,0 0 0,0 0 0,-1-1 1,1 0-1,-12 3 0,10-4-167,0 0 0,-1-1 0,1 0 0,0 0 0,-1-1 0,1 0 0,-1 0 0,1-1 0,-10-3 1,15 4-174,1-1 1,-1 0 0,0 0 0,1 0 0,-1-1 0,1 1 0,-1 0-1,1-1 1,0 0 0,0 0 0,0 1 0,0-1 0,-3-3 0,4 3-202,0-1 0,-1 1 1,1 0-1,0-1 0,0 1 1,1-1-1,-1 0 0,0 1 0,1-1 1,-1 0-1,1 1 0,0-1 1,0 0-1,0 1 0,0-1 1,1-3-1,0 1-823,0-1 0,1 1 0,-1 0 0,1 0 1,5-9-1,5-7-2518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4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60 764,'-29'2'23488,"34"-8"-22350,1 2-870,1 0 0,-1 0 0,1 1 0,-1 0 0,1 0 0,0 1 0,0 0 0,10-1 0,6 0-616,30-1 0,-31 3-2326,30-5 0,34-6-15358,-72 10 14402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4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59 641 204,'-6'-4'1713,"3"3"-739,1-1 1,-1 0-1,0 0 1,1 0-1,-1 0 1,1 0 0,-1 0-1,1 0 1,0-1-1,0 1 1,0-1-1,1 0 1,-1 0-1,0 0 1,-1-5 0,3 7-438,-1 1 1,1-1-1,0 0 1,-1 0-1,1 0 1,-1 1-1,1-1 1,-1 0-1,0 0 1,1 1-1,-1-1 1,1 0-1,-1 1 1,0-1-1,0 1 1,1-1-1,-1 1 1,0-1-1,0 1 1,0 0-1,1-1 1,-3 1-1,4 3-498,0 0-1,-1 0 0,1 0 1,0 0-1,1-1 1,-1 1-1,3 4 1,4 9 41,11 62 242,-13-51-323,12 33-1,-18-59 3,0-1 0,0 1-1,0 0 1,1 0-1,-1 0 1,0-1-1,1 1 1,-1 0-1,1 0 1,-1-1-1,0 1 1,1 0-1,0-1 1,-1 1-1,1 0 1,-1-1-1,1 1 1,0-1-1,-1 1 1,1-1-1,0 1 1,1-1-1,-2 0 3,1 0-1,0 0 0,-1 0 0,1-1 0,-1 1 0,1 0 0,0-1 1,-1 1-1,1 0 0,-1-1 0,1 1 0,-1-1 0,1 1 0,-1-1 1,1 1-1,-1-1 0,1 1 0,-1-1 0,0 1 0,1-1 0,-1 0 1,5-8 25,-1 0 1,5-18-1,-7 20-28,57-206 19,-20 67-15,17-21 4,-42 133-7,2 0 0,33-54 1,-45 83-5,0-1 1,0 1 0,0 0-1,0 0 1,1 0 0,0 0-1,0 1 1,0 0-1,6-4 1,-8 7-21,1-1 1,-1 1-1,0 0 1,1 0-1,-1 0 1,1 1-1,-1-1 0,1 1 1,-1-1-1,1 1 1,-1 1-1,1-1 1,-1 0-1,1 1 0,-1 0 1,0-1-1,1 1 1,4 3-1,-2-1-451,0 0 1,0 1-1,0 0 0,0 0 1,-1 1-1,0 0 0,0-1 1,0 2-1,-1-1 0,1 1 1,5 10-1,-3-7-3513,0 1-1,16 15 1,-20-23 3087,-1 1 0,0-1 0,0 1-1,0-1 1,0 1 0,0 0 0,-1 0 0,2 3 0,5 11-2843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5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19 624 1220,'0'0'509,"-1"0"0,0 0 0,0 0 0,0 0 0,0 0 0,0 0 1,0 0-1,0 0 0,0-1 0,0 1 0,0 0 0,0 0 0,0-1 0,1 1 0,-1-1 0,0 1 0,0-1 0,-1 0 0,2 0-141,0 0-1,0 1 1,0-1-1,-1 0 1,1 0-1,0 0 1,0 0-1,0 1 1,0-1-1,0 0 1,1 0-1,-1 0 1,0 0-1,0 1 1,0-1-1,1 0 1,-1 0-1,1-1 1,8 25 5076,0-2-4285,8 29 0,-4 27 316,-9-43-1232,16 56 1,-20-89-236,1 0 0,-1-1 0,0 1 0,0 0 0,0 0 1,0 0-1,1 0 0,-1-1 0,0 1 0,1 0 0,-1 0 0,1-1 0,-1 1 0,1 0 0,-1 0 0,1-1 0,-1 1 0,1-1 0,0 1 0,-1 0 0,1-1 0,0 1 0,-1-1 0,1 0 0,0 1 1,0-1-1,0 0 0,-1 1 0,1-1 0,0 0 0,0 0 0,1 1 0,-1-2 12,1 0 0,0 0 1,-1 0-1,1 0 0,-1 0 1,0 0-1,1 0 0,-1-1 0,0 1 1,0 0-1,0-1 0,0 1 0,0-1 1,0 1-1,1-4 0,24-50 45,-2 0 0,-3-2 0,17-72 0,-16 54-22,2-11 30,18-56 349,-29 104-206,-6 14-71,1 0 1,2 1-1,0 1 1,25-41-1,-28 52-103,1 1 1,0 0-1,0 0 1,1 1-1,1 0 0,17-14 1,-22 21-84,0-1 0,-1 1 1,1 0-1,0 0 0,0 0 1,0 0-1,0 1 0,0 0 1,0 0-1,1 1 0,-1-1 1,0 1-1,0 0 0,1 1 1,-1-1-1,0 1 0,0 0 1,0 0-1,7 3 0,-6-2-558,0 1 0,-1 1-1,1-1 1,-1 1-1,0-1 1,0 2-1,0-1 1,-1 0 0,1 1-1,4 6 1,-6-7-810,0 0 1,0 0 0,-1 0 0,1 1 0,-1-1-1,0 1 1,0 0 0,1 5 0,-3 4-2331,-5 3 168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4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92 672 644,'-1'1'855,"-1"-1"1,1 0-1,-1 0 0,0 0 0,1-1 1,-1 1-1,1 0 0,-1-1 0,1 1 0,-1-1 1,1 1-1,-1-1 0,1 1 0,0-1 1,-1 0-1,1 0 0,0 0 0,0 0 1,-1 0-1,0-2 0,1 2-398,0-1-1,0 1 1,1-1-1,-1 1 1,1-1-1,0 1 1,-1-1 0,1 0-1,0 1 1,0-1-1,0 1 1,0-1-1,0 0 1,0 1 0,0-1-1,1-2 1,1-1-160,0-1 0,0 0 1,0 1-1,1-1 0,-1 1 0,2 0 1,-1 0-1,0 0 0,7-6 1,-4 4-254,1 0 0,0 1 0,1 0 0,0 0 0,13-7 0,-19 12-45,-1 0-1,1 0 1,-1 1 0,1-1 0,-1 1 0,1-1 0,-1 1 0,1 0 0,0-1 0,-1 1 0,1 0 0,0 0 0,-1 0 0,1 0 0,-1 0 0,1 1 0,0-1 0,-1 0 0,1 1 0,-1-1 0,1 1 0,-1 0 0,1-1-1,-1 1 1,1 0 0,-1 0 0,0 0 0,1 0 0,-1 0 0,0 0 0,0 0 0,0 1 0,0-1 0,0 0 0,0 1 0,0-1 0,0 1 0,-1-1 0,1 1 0,0-1 0,0 3 0,0-1 3,-1 1 1,1-1-1,-1 1 1,1-1 0,-1 0-1,0 1 1,0-1-1,-1 1 1,1-1-1,-1 1 1,1-1-1,-1 0 1,0 1 0,-1-1-1,1 0 1,0 0-1,-4 6 1,-4 6 9,-1-1 1,-13 17-1,17-23-10,-55 54-29,61-61 19,0-1 1,-1 1-1,1-1 1,0 1-1,0-1 1,-1 1-1,1-1 1,0 1-1,0 0 1,0-1-1,0 1 1,0-1-1,0 1 1,0-1-1,0 1 1,0 0-1,0-1 1,0 1-1,0-1 1,0 1-1,1-1 1,-1 1-1,0-1 1,0 1-1,0-1 1,1 1-1,-1-1 1,0 1 0,1-1-1,-1 1 1,1-1-1,-1 0 1,0 1-1,1-1 1,-1 1-1,1-1 1,-1 0-1,1 0 1,-1 1-1,2-1 1,22 11-111,-21-10 109,0 0 15,0 0 0,-1 0 0,1 0 0,-1 0 0,1 1 0,-1-1 0,0 1 0,1 0 0,-1-1 0,0 1 0,0 0 0,0 0 0,-1 0 0,1 1-1,0-1 1,-1 0 0,1 1 0,-1-1 0,0 1 0,0-1 0,0 1 0,0 0 0,0-1 0,-1 1 0,1 0 0,-1 0 0,0-1 0,1 1 0,-1 0 0,-1 0 0,1 0 0,0-1-1,-1 1 1,1 0 0,-1-1 0,0 1 0,0 0 0,0-1 0,0 1 0,0-1 0,-1 1 0,1-1 0,-1 0 0,0 1 0,1-1 0,-3 2 0,-4 5-19,0 0 1,-1 0 0,0-1-1,-12 9 1,19-15-283,-1-1 0,1 1 0,-1 0-1,0-1 1,1 1 0,-1-1 0,0 0 0,0 0 0,0 0 0,0 0 0,0-1 0,0 1 0,0-1 0,0 0 0,0 0 0,0 0 0,0 0-1,0 0 1,0-1 0,0 1 0,0-1 0,-4-1 0,5 1-107,1 0 0,0 0 0,-1 0 0,1 1 0,0-1 0,0 0 0,0-1-1,0 1 1,0 0 0,0 0 0,0 0 0,0-1 0,0 1 0,0 0 0,1-1 0,-1 1 0,1 0 0,-1-1 0,1 1-1,-1-1 1,1 1 0,0-1 0,0-2 0,0-1-1139,0 0 0,0 0 1,1 0-1,0-1 0,3-8 0,1-4-2126</inkml:trace>
  <inkml:trace contextRef="#ctx0" brushRef="#br0" timeOffset="1">503 96 1612,'-4'-43'10129,"0"0"2664,4 43-12687,0 0 1,0-1-1,0 1 1,0-1-1,1 1 1,-1-1-1,0 1 1,0-1-1,0 1 1,1 0-1,-1-1 1,0 1-1,0-1 1,1 1-1,-1 0 1,0-1-1,1 1 1,-1 0-1,1-1 1,-1 1 0,0 0-1,1 0 1,-1-1-1,1 1 1,-1 0-1,1 0 1,-1 0-1,1 0 1,-1 0-1,0 0 1,1 0-1,-1-1 1,1 1-1,-1 0 1,1 1-1,-1-1 1,1 0-1,-1 0 1,1 0-1,-1 0 1,1 0-1,-1 0 1,1 1-1,-1-1 1,0 0 0,1 0-1,-1 1 1,1-1-1,24 13 469,-15-6-473,-1 1 1,0 0-1,0 1 1,-1 0-1,0 0 0,-1 1 1,0 0-1,-1 0 0,1 1 1,-2-1-1,0 1 1,0 1-1,-1-1 0,0 1 1,3 20-1,-1 4 10,-1 0-1,-1 0 1,-4 72-1,-4-54-114,-3-1 0,-1 0 0,-3 0 0,-3-1-1,-1 0 1,-32 68 0,17-55-1106,-45 71-1,-53 48-5424,92-140 1885,-2-2 1,-2-1 0,-78 62-1,60-61 98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4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14 295 588,'-9'-5'12190,"4"2"-8738,18 2-1212,141-8 5264,79-22-4746,-157 20-2383,965-185 413,-1036 194-801,155-34-515,-205 45-11129,-77 16-1558,69-19 8857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4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34 336 2464,'-19'-22'8049,"8"-1"-4072,10 18-3791,0 1 1,0 0-1,1-1 0,-1 1 1,1 0-1,0-1 1,1 1-1,-1-1 0,1 1 1,0 0-1,0 0 1,0-1-1,0 1 0,1 0 1,0 0-1,0 0 1,2-4-1,-1 3 91,1 0-1,0 0 1,0 1 0,0-1-1,0 1 1,0 0 0,1 0 0,10-7-1,46-22 3189,-41 23-2266,-17 9-1036,0 0-1,-1-1 1,1 1 0,0 0 0,0 0-1,0 0 1,0 1 0,0-1-1,0 1 1,1 0 0,4 0 0,-7 0-127,0 0 0,0 1 0,0-1 0,1 1 0,-1-1 0,0 1 0,0 0 0,0-1 0,0 1 0,0 0 0,0 0 0,0 0 0,0 0 0,0 0 0,-1 0 0,1 0 0,0 0 0,0 0 0,-1 0 0,1 0 0,-1 1 0,1-1 0,-1 0 0,0 0 0,1 1 0,-1-1 0,0 0 0,0 0 0,0 1 0,0 1 0,1 7 51,-1-1 0,-1 1-1,0-1 1,0 1 0,-1-1 0,0 0 0,-6 17-1,-31 62 64,10-28-100,-14 30 8,-7 18-594,127-248-4919,18-41 3358,9-13 1834,-98 185 350,-3 4 44,1 0 1,-1 0-1,0-1 0,-1 1 0,1 0 1,-1-1-1,2-11 0,-6 16 408,-4 5-258,-6 10-43,10-11-139,-16 19 269,1 1 0,1 0 0,1 2-1,1 0 1,1 0 0,1 1-1,1 1 1,2 0 0,-9 40-1,15-52-485,1-1 0,1 0-1,0 0 1,1 1 0,0-1-1,1 0 1,1 1-1,0-1 1,1 0 0,0 0-1,1 0 1,7 14 0,-10-26-213,0 0 0,0 0 0,1 0-1,-1 0 1,0-1 0,1 1 0,0 0 0,-1-1 0,1 1 0,0-1 0,-1 0 0,1 1 0,0-1 0,0 0 0,0 0 0,0 0 0,0 0 0,1-1 0,-1 1 0,0-1 0,0 1 0,0-1 0,1 0 0,3 0 0,4 0-2088,-1-1 0,1 0 0,-1 0 0,17-6 0,-3 0-1196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4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20 120,'-18'3'4070,"-26"3"15486,67-1-16298,332-3-1433,-297-3-1767,191-11-863,-83 1-7629,-144 5 5006,-10 2-238,-1 3-4419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4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72 406 1112,'-6'1'2017,"0"0"1,0 0-1,0-1 0,0 0 1,0 0-1,1 0 0,-1-1 1,0 0-1,-11-5 3335,17 6-5114,-1 0 1,1-1-1,0 1 0,0 0 0,0-1 1,0 1-1,0 0 0,0-1 0,-1 1 0,1 0 1,0-1-1,0 1 0,2-3 1830,2 8-2106,7 19 255,-1 0-1,0 1 1,8 41-1,12 32 104,25 63-39,-55-160-280,1 0 0,-1 0 0,0 0 1,1 0-1,-1 0 0,1 0 1,-1 0-1,1-1 0,-1 1 1,1 0-1,-1 0 0,1 0 0,0 0 1,1 0-1,-2-1 0,0 0 0,1 1 0,-1-1 0,1 0 1,-1 0-1,0 0 0,1 0 0,-1 0 0,0 0 0,1 0 0,-1 0 0,0 0 0,1 0 1,-1 0-1,0 0 0,1-1 0,-1 1 0,0 0 0,1 0 0,-1 0 0,0 0 0,1-1 1,-1 1-1,0 0 0,0 0 0,1 0 0,-1-1 0,3-2 4,0-1 1,-1 1-1,0-1 0,0 0 1,0 1-1,2-5 1,48-120-7,50-183 0,-34 103 50,-40 129-6,-27 75-40,1 0 0,-1 0 0,1 0 1,-1 0-1,1 1 0,0-1 1,0 1-1,1-1 0,-1 1 1,5-5-1,-5 7-8,0 0-1,0 0 1,0 0-1,0 0 1,0 1 0,0-1-1,0 0 1,1 1 0,-1-1-1,0 1 1,0 0 0,0 0-1,1 0 1,-1 0 0,0 0-1,0 0 1,1 1 0,-1-1-1,0 1 1,3 1 0,-3-2-11,4 1-277,0 0 1,0 1 0,1 0-1,-1 0 1,0 0 0,-1 1-1,1 0 1,0 0 0,-1 0-1,1 1 1,-1 0 0,0 0-1,0 0 1,-1 1 0,6 5-1,-4-2-1880,0-1-1,0-1 1,1 1-1,0-1 0,1 0 1,15 9-1,-20-13 1207,-1 0 1,1 0-1,0 0 0,-1 0 0,1 0 1,-1 1-1,4 5 0,2 8-2502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5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56 984,'-2'1'787,"1"-1"-1,0 0 1,0 1 0,-1-1-1,1 0 1,0 0 0,-1 0-1,1 0 1,0 0 0,-1 0-1,1 0 1,0 0 0,0-1-1,-1 1 1,1 0 0,0-1-1,0 1 1,-1-1 0,1 0-1,0 1 1,0-1 0,0 0-1,0 0 1,0 0 0,0 1-1,-2-3 1,3 2-591,0 1 1,0-1-1,0 1 0,1-1 1,-1 1-1,0-1 0,0 1 0,0-1 1,0 1-1,0 0 0,1-1 1,-1 1-1,0-1 0,0 1 1,1-1-1,-1 1 0,0 0 0,1-1 1,-1 1-1,0 0 0,1-1 1,-1 1-1,0 0 0,1 0 1,-1-1-1,1 1 0,0 0 0,16-11 1100,-12 8-1057,1 0-208,1 0 0,-1 0 0,1 0 0,0 1 0,0 0 0,0 0 0,0 1-1,0 0 1,1 0 0,-1 0 0,0 1 0,14 2 0,-18-2-34,0 0 0,-1 0 0,1 1 0,-1-1-1,1 1 1,-1 0 0,1 0 0,-1 0 0,1 0 0,-1 0 0,0 0 0,0 1 0,0-1 0,1 1 0,-1 0 0,-1-1 0,1 1-1,0 0 1,0 0 0,-1 0 0,1 1 0,-1-1 0,1 0 0,-1 0 0,0 1 0,0-1 0,0 1 0,-1-1 0,1 1-1,0-1 1,-1 1 0,0-1 0,1 1 0,-1 0 0,0-1 0,0 1 0,-1-1 0,0 6 0,-1 3 0,-1 0 0,0-1 0,0 1 0,-1-1 0,0 0 0,-1 0 1,-6 10-1,-48 62-12,31-47-53,28-35 62,0 1 1,0-1 0,0 0-1,0 0 1,0 0 0,0 0-1,-1 0 1,1 0 0,0 0-1,0 1 1,0-1 0,0 0 0,0 0-1,0 0 1,0 0 0,0 0-1,0 0 1,0 1 0,0-1-1,0 0 1,0 0 0,0 0-1,0 0 1,0 0 0,0 1-1,0-1 1,0 0 0,0 0-1,0 0 1,0 0 0,0 0-1,0 1 1,0-1 0,0 0-1,1 0 1,-1 0 0,0 0 0,0 0-1,0 0 1,0 0 0,0 1-1,0-1 1,0 0 0,1 0-1,-1 0 1,0 0 0,0 0-1,0 0 1,0 0 0,0 0-1,0 0 1,1 0 0,-1 0-1,0 0 1,0 0 0,0 0-1,0 0 1,15 0-187,16-6 33,-26 5 155,0-1 0,0 1 0,0 0 0,1 0 1,-1 0-1,0 1 0,0 0 0,1 0 0,-1 0 0,0 1 1,1 0-1,-1 0 0,0 0 0,7 3 0,-11-4 9,-1 1 0,1-1 0,-1 1 0,1-1 0,-1 1 0,1-1 0,-1 1 0,0-1 0,1 1 0,-1 0 0,0-1 0,0 1 0,1 0 0,-1-1 0,0 1 0,0 0 0,0-1 0,0 1-1,0 0 1,0-1 0,0 1 0,0 0 0,0-1 0,0 1 0,0 0 0,0-1 0,0 1 0,-1 0 0,1-1 0,0 1 0,0 0 0,-1-1 0,1 1 0,0-1 0,-1 1 0,1 0 0,-1-1 0,1 1 0,-1-1 0,1 1 0,-1-1-1,1 0 1,-2 1 0,-22 21 195,5-9-229,1-1 1,-26 12 0,36-20-761,-1 0-1,1 0 1,-1-1 0,0-1 0,0 0 0,-1 0 0,-17 1 0,25-2 387,1-1 0,0 0 0,-1 0 0,1 0 0,0 0 0,-1 0 0,1 0 0,0-1 0,-1 1 0,1 0 0,0-1-1,-1 1 1,1-1 0,0 1 0,0-1 0,0 0 0,-1 1 0,1-1 0,0 0 0,0 0 0,0 0 0,0 0 0,0 0 0,0 0 0,1 0 0,-1 0 0,0 0 0,1 0 0,-1-1 0,0 1 0,1 0 0,-1 0 0,1-1 0,0 1 0,-1 0 0,1-1 0,0 1 0,0 0 0,0-1 0,0-1 0,4-13-3860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5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22 2176,'-9'2'3465,"5"0"-1609,-1-1 0,1 0-1,-1 0 1,1 0 0,-1-1 0,0 1 0,0-1 0,1 0 0,-12-5 4931,23 3-5714,10 0-1267,317-12 642,-328 14-449,82-5-1727,-88 5 1677,0 0 1,0 0 0,0 0-1,0 0 1,0 0-1,0 1 1,-1-1 0,1 0-1,0 0 1,0 0 0,0 0-1,0 0 1,0 0 0,0 0-1,0 0 1,0 0-1,0 0 1,0 0 0,0 1-1,0-1 1,0 0 0,0 0-1,0 0 1,0 0-1,0 0 1,0 0 0,0 0-1,0 0 1,0 0 0,0 1-1,0-1 1,0 0 0,0 0-1,0 0 1,0 0-1,0 0 1,0 0 0,0 0-1,0 0 1,0 0 0,0 0-1,0 1 1,0-1 0,0 0-1,0 0 1,1 0-1,-1 0 1,0 0 0,0 0-1,0 0 1,0 0 0,0 0-1,0 0 1,0 0 0,0 0-1,0 0 1,0 0-1,1 0 1,-1 0 0,0 0-1,0 0 1,0 0 0,0 0-1,0 0 1,0 0-1,0 0 1,0 0 0,0 0-1,1 0 1,-11 3-5194,-34-12-9048,30 9 10685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5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47 244,'-10'-21'7293,"-11"-5"14505,17 53-21330,-32 212-100,12-142-2474,-5-1-5593,4-14-5260,19-62 8472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5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105 229 2232,'-1'0'453,"0"-1"-1,0 0 1,1 1 0,-1-1-1,0 0 1,0 0-1,1 1 1,-1-1 0,1 0-1,-1 0 1,0 0-1,1 0 1,0 0 0,-1 0-1,1 0 1,0 0-1,-1 0 1,1 0 0,0 0-1,0-1 1,-2-28 3664,2 12-1930,-1 12-1539,1 0 1,-1 0-1,1 0 0,0 0 0,1 0 1,0 0-1,0 0 0,0 0 0,0 1 1,1-1-1,0 0 0,0 1 0,6-10 1,-4 9-551,1-1 1,0 0-1,0 1 1,1 0 0,0 0-1,0 1 1,0 0-1,1 0 1,11-7 0,-17 11-100,1 1 1,0-1 0,-1 0 0,1 0 0,-1 1 0,1-1 0,0 1 0,0 0 0,-1-1 0,1 1 0,0 0 0,0 0-1,-1 0 1,1 0 0,0 1 0,0-1 0,-1 0 0,1 1 0,0-1 0,-1 1 0,1-1 0,0 1 0,-1 0-1,1 0 1,-1 0 0,1 0 0,-1 0 0,0 0 0,1 0 0,-1 0 0,0 1 0,0-1 0,2 2 0,-1 1 1,1-1 1,-1 1-1,0-1 1,1 1-1,-2 0 1,1 0-1,0 0 1,-1 0-1,0 0 1,0 1-1,0-1 1,0 8-1,-1 2 8,-2 0 0,1 0 0,-2 0 0,0 0 1,0-1-1,-7 16 0,-38 77 7,14-38-76,34-67 50,0-1 1,-1 0-1,1 1 1,0-1-1,-1 0 1,1 1-1,0-1 1,0 0 0,0 1-1,-1-1 1,1 1-1,0-1 1,0 0-1,0 1 1,0-1-1,0 1 1,0-1-1,0 0 1,0 1 0,0-1-1,0 1 1,0-1-1,0 1 1,0-1-1,0 0 1,0 1-1,0-1 1,0 1 0,1-1-1,-1 0 1,0 1-1,12-6-435,-9 4 424,-1-1 0,0 1-1,1 0 1,-1 0 0,0 0 0,1 0 0,-1 1 0,4-2-1,-3 2 19,-1 0 0,0 1 0,0-1 0,1 0-1,-1 1 1,0-1 0,0 1 0,0 0-1,0 0 1,0 0 0,1 0 0,-2 0-1,1 0 1,0 0 0,0 1 0,0-1-1,0 1 1,2 2 0,-2-1 7,0 1-1,0-1 1,0 0 0,0 1 0,0 0-1,-1-1 1,1 1 0,-1 0 0,0 0-1,0 4 1,0 0 25,0-1-1,0 0 1,-1 0-1,-1 0 0,1 0 1,-1 1-1,0-1 1,0 0-1,-1 0 1,0 0-1,-6 12 1,4-13 34,0 1 1,0-2 0,-1 1-1,0 0 1,0-1-1,0 0 1,0 0-1,-1-1 1,0 1 0,0-1-1,0 0 1,-1-1-1,1 0 1,-1 0-1,-11 4 1,13-6-138,1 0 0,-1 0-1,0 0 1,0 0 0,0-1 0,0 0-1,0 0 1,0 0 0,0-1 0,0 0-1,0 0 1,1 0 0,-1 0 0,0-1-1,0 0 1,1 0 0,-1 0 0,1 0 0,0-1-1,0 0 1,0 1 0,0-2 0,0 1-1,-3-4 1,5 5-472,0-1-1,1 1 1,-1 0-1,1-1 1,0 1 0,0 0-1,0-1 1,0 0-1,0 1 1,1-1-1,-1 0 1,1 1-1,-1-1 1,1 0 0,0-4-1,0 4-321,1 0-1,-1 0 1,0 0-1,1 1 0,0-1 1,0 0-1,0 0 1,0 0-1,0 1 1,0-1-1,1 0 0,-1 1 1,1-1-1,2-2 1,4-2-2588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5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142 116 2844,'1'-24'5830,"-1"18"-4324,1-1 0,-1 0 0,-1 1-1,1-1 1,-1 0 0,0 1 0,0-1 0,-1 1 0,-2-7 0,4 12-1211,-1-1 0,1 1 1,0 0-1,-1 0 0,1 0 1,-1 0-1,0 0 0,1 0 1,-1 0-1,0 0 0,1 1 0,-1-1 1,0 0-1,0 0 0,0 0 1,1 1-1,-1-1 0,0 0 1,-2 0-1,1 1-256,1 1 0,0-1 0,0 1 0,0 0-1,0-1 1,0 1 0,0 0 0,0 0 0,0 0 0,0-1 0,0 1 0,0 0 0,0 0 0,1 0 0,-1 0 0,0 1-1,1-1 1,-1 0 0,1 0 0,-1 2 0,-18 36 41,2 1 0,2 1 0,2 1 0,-11 59 0,23-98-77,-1 8-2,0-1 0,1 1 0,0 0 0,1 0 0,0 0 0,1 0 0,0 0 0,0 0 0,1-1 0,1 1 0,0-1 0,5 13-1,-7-21-1,-1-1 0,1 0 0,-1 0 0,1 1 0,0-1 0,0 0 0,0 0 0,-1 0 0,1 0 0,0 0 0,0 0 0,1 0 0,-1 0 0,0 0 0,0-1 0,0 1 0,0 0 0,1-1 0,-1 1 0,0-1 0,2 1 0,0-1-3,0 1 0,0-1 0,-1 0 0,1 0-1,0 0 1,0-1 0,-1 1 0,1-1-1,0 0 1,2-1 0,5-2-26,-1 0 1,0-1-1,0 0 0,13-10 1,-14 9 13,-1-1 0,0 0 0,-1-1 1,0 0-1,0 0 0,0 0 0,-1 0 0,-1-1 1,1 0-1,-1 0 0,-1 0 0,1-1 0,-2 1 1,1-1-1,-1 0 0,-1 0 0,1-15 0,-1 15 23,-1-1 0,0 0 0,-1 0 0,0 1 0,-1-1-1,0 1 1,0-1 0,-1 1 0,-1 0 0,0 0 0,0 0 0,-1 0-1,0 1 1,0 0 0,-1 0 0,-8-10 0,8 13 18,-1 0-1,0 0 1,0 0 0,0 1-1,0-1 1,-1 2 0,-16-8-1,22 11-36,0 0-1,-1 0 0,1 0 0,0 1 0,0-1 1,-1 1-1,1 0 0,0-1 0,-1 1 0,1 0 1,0 0-1,-1 1 0,1-1 0,0 0 0,0 1 1,-1 0-1,1-1 0,0 1 0,0 0 0,0 0 1,0 0-1,0 0 0,0 1 0,0-1 0,0 0 0,0 1 1,0 0-1,1-1 0,-1 1 0,1 0 0,-1 0 1,1 0-1,0 0 0,0 0 0,-2 3 0,0 1-404,1-1 0,-1 0 0,1 1 0,1 0 0,-1 0 0,1-1 0,0 1 0,0 0 0,1 0 1,-1 0-1,1 0 0,1 0 0,-1 0 0,3 9 0,-1-7-1098,1 0 0,0 0 0,0-1 0,1 1 0,0-1 0,1 1 0,-1-1 0,2 0 0,8 9 0,4 3-2576,1 0 267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5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98 1416,'-2'0'795,"0"1"0,1-1-1,-1-1 1,0 1 0,0 0-1,0 0 1,0-1 0,1 1-1,-1-1 1,0 1 0,0-1 0,1 0-1,-1 0 1,1 0 0,-1 0-1,1 0 1,-1 0 0,1 0-1,-1 0 1,1-1 0,0 1 0,0 0-1,-1-1 1,0-2 0,1 3-358,1 0 1,0-1 0,-1 1 0,1 0 0,0 0 0,0 0 0,0 0-1,0 0 1,0 0 0,0 0 0,0 0 0,0 0 0,1-1-1,-1 1 1,0 0 0,1-2 0,1 1-428,-1 0-1,0 1 1,0-1 0,1 0 0,-1 0-1,1 1 1,-1-1 0,1 1 0,0-1-1,3-1 1,-1 0 19,40-22 63,-42 24-95,0 0 0,1 0 1,-1 0-1,1 0 0,-1 0 0,1 1 0,-1-1 1,1 1-1,-1-1 0,1 1 0,-1 0 0,1 0 1,-1 0-1,1 1 0,0-1 0,2 1 0,-4 0 3,1 0-1,-1-1 1,0 1-1,0 0 0,0 0 1,0-1-1,0 1 1,0 0-1,0 0 0,0 0 1,0 0-1,-1 0 1,1 1-1,0-1 1,-1 0-1,1 0 0,-1 0 1,1 1-1,-1-1 1,1 0-1,-1 2 0,1 1 4,-1 0 0,0-1-1,0 1 1,0 0-1,-1-1 1,1 1-1,-3 6 1,0 0 9,0 1 1,-1-1-1,-1-1 0,-9 16 1,-10 5 41,18-23-53,1-1 1,-1 1-1,1 0 1,-5 10-1,5-6 14,4-11-27,1 1 1,-1-1 0,1 1-1,-1 0 1,1-1 0,-1 1-1,1 0 1,-1-1 0,1 1 0,0 0-1,-1-1 1,1 1 0,0 0-1,0 0 1,0 0 0,0-1-1,0 1 1,0 0 0,0 0 0,0 0-1,0-1 1,0 1 0,0 0-1,0 0 1,0 0 0,1-1-1,-1 1 1,0 0 0,0 0-1,1-1 1,-1 1 0,1 0 0,-1-1-1,1 1 1,-1 0 0,1-1-1,-1 1 1,1-1 0,0 1-1,-1-1 1,1 1 0,-1-1 0,1 1-1,0-1 1,1 1 0,6 4-2,0 2 0,0-1 1,0 1-1,-1 0 0,0 1 1,0-1-1,-1 1 0,6 11 1,-9-14 13,0 0-1,0 1 1,-1 0 0,0-1 0,0 1 0,0 0 0,-1 0 0,0 0 0,0 0 0,0 1-1,-1-1 1,0 0 0,0 0 0,-2 12 0,0-13 8,0 0-1,1 0 1,-2 0-1,1-1 1,0 1 0,-1-1-1,0 0 1,0 1-1,0-1 1,-1 0 0,1-1-1,-1 1 1,0-1-1,0 1 1,0-1 0,0-1-1,-1 1 1,-6 3-1,1-1 0,0-1 1,0 0-1,-1 0 0,1-1 0,-1-1 0,0 0 0,-17 2 1,15-4-270,1 0 1,-1 0-1,1-1 1,-25-5-1,34 5-97,0 0 0,0 0 0,0 0 0,0 0 0,0-1 0,0 1 0,0-1 0,1 0 0,-1 0 0,1 0 0,-3-3 0,3 4-101,1-1-1,0 1 1,0-1 0,0 1-1,1-1 1,-1 0 0,0 0-1,1 1 1,-1-1-1,1 0 1,-1 0 0,1 0-1,0 0 1,0 0 0,0 0-1,0 0 1,0 1-1,0-1 1,0 0 0,1-3-1,0 2-313,0 0 0,0 0 0,1 0-1,-1 0 1,1 1 0,-1-1 0,1 0-1,0 1 1,0-1 0,4-4 0,12-8-3229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5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87 192 204,'-4'-10'2856,"1"1"0,0-1 0,0 0 0,-1-18 0,2 14-620,1 10-1354,0 1 1,-1-1-1,1 1 0,-1-1 0,1 1 0,-1 0 0,-3-4 0,-1-3 1878,1 21 842,-8 16-3431,7-4-30,-4 35 0,4-19-56,3-19-63,1-1-1,1 1 0,0 0 0,4 29 0,-2-38-20,0-1-1,1 0 0,1 0 1,-1 0-1,2-1 0,-1 1 1,2-1-1,-1 0 0,1 0 0,9 13 1,-12-20-3,-1 0 0,1 0 0,-1 0 0,1-1 0,0 1 0,0 0 0,0-1 0,0 0-1,0 1 1,0-1 0,0 0 0,0 0 0,0 0 0,0-1 0,1 1 0,-1 0 0,0-1 0,1 1 0,3-1 0,-3 0-2,1-1-1,-1 1 0,1-1 1,-1 0-1,1 0 1,-1 0-1,0 0 1,1-1-1,-1 0 1,0 1-1,5-5 1,1-1-11,-1 0-1,-1 0 1,1-1 0,-1 0 0,0 0 0,-1-1 0,10-16 0,-11 13 13,0 0-1,-1-1 1,-1 1 0,1-1-1,-2 0 1,0 0 0,-1 0 0,0 0-1,0 0 1,-2 0 0,-2-22 0,-2 8 14,-1 0 1,0 0 0,-2 1 0,-18-40-1,25 62-9,-2-1 0,1 1 1,0-1-1,-1 1 0,0 0 0,0 0 0,0 0 0,-1 0 0,1 1 0,-5-4 0,6 6-42,1 0 1,-1 0-1,1 1 1,-1-1-1,1 1 1,-1-1-1,1 1 1,-1-1 0,1 1-1,-1 0 1,0 0-1,1 0 1,-1-1-1,1 2 1,-1-1-1,0 0 1,1 0-1,-1 0 1,1 1 0,-1-1-1,0 1 1,1 0-1,-1-1 1,1 1-1,0 0 1,-1 0-1,1 0 1,0 0-1,-1 0 1,1 0 0,0 0-1,0 0 1,0 0-1,-2 2 1,-1 2-600,0 1 0,0-1 0,0 1 0,1-1 1,0 1-1,0 0 0,0 0 0,1 1 0,0-1 0,0 0 1,0 1-1,0 7 0,1-2-1867,0 1 0,1-1-1,0 0 1,1 1 0,5 20 0,1-7-1463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5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61 756,'-27'-9'15078,"0"1"-5552,7-3-4413,24 10-4959,0 0-1,0 0 1,0 0 0,0 0 0,0 1-1,1 0 1,4 0 0,-2-1-42,229-19-57,-222 20-55,-13 0-9,1 0 0,-1 0 0,1 0 0,0 0 1,-1 0-1,1 0 0,0 0 0,-1 0 0,1-1 1,0 1-1,-1-1 0,1 1 0,-1-1 0,3-1 1,-3 1-195,-22 6-7480,13-10 736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2:5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143 163 616,'-4'-33'6790,"7"-20"-1381,1 8-1073,-1 13 8129,-6 47-11746,-56 213 326,25-94-820,9-34-1561,7-35-2488,17-61 2830,-7 28-4495,8-17-444,17-10-7960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0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118 134 916,'-4'-14'4548,"0"1"0,1-2 1,0 1-1,0-15 0,1-7 1297,3 35-5789,-1 1 0,0-1 0,0 1 1,0-1-1,0 1 0,0-1 0,0 0 0,0 1 0,0-1 0,0 1 0,0-1 1,-1 1-1,1-1 0,0 1 0,0-1 0,0 1 0,-1 0 0,1-1 0,0 1 1,0-1-1,-1 1 0,0-1 0,-5 7 372,-6 19-372,-3 34-10,4-13-26,5-23-17,1 1 0,2 0 0,0 0 0,2 0-1,0 0 1,2 0 0,3 26 0,-4-46-20,1-1 0,0 0 1,-1 0-1,1 1 0,0-1 0,1 0 0,-1 0 0,0 0 0,1 0 0,0 0 1,0 0-1,0-1 0,0 1 0,0-1 0,0 1 0,1-1 0,-1 0 1,1 0-1,5 4 0,-5-5-20,0 0 0,0 0 0,0 0 0,0-1 0,0 1 0,0-1 1,0 1-1,0-1 0,0 0 0,0 0 0,1-1 0,-1 1 0,0-1 0,0 1 1,0-1-1,0 0 0,0 0 0,0 0 0,0-1 0,-1 1 0,4-3 0,2-1-17,0-1 0,-1 0 0,1 0 0,-1-1 0,-1 1-1,0-2 1,0 1 0,0-1 0,-1 0 0,0 0 0,5-11 0,-3 4 51,0 0 0,-2-1-1,0 0 1,0 0 0,3-27 0,-8 34 42,1 0-1,-1 0 0,-1 0 0,0 1 1,0-1-1,-1 0 0,0 1 0,0-1 1,-1 1-1,0-1 0,-1 1 0,0 0 1,0 1-1,-1-1 0,-6-8 1,9 13-39,-1 0 1,1-1 0,-1 1 0,0 0-1,0 1 1,-1-1 0,1 0 0,-1 1 0,1 0-1,-1 0 1,0 0 0,1 0 0,-1 0-1,0 1 1,0 0 0,0-1 0,-1 2 0,1-1-1,0 0 1,0 1 0,0 0 0,-1 0-1,1 0 1,0 0 0,0 1 0,0 0 0,-1 0-1,1 0 1,0 0 0,0 1 0,0-1 0,1 1-1,-5 2 1,0 1-452,0 0-1,1 0 1,-1 1-1,1 0 1,1 0 0,-1 0-1,1 1 1,0 0-1,-8 12 1,12-16-143,0 1 1,1 0-1,-1-1 0,1 1 0,-1 0 1,1 0-1,0 0 0,1 0 0,-1 0 1,0 6-1,2-7-141,-1 0 0,0 1 0,1-1 0,0 0 0,0 0 0,0 0 0,0 1 0,0-1 0,0 0 0,1 0 0,0-1 0,0 1-1,-1 0 1,4 3 0,12 10-3218,5 1 257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0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112 213 776,'-20'-22'5547,"-18"-22"9740,32 29-11532,6 14-3519,-1-1-1,1 1 1,0-1-1,-1 1 1,1-1-1,-1 1 1,1-1-1,-1 1 1,1 0-1,-1-1 1,0 1-1,0 0 1,0-1-1,0 1 1,0 0-1,0 0 1,0 0-1,0 0 1,-3-1-1,3 6-199,-1-1 0,1 2 0,0-1 0,0 0 0,0 8 0,0-8-17,-4 25 7,-3 12 11,-1 41 0,9-69-37,-1-1 1,2 0 0,0 1-1,0-1 1,1 0-1,1 0 1,7 23 0,-9-33-3,0 0 0,0 0-1,0 1 1,0-1 0,0 0 0,0 0 0,0 0 0,1 0 0,-1 0-1,1-1 1,0 1 0,-1 0 0,1-1 0,0 1 0,0-1 0,0 0-1,0 1 1,0-1 0,0 0 0,0 0 0,0 0 0,1-1 0,-1 1-1,0-1 1,0 1 0,1-1 0,-1 1 0,0-1 0,1 0 0,3-1-1,-2 1-4,1-2 0,-1 1 1,0 0-1,1-1 0,-1 0 0,0 0 0,0 0 0,0-1 0,0 1 0,0-1 0,-1 0 0,1 0 0,-1 0 0,6-7 0,0-2-1,-1-1 0,0 1 0,0-2 0,-1 1 0,-1-1-1,0 0 1,-1-1 0,-1 1 0,0-1 0,3-20 0,-3-1 16,-2 0 1,-1 1-1,-4-46 1,3 77-7,-1 0 1,1 1-1,-1-1 1,0 1-1,0-1 1,0 1-1,0-1 1,-1 1-1,1 0 1,-3-4-1,3 6-3,0 0 0,1 0 0,-1 0 0,0 0 0,0 0 0,0 1 0,0-1 0,0 0 0,0 1 0,0-1 0,0 0 0,-1 1 0,1-1 0,0 1 0,0 0 0,0-1 0,-1 1 0,1 0 0,0 0 0,0 0 0,-1 0 0,1 0 0,0 0 0,0 0 0,-1 0 0,1 0 0,0 1 0,0-1 0,-1 0 0,1 1 0,-2 0 0,-4 3-111,1-1 1,-1 1-1,1 0 0,-1 1 0,1 0 1,0 0-1,1 0 0,-9 10 0,2 0-1286,0 1 0,-10 20 0,20-32 660,0-1 0,0 1 0,1 0 0,0 0 0,0 0 1,0 0-1,0 0 0,0 1 0,1-1 0,0 0 0,0 0 1,0 0-1,0 0 0,1 1 0,-1-1 0,1 0 0,0 0 1,1 0-1,-1 0 0,1 0 0,-1-1 0,1 1 0,0 0 1,1-1-1,3 6 0,12 13-3354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0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54 607 1092,'-30'-24'9362,"7"-5"4262,51 90-8391,-5 8-4076,11 74-1316,-23-105 160,-10-37 0,-1 0 0,1 0 0,-1 0 0,1 0 0,0 0 0,-1 0 0,1 0 0,0 0 0,0-1 0,0 1-1,0 0 1,-1 0 0,3 0 0,-3-1 2,1 0-1,0 0 1,-1 0-1,1 1 1,-1-1-1,1 0 1,0 0 0,-1 0-1,1-1 1,-1 1-1,1 0 1,0 0-1,-1 0 1,1 0-1,-1-1 1,1 1-1,-1 0 1,1 0-1,-1-1 1,1 1-1,-1 0 1,1-1-1,-1 1 1,1-1 0,-1 1-1,0-1 1,1 0-1,6-7 27,0-1 0,-1 0 0,0 0-1,-1 0 1,6-15 0,20-58 157,-17 40-70,78-258 780,-38 109-325,-40 148-463,-1 5 54,8-44-1,-20 80-161,-1 1 0,1 0 1,-1-1-1,1 1 0,-1 0 0,1 0 1,0-1-1,0 1 0,0 0 0,0 0 1,0 0-1,0 0 0,0 0 0,0 0 0,0 0 1,0 0-1,0 0 0,1 1 0,-1-1 1,0 0-1,1 1 0,-1-1 0,0 1 1,1 0-1,-1-1 0,1 1 0,-1 0 0,0 0 1,3 0-1,5-1-5,1 1 0,-1 0 0,14 3-1,-13-2-9,20 3-1396,52 12 0,-69-12-149,-1 0-1,16 9 0,-20-9-151,0 0 0,0 1-1,0 1 1,7 6 0,-12-9 846,0-1-1,-1 1 1,0 0-1,0 0 1,0 0 0,0 0-1,0 0 1,0 1 0,-1-1-1,0 1 1,1-1-1,-1 1 1,1 5 0,1 11-2806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01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116 157 532,'-14'-10'12505,"6"-6"-4444,7 13-7244,0-1 0,1 0 1,0 1-1,-1-1 1,1 1-1,0-1 1,1 0-1,0-6 1,0 5-656,1 0 1,-1 0 0,1 0-1,0 0 1,0 1 0,0-1 0,1 0-1,-1 1 1,1 0 0,0-1 0,1 1-1,6-6 1,-6 7-153,0 0 0,0 0 0,1 1 1,-1-1-1,1 1 0,-1 0 0,1 0 0,0 1 0,0 0 0,0-1 0,8 1 1,-11 1-12,0 0 0,0 0 1,-1 0-1,1 0 0,0 1 1,0-1-1,0 1 0,0-1 1,0 1-1,0 0 0,-1 0 1,1 0-1,0 0 0,-1 0 1,1 0-1,-1 0 1,1 1-1,-1-1 0,1 0 1,-1 1-1,0-1 0,0 1 1,0 0-1,0-1 0,0 1 1,0 0-1,0 0 0,0-1 1,-1 1-1,1 0 0,-1 0 1,1 2-1,0 1 2,-1-1 1,1 1-1,-1-1 0,0 1 1,0-1-1,-1 1 0,1-1 1,-1 0-1,0 1 0,0-1 1,0 1-1,-3 4 0,-4 8 4,-17 28 0,4-10 0,12-18-10,6-12-43,0 1 0,0-1-1,1 1 1,-1-1 0,-1 12-1,2 7-533,3-23 562,-1 0 0,1 0 0,-1 0 0,1 0 0,0 0 1,-1 0-1,1 0 0,0 0 0,0 0 0,0-1 0,-1 1 0,1 0 0,0 0 0,0-1 0,0 1 0,0 0 0,1-1 0,-1 1 0,1-1 0,3 3 17,0 0 0,0 0 1,0 0-1,0 0 0,5 6 0,-9-8 6,1 1 0,0-1 0,-1 1 0,0-1 0,1 1 0,-1 0 0,0 0 0,0 0 0,0 0 0,0 0 0,0 0 0,0 0 0,0 0 0,-1 0 0,1 0 0,-1 3 0,0-3 12,0-1-1,-1 1 1,1-1-1,-1 1 1,1-1-1,-1 1 1,0-1-1,0 1 1,0-1-1,0 1 1,0-1-1,0 0 1,0 0-1,0 0 1,0 1-1,0-1 1,-1 0-1,1 0 1,-2 0-1,-33 19 191,25-14-145,1-1-113,-1-1 0,1 1 0,-1-2 0,0 0 0,-17 3 0,22-5-376,0 0 1,0-1-1,0 0 1,0 0-1,0 0 1,0-1-1,-6-1 0,11 2 156,0-1 0,0 1 0,0 0 0,0-1 0,0 1-1,0 0 1,0-1 0,0 0 0,1 1 0,-1-1-1,0 1 1,0-1 0,1 0 0,-1 0 0,0 1 0,1-1-1,-1 0 1,1 0 0,-1 0 0,1 0 0,-1 0 0,1 1-1,-1-1 1,1 0 0,0 0 0,0 0 0,0 0 0,-1 0-1,1 0 1,0 0 0,0 0 0,0 0 0,1-2-1,-1-1-918,1 0-1,0 1 0,0-1 0,1 0 0,-1 1 1,1-1-1,2-5 0,9-9-3125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0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53 784,'-27'-7'28462,"52"-4"-27570,19 1-1016,-1 1 0,60-4 0,-38 10-2962,-2 6-3972,-62-3 6958,22 3-5797,-22-3 5503,0 0 1,0 0-1,0 1 1,-1-1 0,1 0-1,0 0 1,0 1-1,0-1 1,0 1-1,-1-1 1,1 1-1,0-1 1,0 1 0,-1 0-1,1-1 1,0 1-1,-1 0 1,1-1-1,-1 1 1,1 1-1,0 7-3124</inkml:trace>
  <inkml:trace contextRef="#ctx0" brushRef="#br0" timeOffset="1">110 283 2616,'-13'6'3625,"-19"8"6628,10-10 2594,27-5-12584,1 1 1,-1-1 0,0 0 0,0-1 0,8-2 0,10-4-283,7 3-1287,1 1-1,34 1 0,43-6-12257,-55 1 4771,-26 1 4729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0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22 170 2576,'-3'-2'794,"1"-1"0,0 0 0,0 0 0,0 0 0,1 0 0,-1 0 0,1-1-1,-1 1 1,1 0 0,0-1 0,0 1 0,1-1 0,-1 1 0,1-1 0,0 1 0,0-1 0,0 0-1,0 1 1,0-1 0,1 1 0,1-6 0,0 4-236,0 0 0,0 1-1,0-1 1,1 0 0,0 1 0,0-1-1,0 1 1,1 0 0,-1 0-1,1 0 1,0 0 0,0 1 0,6-5-1,-5 5-408,-1 0 0,1 1 0,0-1 0,0 1 0,0 0-1,0 0 1,1 1 0,-1-1 0,0 1 0,1 0-1,-1 1 1,1-1 0,5 1 0,-7 0-140,0 1 1,-1-1 0,1 1-1,0 0 1,-1 0-1,1 1 1,-1-1 0,0 1-1,1-1 1,-1 1-1,0 0 1,0 0 0,0 1-1,0-1 1,0 0-1,-1 1 1,1 0 0,-1 0-1,1 0 1,2 5-1,-1-1 28,-1 0 0,1-1-1,-2 1 1,1 1 0,-1-1-1,0 0 1,0 0-1,-1 1 1,0-1 0,0 13-1,-1-8-6,-1-1 0,-1 1 0,0 0 0,0 0 0,-1-1 0,-5 13 0,-4 3-7,0-1-1,-2 0 1,-1-1-1,-30 38 1,24-35-236,-2-2 0,-32 28 0,52-53-296,6-10 224,7-9-16,140-175-1191,-93 124 1296,-2 6 604,93-84 0,-139 137 105,-13 11-150,-18 16-233,2 5-83,1 1-1,1 1 1,1 1 0,1 0 0,1 1 0,1 0 0,2 1 0,-11 33 0,22-55-35,-1 0 0,1 1 0,0-1 1,0 0-1,1 1 0,-1-1 0,1 0 1,1 1-1,-1-1 0,1 1 0,-1-1 1,2 0-1,-1 0 0,0 1 0,4 4 0,-3-6-7,0 0 0,1 0 0,-1 0 0,1 0 0,0-1-1,0 1 1,0-1 0,1 0 0,-1 0 0,1 0 0,0-1-1,0 1 1,0-1 0,0 0 0,0 0 0,0 0 0,8 2-1,4 0-41,1-1 0,-1 0 0,1-1 0,0-1 0,-1-1-1,1 0 1,32-5 0,-26 1-1270,1-1-1,35-13 1,-53 16 321,-1 0 1,1-1-1,-1 0 0,0 0 1,0 0-1,9-8 1,-12 9 132,0 0 1,-1 0-1,1 0 1,0 0-1,-1 0 1,1-1-1,-1 1 1,1 0-1,-1-1 1,1-3 0,-2-4-3198,-4 1 190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5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36 741 1068,'0'0'400,"-1"0"-64,1 0 0,-1 0 0,0 1-1,1-1 1,-1 0 0,1 0 0,-1 0 0,1 0 0,-1 0 0,0 0 0,1 0 0,-1 0 0,1 0 0,-1 0-1,1-1 1,-1 1 0,1 0 0,-1 0 0,0-1 0,1 1 0,-1 0 0,1 0 0,-1-1 0,1 1 0,0 0 0,-1-1-1,1 1 1,-1-1 0,1 1 0,0-1 0,-1 1 0,1-1 0,0 1 0,-1-1 0,1 1 0,0-1 0,0 1-1,0-1 1,0 1 0,-1-1 0,1 1 0,0-1 0,0 0 0,0 1 0,0-1 0,0 1 0,0-2 0,-11 0 8766,10 2-9037,1 0 1,0 0-1,0 1 1,-1-1-1,1 0 1,0 0-1,0 0 1,-1 0-1,1 1 1,0-1-1,0 0 1,-1 0-1,1 1 1,0-1-1,0 0 1,0 0-1,0 1 0,0-1 1,-1 0-1,1 1 1,0-1-1,0 0 1,0 0-1,0 1 1,0-1-1,0 0 1,0 1-1,0-1 1,0 0-1,0 1 1,0-1-1,0 0 1,0 1-1,0-1 1,0 0-1,0 0 1,1 1-1,8 51 823,-6-33-650,0-2 0,1 1 1,1 0-1,13 33 0,-16-47-212,1 0 0,-1 0 0,0 0 0,1-1-1,0 1 1,0-1 0,0 0 0,0 0 0,0 0 0,1 0 0,-1 0 0,1-1 0,0 1 0,0-1 0,0 0 0,0-1-1,0 1 1,0 0 0,0-1 0,1 0 0,-1 0 0,1-1 0,-1 1 0,0-1 0,1 0 0,-1 0 0,1 0 0,-1-1 0,8-1-1,8-3 97,-1 0-1,1-2 1,-1 0-1,-1-1 1,22-13-1,26-16-121,-1-4 0,92-76 0,104-116 0,-246 218 0,424-423 0,-431 429 2,-7 7-3,0 0-1,0 0 1,0 1 0,1-1-1,-1 0 1,1 1-1,-1-1 1,1 1-1,0-1 1,-1 1-1,1 0 1,3-2-1,-11 20-705,-5 3-1915,0-1 1,-26 30-1,6-14-6306,-50 44-1,54-54 4088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8:5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1384,'11'-11'25841,"-3"21"-23609,0 1-3554,15 19 1586,1-1 0,1-1 0,2-2-1,44 36 1,-51-48-259,1 0 1,1-1-1,0 0 0,30 10 0,-44-20-3,0 0 1,0-1-1,1 0 0,-1-1 1,1 1-1,-1-2 0,1 1 0,0-1 1,-1-1-1,1 1 0,-1-1 0,1-1 1,-1 0-1,1 0 0,-1 0 0,9-5 1,-5 0 2,0 0 0,-1 0 1,1-1-1,-1-1 0,-1 0 1,0 0-1,0-1 0,-1-1 1,0 0-1,0 0 0,-2 0 1,9-15-1,-12 16 61,-1 2 103,-3 8-158,0 0-1,0 0 1,0 0-1,0 0 0,0 0 1,0 0-1,0 0 1,0 0-1,0 0 1,0 0-1,0 0 0,0 0 1,0 0-1,0 0 1,0 0-1,0 0 0,0 1 1,0-1-1,0 0 1,0 0-1,0 0 0,0 0 1,0 0-1,0 0 1,0 0-1,0 0 1,1 0-1,-1 0 0,0 0 1,0 0-1,0 0 1,0 0-1,0 0 0,0 0 1,0 0-1,0 0 1,0 0-1,0 0 0,2 3-14,-1 1 0,1-1-1,0 0 1,0 0 0,0 0-1,0 0 1,0 0 0,1 0-1,-1-1 1,1 1 0,3 2-1,0 0-17,7 8-57,1-1-1,0 0 0,1-1 1,0-1-1,1 0 1,0-2-1,22 10 0,-28-15 24,-1 1 1,1-2-1,-1 0 0,1 0 0,0 0 0,16-1 0,-20-1 30,0 0-1,0-1 1,0 0-1,0 0 1,0 0-1,0-1 1,-1 0-1,1 0 1,-1-1-1,1 1 1,8-7-1,-8 5 35,-1-1 0,0 0 0,-1 0-1,1 0 1,-1-1 0,0 1 0,-1-1 0,1 0-1,4-12 1,3-3 216,4 40-50,24 22 0,-28-32-182,0 0 1,1-1-1,0-1 1,0 0 0,1 0-1,-1-2 1,2 1-1,-1-2 1,15 4-1,-10-4-62,0 0 0,0-2 0,1 0 0,-1-1 0,1-1-1,26-3 1,-18-5-34,-26 8 110,0 0-1,-1-1 1,1 1 0,0-1-1,0 1 1,0-1-1,0 1 1,0-1-1,-1 0 1,1 1-1,0-1 1,-1 0-1,1 1 1,0-1-1,-1 0 1,1 0-1,-1 0 1,1 0-1,-1 0 1,0 1-1,1-1 1,-1 0-1,0 0 1,1-2-1,5 8 27,1 0-1,0 0 0,0-1 0,0 0 0,12 4 1,7 1-99,-1-1-1,29 5 1,-43-11 29,0-1-1,0 0 1,0-1-1,0 0 0,0 0 1,0-1-1,20-5 1,-12 1-42,-6 2 62,1-1 0,-1 0 0,0-1 0,16-8 0,-22 11 105,-7 2-76,0 0-1,0 0 0,0 0 1,1 0-1,-1 0 1,0 0-1,0 0 1,0 0-1,1 0 0,-1 0 1,0-1-1,0 1 1,0 0-1,0 0 1,1 0-1,-1 0 1,0 0-1,0 0 0,0 0 1,0 0-1,0-1 1,0 1-1,1 0 1,-1 0-1,0 0 0,0 0 1,0 0-1,0-1 1,0 1-1,0 0 1,0 0-1,0 0 1,0 0-1,0-1 0,0 1 1,0 0-1,0 0 1,0 0-1,0 0 1,0-1-1,0 1 242,20-13-1656,-19 12 857,0 0 0,0 0 0,1-1 0,-1 1 0,0-1-1,0 1 1,0-1 0,0 1 0,0-1 0,-1 1 0,1-1 0,1-3 0,-1-3-4889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2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56 153 392,'-2'0'1005,"-1"-1"1,1 1-1,-1-1 1,1 1-1,-1-1 0,1 0 1,0 0-1,-1 0 1,1-1-1,0 1 0,0 0 1,0-1-1,0 0 1,0 1-1,0-1 0,0 0 1,1 0-1,-3-4 1,2 4-531,1 1 0,-1-1 0,1 0 0,0 0 0,0 0 0,0 0 1,1-1-1,-1 1 0,0 0 0,1 0 0,-1 0 0,1-1 1,0 1-1,-1 0 0,1 0 0,0-1 0,1 1 0,-1 0 0,0-1 1,2-3-1,0 1-431,1 0 0,0 0 1,0 0-1,0 0 1,0 0-1,1 1 0,0 0 1,0 0-1,0 0 1,0 0-1,1 1 0,0-1 1,-1 1-1,1 0 1,0 1-1,1-1 0,5-2 1,-7 4-49,-1 1 1,1-1-1,0 0 1,-1 1-1,1 0 1,-1 0-1,1 0 1,0 0-1,-1 1 1,1-1-1,-1 1 1,1 0-1,-1 0 1,1 0-1,-1 0 1,0 1 0,1-1-1,-1 1 1,0 0-1,0 0 1,0 0-1,0 1 1,-1-1-1,1 1 1,-1-1-1,1 1 1,-1 0-1,3 4 1,-1 1 1,1-1 0,-1 2 0,-1-1 0,1 0 0,-2 1 0,1-1 0,-1 1 0,0 0 0,-1 0 0,0 0 0,0 0 0,-1 0 0,0 0 0,-1 0 0,0 0 0,0 0 0,-6 17 0,-4 10-15,-1 0-1,-34 66 0,33-76-25,-27 45-532,15-28-913,43-111-2895,9-1 3130,57-102 0,-70 145 1382,2 0 0,0 0-1,2 2 1,0 0 0,36-34-1,-41 45 202,-2 3 223,-18 26-128,-42 64 1166,-12 21 169,57-93-1680,-7 12 243,2 0 1,0 1-1,1 0 1,-10 39-1,18-55-334,-1 1 0,0-1 1,1 0-1,0 1 0,0-1 0,1 1 1,0-1-1,0 0 0,0 0 0,0 0 1,3 6-1,-2-7-99,0 0-1,0-1 1,0 1 0,1-1-1,0 1 1,-1-1 0,1 0-1,1 0 1,-1 0 0,0-1-1,1 1 1,-1-1 0,1 0-1,-1 0 1,1 0 0,4 1-1,-3-1-474,0-1 0,0 0 0,0 0 0,0-1 0,-1 1 0,1-1 0,0 0 0,0 0 0,0-1 0,0 1 0,0-1 1,0 0-1,7-3 0,5-2-3345,0-1 0,20-10 1,-19 5 189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2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25 960,'-27'8'5789,"23"-8"-4658,1 1-1,-1 0 1,0 0 0,0 0-1,0 0 1,1 1 0,-1 0-1,1-1 1,-1 1 0,1 0-1,0 1 1,0-1 0,0 1-1,-4 3 1,13-6 3288,21-3-3318,21-4-801,156-17-3591,-175 21-1477,38-7 1,-5-1-6397,-44 9 7217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3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24 212 2820,'-2'-4'1277,"1"0"-1,-1 0 0,1 0 0,0 0 0,0 0 1,1 0-1,-1-5 0,0 5-210,1 0-1,-1 0 0,0 0 0,0 0 1,0 0-1,0 1 0,-3-5 1,4 7-795,-1 0 1,1 0-1,-1 0 0,1 0 1,-1 0-1,1 0 1,0 0-1,0 0 1,-1 0-1,1 0 1,0 0-1,0 0 1,0 0-1,0-1 0,0 1 1,0 0-1,0 0 1,0 0-1,1-2 1,0 2-158,-1 1 0,1-1 0,-1 0 0,1 0 0,0 0 0,-1 1 0,1-1 0,0 0 0,0 1 0,0-1 0,-1 1 0,1-1 0,0 1 0,0-1 0,0 1 0,0 0 0,1-1 0,1 0-100,0 1-1,0-1 0,0 1 1,0 0-1,1 0 0,-1 0 0,0 0 1,0 0-1,0 1 0,0-1 1,0 1-1,4 1 0,-2 1-12,0-1 0,-1 1-1,1 0 1,-1 0 0,0 1 0,0-1-1,0 1 1,0 0 0,-1 0 0,0 0-1,1 0 1,-2 1 0,1 0-1,0-1 1,-1 1 0,0 0 0,0 0-1,0 0 1,-1 0 0,0 0-1,0 1 1,0-1 0,0 8 0,-1-1 5,0 0 1,0-1 0,-1 1 0,-1-1 0,0 1 0,-1-1 0,0 1 0,0-1-1,-10 19 1,5-13-82,-1 1-1,-1-1 1,-1-1 0,-1 0-1,0-1 1,-21 22-1,33-37 61,0 0 0,0 0 0,0 0-1,0 0 1,0 0 0,0 0 0,0 0 0,0 0-1,0-1 1,0 1 0,0 0 0,0 0 0,-1 0-1,1 0 1,0 0 0,0 0 0,0 0 0,0 0-1,0 0 1,0 0 0,0 0 0,0 0 0,0 0-1,0 0 1,0 0 0,0-1 0,0 1 0,0 0-1,0 0 1,0 0 0,0 0 0,-1 0 0,1 0-1,0 0 1,0 0 0,0 0 0,0 0 0,0 0-1,0 0 1,0 0 0,0 0 0,0 0 0,0 0-1,0 0 1,0 0 0,-1 0 0,1 0 0,0 0-1,0 0 1,0 0 0,0 0 0,0 0 0,0 1-1,0-1 1,0 0 0,0 0 0,0 0 0,0 0-1,0 0 1,0 0 0,0 0 0,0 0 0,2-11-646,7-13-325,3-4-104,1 1 0,30-45 1,44-47-51,-51 71 899,51-57 96,-44 53 174,-70 83 653,-4 4 142,-35 50 1,59-75-641,0 1 0,1-1-1,0 1 1,0 0 0,1 1-1,1-1 1,0 1 0,1 0-1,0 0 1,1 0 0,-2 15-1,4-19-241,0 4 166,0 0 1,1 0-1,0 0 1,1 0-1,4 16 0,-6-26-296,1 1-1,0-1 1,0 1-1,0-1 1,0 0-1,1 0 1,-1 1-1,1-1 1,-1 0-1,1 0 1,0 0-1,0-1 0,0 1 1,0 0-1,0-1 1,0 1-1,0-1 1,0 0-1,1 1 1,-1-1-1,0 0 1,1-1-1,-1 1 1,1 0-1,-1-1 0,1 1 1,-1-1-1,1 0 1,-1 0-1,1 0 1,4 0-1,3-2-1899,0 0 0,-1 0-1,1-1 1,0 0 0,-1-1-1,9-4 1,1-2-1743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3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153 114 1636,'-23'3'2605,"-58"9"6570,33-11 5455,70-6-13830,146-15-200,-46 4-529,689-39-99,-651 57-274,1-1-2995,-161-1 3137,1 0 0,0 0 1,-1 0-1,1 0 0,0 0 0,-1 0 1,1 0-1,-1 0 0,1 0 0,0-1 1,-1 1-1,1 0 0,-1 0 0,1-1 1,-1 1-1,1 0 0,-1 0 1,1-1-1,-1 1 0,1-1 0,-3-8-5071,1 7 4444,-1 1 0,0-1 1,1 0-1,-1 1 1,0 0-1,0-1 1,0 1-1,0 0 1,-3-2-1,-17-1-3116,-6 1 124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3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33 499 2616,'-32'-22'27961,"52"58"-27477,-2 0 1,26 70-1,-3 37-288,-39-132-195,-1-6-3,-1-1 1,1 1-1,0-1 1,1 1-1,-1-1 0,1 0 1,0 0-1,0 1 1,5 5-1,-7-10 2,0 0-1,0 0 1,1 0-1,-1 0 1,0 0 0,0 0-1,1 0 1,-1 0-1,0 0 1,1 0 0,-1 0-1,0-1 1,0 1-1,1 0 1,-1 0 0,0 0-1,0 0 1,1 0-1,-1-1 1,0 1 0,0 0-1,0 0 1,1 0-1,-1-1 1,0 1 0,0 0-1,0 0 1,0 0-1,1-1 1,-1 1 0,0 0-1,0-1 1,0 1-1,0 0 1,0 0 0,0-1-1,6-13-13,-5 11 7,13-32-38,-2-1 0,12-58 0,0 1 50,3 0 19,76-229-48,-99 313 39,0-1-1,0 1 1,1-1 0,0 2-1,1-1 1,-1 0 0,2 1-1,-1 0 1,1 1 0,1-1 0,-1 1-1,1 1 1,1-1 0,-1 1-1,1 1 1,0 0 0,0 0-1,0 1 1,1 0 0,0 0-1,-1 1 1,1 0 0,0 1 0,1 0-1,-1 1 1,11 0 0,9-1-219,1 2 0,36 4 0,-53-2-610,0 0 1,21 8-1,-27-7-403,0 0 0,0 1 0,-1 0 0,1 0-1,8 6 1,-15-9 766,-1 0 0,1-1 0,0 1 0,-1 0 0,1-1 0,0 1 0,-1 0-1,1 0 1,-1-1 0,1 1 0,-1 0 0,0 0 0,1 0 0,-1 0 0,0 0 0,0 0 0,1 0 0,-1-1 0,0 1 0,0 0 0,0 0-1,0 0 1,0 0 0,0 0 0,-1 0 0,1 0 0,0 0 0,0 0 0,-1 0 0,1 0 0,0-1 0,-2 3 0,-5 9-3422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3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116 140 952,'-1'1'1199,"0"0"-599,0-1 0,0 1-1,1-1 1,-1 1 0,0-1-1,0 1 1,0-1-1,0 0 1,1 1 0,-1-1-1,0 0 1,0 0 0,0 0-1,0 1 1,0-1-1,0 0 1,0 0 0,0 0-1,-1-1 1,1 1-58,-1-1 1,1 1-1,0-1 0,0 1 1,0-1-1,0 0 0,0 0 0,0 1 1,0-1-1,0 0 0,0 0 1,0 0-1,1 0 0,-2-1 1,1-1-18,-1 1 0,1-1 0,-1 0 1,1 1-1,0-1 0,0 0 0,0 0 1,1 0-1,-1 0 0,1 0 0,-1 0 0,1-5 1,1 3-438,0 0 1,1 1-1,-1-1 1,1 1-1,0 0 1,0-1-1,1 1 1,-1 0-1,1 0 1,0 1-1,0-1 1,0 0-1,0 1 1,1 0-1,-1 0 1,1 0-1,8-5 1,-8 6-97,-1-1 1,1 1 0,0 1-1,0-1 1,0 1 0,0-1-1,1 1 1,-1 0 0,0 1 0,1-1-1,-1 1 1,0 0 0,1 0-1,-1 0 1,0 0 0,1 1-1,-1 0 1,0 0 0,0 0-1,5 2 1,-6-2 6,0 1-1,0 0 0,0 0 1,-1 0-1,1 0 0,0 1 1,-1-1-1,0 1 1,1 0-1,-1-1 0,0 1 1,0 0-1,-1 0 1,1 1-1,-1-1 0,1 0 1,-1 0-1,0 1 0,0-1 1,0 0-1,-1 1 1,1-1-1,-1 1 0,0-1 1,0 1-1,0-1 1,0 1-1,-2 4 0,0 4-1,0 0 1,-1 0-1,0 0 0,-1 0 0,0-1 0,-12 21 0,-4 0 4,14-24-39,0 2 0,0-1 0,-6 15 0,12-24 21,0 1 0,0-1 1,0 0-1,1 0 0,-1 0 0,0 0 0,0 0 1,0 1-1,0-1 0,0 0 0,0 0 0,0 0 1,0 0-1,1 0 0,-1 0 0,0 0 0,0 1 0,0-1 1,0 0-1,0 0 0,0 0 0,1 0 0,-1 0 1,0 0-1,0 0 0,0 0 0,0 0 0,1 0 1,-1 0-1,0 0 0,0 0 0,0 0 0,0 0 0,0 0 1,1 0-1,-1 0 0,0 0 0,0 0 0,0 0 1,0 0-1,1 0 0,-1 0 0,0-1 0,0 1 0,0 0 1,0 0-1,0 0 0,0 0 0,1 0 0,15-6-124,3 1 110,-14 5 26,0 1 1,0 0 0,0 0 0,0 0-1,0 0 1,0 1 0,-1 0-1,1 0 1,0 0 0,-1 0-1,0 1 1,0-1 0,6 6 0,-8-7 9,-1 1 1,1-1 0,0 1-1,0 0 1,-1-1 0,1 1-1,-1 0 1,0 0 0,0 0 0,0 0-1,0 0 1,0 1 0,0-1-1,0 0 1,0 0 0,-1 1-1,1-1 1,-1 0 0,0 1 0,0-1-1,0 0 1,0 1 0,0-1-1,0 0 1,-1 1 0,1-1 0,-1 0-1,0 1 1,1-1 0,-2 3-1,-1-2 15,1 0-1,0 0 1,-1 1-1,0-2 1,0 1-1,0 0 0,0-1 1,0 1-1,0-1 1,-1 0-1,1 0 1,-8 3-1,-48 16 122,52-19-129,-13 4-60,-42 6 1,55-11-264,-1 0-1,0-1 1,0 0 0,0 0-1,0-1 1,0 0 0,0 0 0,-11-4-1,17 4-21,1 0-1,-1 0 0,0 0 0,1 0 0,-1 0 0,1-1 0,0 1 0,-1 0 0,1-1 0,0 1 0,0-1 1,0 1-1,0-1 0,0 1 0,0-1 0,0 0 0,0 0 0,1 1 0,-1-1 0,1 0 0,-1 0 1,1 0-1,0 0 0,0 0 0,-1 0 0,2 1 0,-1-1 0,0 0 0,0 0 0,0 0 0,2-2 0,-1-4-1199,1 0-1,0 0 0,1 1 0,0-1 0,0 1 0,6-10 1,9-11-2606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3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38 1592,'-15'-6'5382,"14"5"-4429,-1 0 0,0 0 0,1 1 0,-1-1 0,-17-4 15581,27 4-13851,26-2-3529,-25 3 1517,57-6-801,24-1-1306,-29 7-2506,-18-3-1639,-37 2 3957,0 0 0,0 1 0,0 0 0,1 0 1,-1 0-1,9 2 0,-9 1-1781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3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15 2648,'-17'9'5532,"11"-6"-3785,-1 0-1,1 0 1,0 0 0,0 1-1,0 0 1,0 1 0,0-1-1,1 1 1,0 0 0,-7 9-1,14-13-1489,0 0-1,-1 0 0,1 0 1,0 0-1,0-1 0,0 1 1,-1-1-1,1 1 0,4 0 1,14-1-627,1 0 1,-1-1-1,1 0 1,33-9-1,79-26-9669,-25 6-3130,-75 24 9000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47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155 151 1484,'3'-47'10570,"-2"41"-9408,0-1 0,0 1 0,1-1-1,4-8 1,-4 11-910,0 0 0,0 0 0,0 0 0,1 1 0,-1 0 0,1-1 0,0 1-1,0 0 1,0 0 0,1 0 0,-1 1 0,1-1 0,-1 1 0,1 0 0,0 0 0,0 0 0,0 0 0,8-1-1,-7 1-217,0 1-1,0-1 0,0 2 1,0-1-1,0 0 0,0 1 0,1 0 1,-1 0-1,0 1 0,0-1 1,0 1-1,0 0 0,1 1 0,7 2 1,-10-2-7,0 0 0,0 0 0,0 0 0,0 0 0,0 1 0,-1-1 0,1 1 0,-1-1 0,0 1 0,1 0 0,-1 0 0,-1 0 0,1 0 0,0 0 0,-1 1 1,1-1-1,-1 0 0,0 1 0,0-1 0,-1 1 0,1-1 0,0 8 0,-1-2 41,0 1 0,-1-1-1,0 0 1,0 0 0,-1 1 0,-1-1 0,1 0 0,-7 14 0,-1-1 0,-1 0 0,-16 23 0,5-18-49,18-23-25,0 1-1,0-1 0,0 1 0,1 0 1,0 0-1,-4 7 0,7-11 7,-1 3-70,2-5-55,8-5-13,-1 4 114,-1-1 1,1 1-1,0 0 1,15-2 0,-20 4 18,0 0 0,-1 0 0,1 1 0,0-1 0,-1 0 0,1 1 0,0 0 0,-1 0 0,1-1 0,-1 1 1,1 1-1,-1-1 0,0 0 0,1 1 0,-1-1 0,0 1 0,0 0 0,3 2 0,-1 1 42,0-1 0,0 1-1,-1 0 1,0 0 0,1 0-1,-2 1 1,1-1 0,-1 1-1,1-1 1,-1 1 0,-1 0 0,1 0-1,-1 0 1,0 0 0,-1 0-1,1 0 1,-1 0 0,-1 0-1,1 0 1,-1 0 0,0 0 0,0 0-1,0 0 1,-3 6 0,1-4 21,0-1 1,-1 0-1,0 0 1,0 0-1,-1 0 1,1-1-1,-1 1 1,-1-1-1,1 0 1,-1-1-1,0 0 1,0 0-1,-1 0 1,0 0-1,1-1 1,-1 0 0,-14 5-1,8-5 89,1 0 1,-1-1-1,0-1 0,-1 0 0,1-1 1,0 0-1,0-1 0,-1 0 0,-15-3 1,21 2-364,0-1 0,0 0 0,-1 0 0,1 0 1,1-1-1,-1 0 0,0-1 0,1 0 0,0 0 1,0 0-1,0-1 0,0 0 0,1 0 0,0-1 1,-10-11-1,15 15-116,0 1-1,0-1 1,0 1 0,0-1 0,1 1 0,-1-1 0,0 1-1,1-1 1,0 0 0,-1 0 0,1 1 0,0-1-1,0 0 1,0 1 0,0-1 0,0 0 0,0 0-1,1-2 1,0 1-381,0 1 0,0 0 0,0-1 0,0 1 0,0 0 0,1 0-1,-1-1 1,1 1 0,-1 0 0,1 1 0,0-1 0,0 0 0,0 0 0,0 1 0,0-1-1,0 1 1,0 0 0,0-1 0,5 0 0,8-2-2550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4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68 544,'0'-13'3839,"0"-17"4171,0 29-7408,0 0 1,0 0-1,-1 0 1,1 0-1,0 0 0,0 0 1,-1-1-1,1 1 1,-1 1-1,1-1 0,-1 0 1,1 0-1,-1 0 1,0 0-1,1 0 0,-1 0 1,0 1-1,0-1 1,0 0-1,1 0 0,-6-2 3735,5 2-3166,-4 6-1062,-10 17 1,0 1 0,1 0 1,-20 50-1,28-59-109,1 2 0,0-1 0,2 1 1,-1-1-1,2 1 0,0 0 1,1 0-1,1 17 0,1-27-8,-1 1 0,1 0 0,1 0 0,-1-1 0,1 1 0,1-1 0,-1 0 0,1 1 0,0-1 0,0 0 0,8 10 0,-9-14-18,0 0-1,0 1 1,0-1-1,1 0 1,-1 0 0,1 0-1,0-1 1,-1 1-1,1 0 1,0-1-1,0 0 1,0 0-1,0 0 1,0 0-1,0 0 1,0-1-1,0 1 1,0-1-1,1 0 1,-1 0-1,0 0 1,0 0-1,0 0 1,0-1-1,0 1 1,1-1-1,2-1 1,5-3-59,-1 0-1,1 0 1,-1-1 0,0 0 0,-1 0 0,0-1-1,0-1 1,0 1 0,-1-2 0,0 1-1,0-1 1,-1 0 0,11-19 0,-13 19 88,0 1 0,0-1 1,-1 0-1,-1 0 0,1 0 1,-2 0-1,1 0 0,-1-1 0,0 1 1,-1-1-1,0 0 0,-1 1 1,0-1-1,-1 0 0,1 0 0,-6-18 1,4 22 40,-1 1 1,1 0 0,-1 0-1,-1 0 1,1 0 0,-1 0 0,0 1-1,0-1 1,0 1 0,0 0-1,-1 0 1,0 1 0,0-1-1,0 1 1,0 0 0,0 1-1,-1-1 1,1 1 0,-1 0 0,1 0-1,-1 1 1,0 0 0,0 0-1,-6-1 1,6 2-124,-1 0 0,1-1 0,0 2 1,0-1-1,-1 1 0,1 0 0,0 0 0,0 1 0,0 0 0,-8 3 0,10-3-231,0 0-1,0 1 0,1-1 0,-1 1 0,1-1 1,-1 1-1,1 0 0,0 1 0,0-1 0,0 0 1,1 1-1,-1 0 0,1 0 0,0-1 0,-3 7 1,5-9-83,-1 1 1,1-1 0,0 1-1,-1 0 1,1-1 0,0 1-1,0-1 1,0 1 0,0-1-1,1 1 1,-1-1 0,0 1-1,1-1 1,-1 1 0,1-1-1,-1 1 1,1-1 0,0 0 0,-1 1-1,2 0 1,21 26-8357,-17-22 7185,10 9-2410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2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74 1400,'-1'-11'7306,"-1"-1"-4129,-1-8-339,3 20-2812,0 0 0,0-1 0,0 1 0,0 0 0,0 0 0,0 0 0,0 0 0,0 0 0,0 0 1,0 0-1,0 0 0,0 0 0,0 0 0,0-1 0,0 1 0,-1 0 0,1 0 0,0 0 0,0 0 0,0 0 1,0 0-1,0 0 0,0 0 0,0 0 0,0 0 0,0 0 0,-1 0 0,1 0 0,0 0 0,0 0 0,0 0 0,0 0 1,0 0-1,0 0 0,0 0 0,-1 0 0,1 0 0,0 0 0,0 0 0,0 0 0,0 0 0,0 0 0,0 0 1,0 0-1,0 0 0,0 0 0,-1 0 0,1 1 0,0-1 0,0 0 0,0 0 0,0 0 0,0 0 0,0 0 1,0 0-1,0 0 0,0 0 0,0 0 0,0 1 0,0-1 0,0 0 0,0 0 0,-2 2 718,6-5-34,1 0-560,-1-1 0,1 1 0,0 1 0,0-1-1,0 1 1,0 0 0,0 0 0,0 0 0,1 1-1,-1-1 1,9 0 0,-2 1-167,0 0 0,1 1-1,-1 1 1,16 2 0,-7-1 785,31-1 0,-36-2 162,0 2 0,-1 0-1,31 5 1,-42-4-824,0-1-1,0 0 1,-1 1-1,1 0 1,0 0-1,-1 0 1,0 0 0,1 1-1,-1 0 1,0-1-1,3 4 1,27 39 313,-1-3 41,-26-36-321,5 5 48,-1 0 1,1 1-1,-2 0 1,0 1-1,0 0 0,-1 0 1,11 27-1,32 98-27,-46-127-96,0 0 0,10 15 0,-10-19-15,0 1 0,-1 0 0,0 0 0,0 0 0,-1 1-1,4 12 1,-4-7 7,1 0-1,9 22 0,6 18 55,-12-28-57,-1-3 54,-1 0 1,0 0-1,1 47 1,-13 34 97,3-73-137,2-1-1,3 54 1,2-53-39,0-10 1,-1 0 0,-1 1 0,-2 23 0,-2-15-5,2 1 0,5 47 1,0-49-28,15 50 0,-6-34 18,7 77 10,-15-82-12,0-5 77,2-1 0,23 66 0,-22-80-43,0 0-1,2 0 1,0-1 0,1 0-1,1-1 1,15 18 0,23 28-2,20 21-14,-1-22 1,-30-30-52,51 57 30,-78-77-16,76 73 27,-67-66-23,-13-12 1,0 0 1,0-1-1,1 0 1,0 0-1,16 9 1,3-6 19,38 11 1,-35-12-18,-2 1-12,-2 2 0,34 18 1,1 0 14,-45-22-1,9 4-2,1 0 1,0-1 0,1-2 0,0-1 0,29 4 0,85-5 23,-97-2-54,-44-5 22,-1 0 1,0 0 0,0 0-1,0 0 1,0 0 0,1 0-1,-1 0 1,0 0 0,0 0-1,0 0 1,0 0 0,1 0-1,-1 0 1,0 0 0,0 1-1,0-1 1,0 0 0,0 0-1,1 0 1,-1 0 0,0 0-1,0 0 1,0 0 0,0 1-1,0-1 1,0 0 0,0 0-1,1 0 1,-1 0 0,0 1-1,0-1 1,0 0 0,0 0-1,0 0 1,0 0 0,0 1-1,0-1 1,0 0 0,0 0-1,0 0 1,0 0 0,0 1-1,0-1 1,0 0 0,0 0-1,0 1 1,-6-1-4447,6 0 4238,0-1 1,-1 1-1,1 0 0,-1 0 1,1 0-1,0 0 0,-1 0 1,1-1-1,0 1 1,-1 0-1,1 0 0,0-1 1,0 1-1,-1 0 0,1-1 1,0 1-1,0 0 1,-1 0-1,1-1 0,0 1 1,0-1-1,0 1 0,-1 0 1,1-1-1,-12-16-7013,11 16 6624,-8-12-4128,-3-3 11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48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81 1972,'-9'-27'6880,"8"23"-5588,0 0 0,0-1 0,-1 1 0,1 1 0,-1-1 0,0 0 0,0 0 0,0 1 0,-1-1-1,-3-5 1,5 9-1020,1 0-1,0-1 1,-1 1-1,1-1 1,0 1-1,-1-1 1,1 1-1,-1 0 1,1-1-1,-1 1 1,1 0-1,-1 0 1,1-1-1,-1 1 1,1 0-1,-1 0 1,1 0-1,-1 0 1,1 0-1,-1-1 1,1 1-1,-2 0 1,-3 17 151,-15 76-252,1-7-66,16-65-91,-2 1-8,2 0 1,1 0-1,0 0 0,2 1 0,2 27 1,-2-47-12,1 0 0,-1-1-1,1 1 1,0 0 0,0 0 0,0-1 0,0 1 0,0 0 0,0-1 0,1 1 0,-1-1-1,1 0 1,0 1 0,-1-1 0,1 0 0,0 0 0,0 0 0,1 0 0,-1-1 0,0 1 0,1 0-1,4 1 1,-5-2-13,1 0 1,0-1-1,0 0 0,0 1 0,0-1 0,0 0 0,0-1 0,0 1 0,0 0 0,0-1 0,0 0 0,-1 0 1,1 0-1,0 0 0,0 0 0,-1 0 0,1-1 0,-1 1 0,1-1 0,-1 1 0,4-5 0,3-2-8,0 0 0,-1 0-1,-1-1 1,1-1 0,-1 1-1,-1-1 1,0 0 0,0-1-1,-1 1 1,-1-1 0,7-22-1,-4 8 37,-2-1-1,-1 1 1,-1 0-1,-1-39 1,-2 58 7,0-1 1,-1 0-1,0 1 1,0-1 0,0 0-1,-1 1 1,0-1-1,0 1 1,-1 0-1,-5-12 1,6 16-20,1 0 0,-1 0 0,0 0 1,0 0-1,0 0 0,0 0 0,0 1 0,0-1 0,0 0 1,-1 1-1,1 0 0,0 0 0,-1-1 0,1 1 0,-1 1 0,1-1 1,-1 0-1,0 1 0,1-1 0,-1 1 0,0 0 0,1 0 1,-1 0-1,0 0 0,0 0 0,1 1 0,-1-1 0,1 1 1,-6 1-1,2 0-224,1 0 1,-1 1-1,1 0 0,0 0 1,0 0-1,0 0 1,0 1-1,-6 5 0,9-7-174,0 0-1,1 0 0,-1 0 0,0 1 0,1-1 0,0 0 0,-1 1 0,1-1 1,-1 4-1,1-4-68,1 0 0,0-1 0,0 1 0,-1-1 0,1 1 0,0-1 0,1 1 0,-1 0 0,0-1 0,0 1 0,1-1 0,-1 1 0,1-1 0,-1 1 1,1-1-1,-1 1 0,2 1 0,20 26-8025,-5-15 4419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4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43 118 2772,'-18'-8'7026,"15"7"-5318,1 0 0,-1 0 0,0 0-1,1-1 1,-1 1 0,1 0 0,-4-4 0,6 4-1558,0 1 0,0-1 0,0 1 0,0 0 0,0-1 0,0 1 0,0-1 0,0 1 0,0-1-1,0 1 1,0-1 0,1 1 0,-1 0 0,0-1 0,0 1 0,1-1 0,-1 1 0,0 0 0,0-1 0,1 1 0,-1 0 0,0-1 0,1 1 0,-1 0 0,0 0 0,1-1 0,-1 1 0,1 0 0,-1 0 0,1-1 0,13-7 638,3 3-687,-1 1-1,1 0 1,0 1-1,0 1 1,1 0-1,28 2 1,-11-1-296,40-4-1371,-1-5-3575,70-23-13771,-119 25 15152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4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69 1304,'-27'-57'19715,"25"45"-10869,2 25-7815,-18 93-773,-40 130 0,21-134-2467,20-59-1140,2 1-3348,14-41 5517,0-1-1,0 1 1,1 0-1,-1 0 1,0 0 0,1 0-1,0 0 1,0 0-1,0 0 1,1 6 0,3-3-2969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4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91 1052,'-5'-7'2419,"1"1"-1,0 0 1,0-1-1,1 0 1,-4-10-1,2 10 427,5 7-2698,0 0 0,0 0 0,0 0 0,-1-1 0,1 1 0,0 0 0,0 0 0,0-1 0,-1 1 0,1 0 0,0 0 0,0-1 0,0 1 0,0 0 0,0 0 0,-1-1 0,1 1 0,0 0 0,0-1 1,0 1-1,0 0 0,0 0 0,0-1 0,0 1 0,0 0 0,0-1 0,0 1 0,0 0 0,1-1 0,-1 1 0,0 0 0,0 0 0,0-1 0,0 1 0,0 0 0,0 0 0,1-1 0,-1 1 0,0 0 0,0 0 0,1-1 0,-1-17 4665,-3 14-3293,-2 12-1364,-34 103-83,21-65-31,2 0 1,3 1-1,-12 70 1,24-111-45,1 0-1,-1-1 1,2 1 0,-1 0-1,0 0 1,1 0 0,0 0-1,1 0 1,-1-1 0,4 8-1,-4-11 2,0 0-1,0 1 0,0-1 1,1 0-1,-1 0 1,1-1-1,-1 1 0,1 0 1,0 0-1,0-1 0,0 1 1,-1-1-1,1 0 1,1 1-1,-1-1 0,0 0 1,0 0-1,0 0 0,1-1 1,-1 1-1,0 0 1,1-1-1,-1 0 0,0 1 1,1-1-1,-1 0 0,4 0 1,5-2-70,-1 1 0,0-2 0,1 1 0,-1-1 0,0-1 0,0 0 0,-1 0 0,1-1-1,-1 0 1,0 0 0,0-1 0,0-1 0,-1 0 0,12-12 0,-12 11 31,0-1 0,0 0 1,-1-1-1,-1 0 0,1 0 0,-1 0 0,-1-1 0,0 0 0,-1 0 0,0 0 0,-1-1 1,4-21-1,-6 25 73,-1-1 0,0 0 0,0 0 1,-1 1-1,0-1 0,0 0 0,-1 1 0,0-1 1,-1 1-1,0-1 0,0 1 0,-1 0 1,0 0-1,-1 1 0,1-1 0,-1 1 0,-1 0 1,1 1-1,-1-1 0,-1 1 0,1 0 1,-1 0-1,0 1 0,0 0 0,0 0 0,-1 1 1,0 0-1,0 0 0,0 1 0,0 0 0,0 0 1,-1 1-1,0 0 0,1 0 0,-1 1 1,-9 0-1,12 1-40,1 1-1,0 0 1,-1 0 0,1 0-1,0 1 1,0-1 0,0 1-1,0 0 1,0 1 0,0 0 0,0-1-1,1 1 1,-1 1 0,1-1-1,0 1 1,0-1 0,-4 6 0,2-2-534,1 0 0,0 0 0,0 0 0,0 1 0,1 0 0,0 0 1,1 0-1,0 0 0,-4 18 0,6-21-537,1 0-1,0 0 1,0 0 0,0 0-1,1 0 1,0 0-1,0 0 1,0 0 0,0 0-1,1 0 1,0 0 0,0-1-1,0 1 1,1 0 0,-1-1-1,1 0 1,6 8 0,7 7-2994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4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80 160 772,'-2'-3'1128,"0"0"1,0-1-1,0 1 1,0-1-1,1 1 0,0-1 1,-1 0-1,1 0 0,1 0 1,-2-6-1,1-13 14351,-17 79-13823,11-32-1530,-8 35 0,9-28-50,3-15-54,0 1 0,0 0 1,2 0-1,0 0 0,1 0 0,4 33 0,-2-38-25,-1-3 0,1 0 1,0 0-1,1 0 0,0 0 1,0-1-1,5 10 0,-6-17-1,-1 1 0,0 0-1,0-1 1,0 1 0,1-1-1,-1 0 1,1 1 0,-1-1-1,1 0 1,0 0 0,-1 0-1,1 0 1,0 0 0,0 0-1,0-1 1,0 1 0,-1 0-1,1-1 1,0 0 0,0 1-1,0-1 1,0 0 0,0 0-1,0 0 1,0 0 0,0 0-1,0-1 1,0 1 0,0-1-1,0 1 1,0-1 0,0 0-1,0 1 1,2-3 0,6-2-26,0 0 1,-1-1-1,1 0 0,-1 0 1,0-1-1,-1-1 1,0 1-1,0-1 0,0-1 1,-1 1-1,0-1 1,-1-1-1,0 1 0,-1-1 1,0 0-1,0 0 0,-1-1 1,0 0-1,3-16 1,-3 12 36,-1 1 0,-1-1 1,-1 0-1,0 0 1,0 0-1,-2 0 0,0 0 1,-1 0-1,0 1 0,-1-1 1,0 1-1,-2-1 1,0 1-1,-8-17 0,9 22 9,-1 0 0,-1 0 1,1 0-1,-2 1 0,1 0 0,-14-14 0,17 20-25,1 1 1,0-1-1,-1 0 1,1 1 0,-1 0-1,0-1 1,1 1-1,-1 0 1,0 0 0,0 0-1,0 1 1,1-1-1,-1 1 1,0 0 0,0-1-1,0 1 1,0 0-1,0 1 1,0-1 0,0 1-1,0-1 1,0 1-1,1 0 1,-1 0 0,0 0-1,0 0 1,1 0-1,-4 3 1,-2 0-381,1 1 1,-1 0-1,1 0 0,1 1 1,-1 0-1,1 0 0,0 1 1,-8 10-1,12-14-123,1 0-1,-1 0 1,0 0-1,1 1 1,0-1 0,0 0-1,0 1 1,0-1-1,0 1 1,1 4 0,0-5-195,0 0 0,0 0 0,1 1 0,-1-1 0,1 0 0,0 0 1,0 0-1,0 0 0,0 0 0,0 0 0,1 0 0,3 5 0,13 14-3758,3-2 114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5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45 712 1092,'-5'-4'1558,"1"0"-1,-1-1 1,1 0-1,0 1 0,1-2 1,-1 1-1,1 0 1,0-1-1,0 1 1,1-1-1,-2-15 7744,4 20-9043,0 1-209,1 0 1,-1 0-1,0 0 0,0 1 1,1-1-1,-1 0 1,0 0-1,0 0 0,0 0 1,1 1-1,-1-1 1,0 0-1,0 0 0,0 0 1,0 1-1,1-1 0,-1 0 1,0 0-1,0 1 1,0-1-1,0 0 0,0 0 1,0 1-1,0-1 0,0 0 1,0 1-1,0-1 1,0 0-1,0 0 0,0 1 1,0-1-1,0 0 1,0 0-1,0 1 0,0-1 1,0 1-1,2 6 40,0 1 1,0 0-1,1-1 0,0 0 0,0 1 1,5 6-1,-1 0 48,9 25 114,18 70 0,-32-99-238,5 11 40,12 33 1,-15-44-58,6 7 69,-4-19-19,2-12-9,7-25 11,-2-2 0,9-47 0,-16 63-34,132-459 1052,-128 456-1000,1 1 1,2 0-1,0 0 1,2 2-1,22-30 1,-31 47-68,0 0 0,1 1 0,0 0 0,0 0 1,1 0-1,0 1 0,0 1 0,0-1 0,1 1 0,-1 1 0,1-1 0,0 1 0,1 1 0,-1 0 1,1 0-1,-1 1 0,1 0 0,0 1 0,13-1 0,-18 2-104,0 1 0,0-1 0,0 1 0,0-1 0,0 1 0,-1 1 1,1-1-1,0 1 0,0 0 0,7 4 0,-10-5-91,0 1-1,1-1 1,-1 1 0,0 0 0,0 0 0,-1 0-1,1 0 1,0 0 0,-1 1 0,1-1 0,-1 0-1,0 1 1,1-1 0,-1 1 0,0-1 0,-1 1-1,1 0 1,0-1 0,-1 1 0,1 4 0,-1 12-3342,-1 0 1,-1 0 0,0 0-1,-1-1 1,-7 23 0,4-13-448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5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92 880,'-3'-1'1824,"-1"0"-1,0 0 1,1 0-1,-1 1 1,0-1-1,0 1 1,1 0 0,-1 0-1,0 1 1,-4 0-1,8-1-1645,-1 0 0,0 0 0,1 1 0,-1-1 0,1 0 0,-1 0-1,0 0 1,1 0 0,-1 0 0,1 0 0,-1-1 0,0 1 0,1 0 0,-1 0 0,1 0-1,-1 0 1,1-1 0,-1 1 0,1 0 0,-1-1 0,1 1 0,-1 0 0,1-1-1,-1 1 1,1 0 0,-1-1 0,1 1 0,0-1 0,-1 1 0,1-1 0,0 1 0,-1-1-1,1 1 1,0-1 0,0 1 0,0-1 0,-1 0 0,1 1 0,0-1 0,0 1-1,0-1 1,0 0 0,0 1 0,0-1 0,0 1 0,0-1 0,0 1 0,0-1 0,1 0-1,-1-2-41,0 0 0,1 1 0,-1-1 0,1 0 0,0 1 0,0-1 0,0 1-1,0-1 1,3-3 0,0 2-130,0 0-1,1 0 0,0 0 1,-1 1-1,1 0 0,1 0 1,-1 0-1,0 1 0,1 0 1,-1 0-1,1 0 1,0 0-1,0 1 0,-1 0 1,1 0-1,0 1 0,0 0 1,0 0-1,0 0 0,0 1 1,0-1-1,0 2 0,-1-1 1,8 3-1,-11-3-6,1 1-1,-1-1 1,1 1-1,-1 0 1,0 0 0,1 0-1,-1 0 1,0 0-1,0 1 1,-1-1-1,1 1 1,0-1-1,-1 1 1,1-1-1,-1 1 1,0 0 0,0 0-1,0 0 1,-1 0-1,1 0 1,0 0-1,-1 0 1,0 0-1,0 0 1,0 0 0,0 0-1,0 0 1,-1 0-1,1 0 1,-1-1-1,-1 6 1,-2 3 7,0 0 1,-1 0 0,0 0-1,0 0 1,-1-1 0,-11 16-1,5-11 2,0 0 1,-1 0-1,0-2 0,-17 14 1,12-16 5,33-19-78,-9 6 53,0 0 1,0 0-1,-1 0 0,2 1 1,-1 0-1,0 0 0,0 1 1,0 0-1,0 0 0,0 0 0,0 1 1,1-1-1,-1 2 0,7 1 1,-9-2 10,0 1 1,0-1-1,-1 1 1,1 0 0,0 0-1,-1 0 1,0 0-1,1 1 1,-1-1 0,0 1-1,0 0 1,0 0-1,-1 0 1,1 0 0,-1 0-1,1 1 1,-1-1-1,0 1 1,-1 0 0,1-1-1,-1 1 1,3 7 0,-4-8 5,1 1 1,-1 0 0,1-1-1,-1 1 1,0-1 0,0 1 0,0-1-1,-1 1 1,0-1 0,1 1 0,-1-1-1,0 1 1,-1-1 0,1 0-1,-3 6 1,1-5 6,0 1 0,-1-1 0,1 0 0,-1 0 0,0 0 0,0 0 0,-1 0-1,1-1 1,-6 3 0,-4 2-21,0-1-1,0-1 1,-1 0 0,0-1-1,0-1 1,-18 3 0,11-4-471,1 0 0,-1-2 1,-24 0-1,38-2-277,-1 1 1,1-1-1,0 0 0,-1-1 1,1 0-1,0 0 0,0-1 1,1 0-1,-1 0 0,-14-9 1,19 9 2,-1 0 1,1 0 0,0 0 0,1 0 0,-1 0 0,1 0 0,-1-1 0,1 1 0,0-1 0,0 0-1,0 0 1,1 0 0,-1 1 0,1-2 0,0 1 0,0 0 0,0-5 0,2-17-3793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3:5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33 294 1804,'-14'-20'9175,"12"17"-8370,0 1 1,0-1 0,1 1-1,-1-1 1,1 0 0,-1 0-1,1 1 1,0-1 0,0 0-1,0 0 1,0 0 0,1 0-1,-1-1 1,1-4-1,2-37 3733,-1 38-4307,0 0 1,1 0 0,-1 0 0,1 1 0,1-1 0,-1 1 0,8-12 0,-8 14-208,0 1-1,0 0 1,1 0-1,0 0 1,-1 0-1,1 0 1,0 1 0,0-1-1,1 1 1,-1 0-1,0 0 1,1 0-1,-1 0 1,8-1 0,-9 2-23,0 1 1,1-1 0,-1 1 0,0 0-1,1 0 1,-1 0 0,0 0 0,1 1 0,-1-1-1,0 1 1,0-1 0,1 1 0,-1 0-1,0-1 1,0 1 0,0 1 0,0-1 0,0 0-1,0 0 1,0 1 0,-1-1 0,1 1 0,0-1-1,-1 1 1,1 0 0,-1 0 0,2 2-1,4 6 4,-1 0-1,-1 0 0,0 0 1,0 0-1,-1 1 0,0 0 1,-1 0-1,0 0 0,2 21 1,-4-16 14,0 1 1,-2-1 0,0 1 0,0-1 0,-2 1-1,-5 18 1,-3 0-130,-1-1-1,-2 1 1,-2-2 0,-1 0-1,-31 45 1,42-74-578,7-14 306,4-13-19,3 2 145,0 0-1,1 0 1,1 1 0,16-24 0,58-73-128,-76 107 358,42-55-55,99-143 59,-120 157 149,-35 52 120,-4 5-160,-13 18 24,0 1 0,2 1 0,1 1-1,1 1 1,1 1 0,2 0 0,-16 39 0,28-60-65,1 0 0,0 1 0,1-1 0,0 0 0,1 1 0,-1 0 0,1-1 0,1 1 0,0-1 0,0 1 0,1 0 0,0-1 0,3 14-1,-2-17-176,-1 1 0,2-1 0,-1 0 0,0 0 0,1 0-1,0 0 1,0 0 0,1-1 0,-1 1 0,1-1 0,0 0-1,0 0 1,1 0 0,-1-1 0,1 1 0,0-1 0,-1 0-1,1-1 1,1 1 0,-1-1 0,10 3 0,-7-3-745,-1-1 1,0 1 0,1-2 0,0 1-1,-1-1 1,1 0 0,-1-1-1,13-2 1,6-2-3742,28-11 0,-49 14 4059,32-10-3704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0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292 215 888,'8'-65'8455,"-5"38"-6174,0-1 1,13-41-1,-16 68-2157,0-1 1,1 1-1,-1 0 0,0-1 1,1 1-1,-1 0 1,0-1-1,0 1 0,0 0 1,0-1-1,0 1 0,-1-2 1,1 3-4,0-1-1,0 1 1,-1 0 0,1-1 0,0 1-1,0 0 1,0-1 0,-1 1 0,1 0 0,0-1-1,-1 1 1,1 0 0,0 0 0,-1-1-1,1 1 1,0 0 0,-1 0 0,1 0-1,0-1 1,-1 1 0,1 0 0,0 0-1,-1 0 1,1 0 0,-1 0 0,0 0 0,0 0 69,-1 0 0,0 1 0,0-1 0,0 1 1,1-1-1,-1 1 0,0 0 0,1 0 0,-1 0 1,1 0-1,-1 0 0,1 0 0,-1 0 1,1 0-1,0 1 0,-2 1 0,-16 20 333,2 1 1,0 0-1,1 2 0,2 0 0,-13 31 0,-46 144 1079,45-101-1224,5 2 0,3 0 1,-10 198-1,28-236-390,3 0 0,3 0-1,19 105 1,-11-116-973,2-1-1,30 74 1,-34-102-878,1-1 0,17 26-1,7-6-3803,-30-38 4169,0 0 0,0 0 0,1-1 0,0 0 0,8 4 0,5 0-2652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0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38 625 700,'-2'-3'1215,"0"0"0,0 0-1,0-1 1,0 1 0,1 0 0,-1-1 0,1 1-1,0-1 1,0 0 0,0 1 0,0-1-1,1 0 1,0 1 0,-1-7 0,1 10-968,0 0-1,-1-1 1,1 1 0,-1 0 0,1 0 0,-1-1 0,1 1 0,-1 0 0,1 0 0,-1 0-1,0 0 1,1 0 0,-1 0 0,1 0 0,-1 0 0,1 0 0,-1 0 0,1 0-1,-1 0 1,1 0 0,-1 0 0,1 1 0,-1-1 0,1 0 0,-1 0 0,1 1-1,-1-1 1,1 0 0,-1 0 0,1 1 0,0-1 0,-1 1 0,1-1 0,-1 0-1,1 1 1,0-1 0,-1 1 0,1 0 0,1 17 11,1 0-1,1 0 1,1 0 0,8 25-1,5 24 30,-11-36-223,-1 0-23,2 1-1,11 32 0,-10-49-37,-6-14 1,-1 1 0,0-1 0,0 1 0,0 0 0,-1-1 0,1 1 0,0 0 0,0-1 0,-1 1 0,1 3 0,12-21 110,-8 3-99,0 1 1,-1-1-1,4-23 1,3-10-10,45-181 27,-16 53-31,-27 126-5,0-5 66,2 1 0,31-71-1,-40 112-4,-1 0 0,1 1 0,0 0 0,1 0 0,1 0 0,-1 1-1,1 0 1,12-10 0,-14 14-134,0 1 0,0 1 0,0-1 0,0 1-1,0 0 1,1 0 0,-1 1 0,1 0 0,0 0 0,0 0 0,0 1 0,0 0-1,0 1 1,0-1 0,11 2 0,-15-1-115,0 1 0,0-1-1,-1 1 1,1 0 0,0-1 0,-1 1 0,1 0-1,-1 0 1,5 3 0,-4-1-570,0-1 1,0 0-1,0 1 1,-1 0-1,1-1 1,-1 1-1,0 0 1,0 0-1,0 1 1,3 5-1,-2-2-992,0 1 0,-1-1 0,0 1 0,-1-1-1,1 1 1,-2 0 0,1-1 0,-1 13 0,-2 4-1637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4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7 303 2208,'-1'0'190,"1"1"0,0-1-1,-1 0 1,1 0-1,0 0 1,-1 0 0,1 1-1,0-1 1,0 0 0,-1 0-1,1 1 1,0-1 0,0 0-1,-1 1 1,1-1 0,0 0-1,0 1 1,0-1 0,0 0-1,-1 1 1,1-1 0,0 0-1,0 1 1,0-1 0,0 0-1,0 1 1,0-1 0,0 0-1,0 1 1,0-1 0,0 1-1,0-1 1,0 0 0,0 1-1,0-1 1,0 0-1,1 1 1,-1-1 0,0 1-1,2 5 2781,-2-6-2745,0-1 1,0 1-1,0-1 1,1 1-1,-1-1 1,0 1-1,0 0 1,0-1-1,0 1 1,1-1-1,-1 1 1,0 0-1,0-1 1,1 1-1,-1 0 1,0-1-1,1 1 1,-1 0-1,0 0 1,1-1-1,-1 1 1,1 0-1,-1 0 1,0-1-1,1 1 1,-1 0-1,1 0 1,-1 0-1,0 0 1,1 0-1,-1 0 1,1 0-1,0 0 1,4-2 1668,8-12 2944,2-1-3564,18-19-1416,-14 19 184,-1 2 0,29-17 0,-13 9 50,-20 13 1,0 1 0,21-7 1,8-5 66,-15 7-103,51-16 0,99-26 474,-143 46-518,1 1 0,-1 2 1,68-1-1,-92 7-17,1 0 0,21 5 1,-21-3 8,-1-1-1,1 0 1,11 0 0,1-1 18,0 2-1,37 8 0,-46-7-5,0 1 0,19 9 0,-20-8-2,0-1 1,20 6-1,-6-5 33,0 2 1,30 11-1,-38-11 29,1-1 0,42 8 0,-33-9 34,8 0 64,0-2 1,0-1-1,53-3 0,-40-1-103,-3-8 403,-24-1-415,-15 5-51,7-2-13,-2 1-43,0 0-1,23-15 1,-107 62-13637,-66 30 1388,73-40 7723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0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113 121 2192,'-18'-1'13087,"6"-5"-4759,11 5-8053,1 0 1,-1-1-1,0 1 1,1 0-1,-1-1 1,1 1-1,-1 0 1,1-1-1,-1 1 1,1-1-1,0 1 1,0 0 0,0-1-1,0 1 1,0-1-1,0 1 1,0-1-1,1 1 1,-1-1-1,1-1 1,0-1-236,1 0-1,-1 0 1,1 0 0,0 1 0,0-1 0,1 1 0,-1-1 0,1 1 0,-1 0-1,1 0 1,0 0 0,0 0 0,1 1 0,5-5 0,-3 3-43,-1 1 0,1-1-1,0 1 1,0 0 0,0 1 0,0 0 0,1 0 0,9-2 0,-14 3 2,1 1 1,-1 0 0,0-1-1,1 1 1,-1 0 0,0 0-1,1 1 1,-1-1 0,0 0-1,1 1 1,-1 0-1,0-1 1,0 1 0,0 0-1,0 0 1,0 0 0,1 0-1,-2 1 1,1-1 0,0 0-1,0 1 1,0 0 0,-1-1-1,1 1 1,-1 0-1,1 0 1,-1 0 0,0 0-1,0 0 1,1 0 0,-2 0-1,3 3 1,-2 0 2,-1-1 0,1 0-1,-1 0 1,1 0 0,-1 1 0,-1-1-1,1 0 1,0 0 0,-1 1 0,0-1-1,0 0 1,0 0 0,-1 0 0,1 0-1,-1 0 1,0 0 0,-3 4 0,-13 21 16,-45 52 0,62-81-22,0 1 0,0 0 0,1-1 0,-1 1 0,0 0 0,1-1 0,-1 1-1,1 0 1,-1 0 0,1-1 0,-1 1 0,1 0 0,-1 0 0,1 0 0,0 0-1,-1 0 1,1 0 0,0 0 0,0 0 0,0-1 0,0 3 0,1-2-13,-1 0 1,1 0 0,0 0 0,0-1-1,0 1 1,0 0 0,0-1-1,0 1 1,0 0 0,0-1 0,0 1-1,0-1 1,2 1 0,2 1-1,-4-2 16,0 1-1,0-1 1,0 0-1,0 1 1,0-1-1,0 1 1,1-1-1,-1 1 1,-1 0-1,1-1 1,0 1-1,0 0 1,0 0-1,0-1 1,0 1 0,-1 0-1,1 0 1,0 0-1,-1 0 1,1 0-1,-1 0 1,1 0-1,-1 0 1,1 1-1,-1-1 1,0 0-1,0 0 1,1 0-1,-1 0 1,0 0 0,0 1-1,0-1 1,0 0-1,0 0 1,-1 0-1,1 0 1,0 1-1,0-1 1,-2 2-1,-1 2-7,-1 1 0,1 0-1,-2-1 1,1 0 0,-10 9 0,11-11-4,-8 8-198,-1-1 0,-1 0 0,-20 13 0,25-19-568,0 0 0,0 0 1,0 0-1,-12 3 0,19-7 537,0 0 1,0 0-1,1 0 1,-1 1-1,0-1 1,0 0-1,1 0 0,-1 0 1,0 0-1,0 0 1,1 0-1,-1 0 1,0 0-1,0-1 0,1 1 1,-1 0-1,0 0 1,1-1-1,-1 1 1,0 0-1,0-1 1,1 1-1,-1-1 0,1 1 1,-1-1-1,1 1 1,-1-1-1,0 1 1,1-1-1,0 1 0,-1-1 1,0-1-1,1 1-342,-1-1-1,1 1 0,-1 0 0,1-1 1,0 1-1,0 0 0,0-1 0,0 1 1,0-1-1,0 1 0,0 0 0,0-1 1,1 1-1,-1 0 0,0-1 0,2-1 1,3-9-3127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0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10 388 2368,'-9'-10'24526,"8"10"-24331,102-31 2499,87 5-4221,-163 23-149,-22 3 707,1-1-1,-1 1 1,0-1 0,0 0 0,0-1 0,0 1 0,0 0 0,4-3 0,9-11-10753</inkml:trace>
  <inkml:trace contextRef="#ctx0" brushRef="#br0" timeOffset="1">778 54 1128,'-9'-25'9256,"-6"-3"11534,13 39-20347,-33 218-261,-2-80-2929,10-36-5693,20-77 451,-19 60 0,11-60 3511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0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126 204 1176,'-43'-19'7100,"36"15"-5429,0 1-1,0 0 1,0 0 0,0 0 0,-1 1 0,1 0-1,-1 0 1,0 1 0,-9 0 0,63 5 3398,31 4-5312,338-27 672,2-22-346,-57 4-75,314-18-90,-538 43-564,-79 3-2302,-71 10-8526,-27 3 4040,10 3 3471,-3 2 224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0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71 492 1852,'-70'-30'28230,"71"30"-28230,0 1 0,1-1-1,-1 1 1,0-1 0,0 1 0,0 0 0,0 0 0,1-1 0,-1 1 0,0 0 0,-1 0 0,1 0 0,0 0 0,0 0 0,1 2 0,22 40 328,-2 0 1,25 67-1,21 98-83,-55-179-220,-13-28-24,0-1 0,1 1 0,-1-1 0,0 0 0,1 1 0,-1-1 0,1 1 1,-1-1-1,0 0 0,1 1 0,-1-1 0,1 0 0,-1 0 0,1 1 0,-1-1 0,1 0 0,-1 0 1,1 0-1,-1 0 0,1 1 0,-1-1 0,1 0 0,-1 0 0,1 0 0,0 0 0,-1 0 0,1 0 0,-1-1 1,1 1-1,-1 0 0,1 0 0,-1 0 0,1 0 0,-1-1 0,1 1 0,-1 0 0,1 0 0,-1-1 0,0 1 1,1 0-1,-1-1 0,1 1 0,-1 0 0,0-1 0,1 1 0,-1-1 0,0 1 0,1-1 0,-1 1 1,0-1-1,0 1 0,1-1 0,-1 0 0,15-23 9,0-1 0,-2 0 0,-1-1 0,-1 0 0,9-35 1,27-144-1,-10 36 5,-27 132-7,26-88 139,-29 107-49,0 1 0,1-1 0,1 1 1,18-27-1,-22 38-79,1 0 1,-1 1-1,1-1 0,0 1 1,1 1-1,-1-1 0,1 1 0,0 0 1,0 0-1,0 1 0,1 0 1,-1 0-1,1 1 0,-1 0 1,1 0-1,13 0 0,-2 0-224,0 1 0,0 1 0,0 1 0,0 0 0,35 9 1,-46-8-679,0 0 1,0 1 0,1 0 0,-1 1 0,-1-1 0,11 8-1,-14-9-187,-1 0 1,0 1-1,0-1 0,0 1 0,0 0 0,-1 0 0,1 0 0,-1 0 0,0 0 0,1 0 0,-1 1 0,-1-1 1,1 1-1,-1-1 0,1 1 0,0 4 0,1 6-2892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0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49 118 748,'-4'1'1858,"1"0"1,0 0-1,-1-1 0,1 0 1,0 1-1,-7-2 0,9 1-1520,0 0 0,1 0-1,-1 0 1,0 0-1,0 0 1,1 0-1,-1 0 1,0-1-1,0 1 1,1 0-1,-1-1 1,0 1-1,1 0 1,-1-1 0,0 1-1,1-1 1,-1 1-1,1-1 1,-1 0-1,1 1 1,-1-1-1,1 1 1,-1-1-1,1 0 1,0 1-1,-1-1 1,1 0 0,0 0-1,-1 1 1,1-1-1,0 0 1,0 0-1,0 1 1,0-3-1,0-1-138,1 1 0,0-1 0,0 0-1,0 0 1,0 0 0,0 0 0,1 1 0,0-1-1,0 1 1,0-1 0,0 1 0,0 0 0,1 0-1,0 0 1,-1 0 0,1 0 0,0 0-1,0 1 1,6-4 0,-3 2-213,0 0 0,1 0 0,0 0 0,0 1 0,0 0 0,0 1 0,0-1 0,1 2 0,11-3 0,-15 4 14,0-1 0,1 1 0,-1 0 0,0 1 0,0-1 1,0 1-1,0 0 0,0 0 0,0 0 0,0 0 0,0 1 0,0-1 0,0 1 0,0 0 0,-1 0 0,1 1 0,-1-1 0,4 4 1,-5-4 0,0 1 0,0 0 1,0-1-1,0 1 0,0 0 1,-1 0-1,1 0 0,-1 0 1,0 0-1,0 1 0,0-1 1,0 0-1,0 1 1,-1-1-1,0 0 0,1 1 1,-1-1-1,-1 0 0,1 1 1,0-1-1,-1 1 0,0 2 1,-4 8 5,0-1 1,-1 1-1,-1-1 1,0-1-1,0 1 1,-1-2 0,-1 1-1,0-1 1,-14 14-1,-1 3-7,24-28-2,0 0 0,-1 1 0,1-1 0,0 0 0,-1 0 0,1 0 0,0 1 0,0-1 0,-1 0 0,1 1 0,0-1 1,0 0-1,-1 1 0,1-1 0,0 0 0,0 1 0,0-1 0,0 0 0,0 1 0,0-1 0,0 0 0,-1 1 0,1-1 0,0 0 0,0 1 0,0-1 0,0 1 0,0-1 0,1 0 0,-1 1 0,0-1 0,0 0 0,0 1 0,0-1 0,0 0 0,0 1 0,1-1 1,-1 0-1,0 1 0,0-1 0,0 0 0,1 1 0,-1-1 0,0 0 0,1 0 0,-1 0 0,0 1 0,0-1 0,1 0 0,-1 0 0,1 1 0,25 3-81,-3 0 81,-21-4 2,4 3 12,-1-1 0,1 1 0,-1 0 0,1 0 0,-1 1 1,7 5-1,-11-7-1,0-1 1,0 1 0,0-1 0,0 0 0,0 1-1,0 0 1,0-1 0,-1 1 0,1-1 0,-1 1-1,1 0 1,-1 0 0,0-1 0,1 1-1,-1 0 1,0-1 0,0 1 0,0 0 0,0 0-1,-1-1 1,1 1 0,0 0 0,-1 0-1,1-1 1,-1 1 0,0-1 0,1 1 0,-3 2-1,-2 5 5,0-1 0,0 0 0,-1 0 0,0-1 0,0 1 0,-1-1 0,0-1 0,0 1 0,-1-1 0,0-1 0,-14 9 0,14-10-451,0 0-1,0 0 1,-1-1-1,1 0 1,-1-1-1,0 0 1,-15 2-1,22-4 179,1 0 1,0 0-1,-1 0 0,1 0 0,0 0 0,-1 0 1,1 0-1,0-1 0,-1 1 0,1 0 0,0-1 1,-1 1-1,1-1 0,0 1 0,0-1 0,0 1 1,0-1-1,0 0 0,-1 0 0,1 0 1,0 0-1,1 0 0,-1 0 0,0 0 0,0 0 1,0 0-1,1 0 0,-1 0 0,0 0 0,1 0 1,-1-1-1,1 1 0,-1 0 0,1-1 1,0 1-1,0 0 0,-1 0 0,1-1 0,0 1 1,0 0-1,1-2 0,-1-4-1208,0 0-1,1 0 1,0 0 0,1 0 0,0 1-1,4-12 1,6-8-2506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0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355 227 572,'-10'-31'5696,"2"0"1,1-1-1,1 0 1,-3-64-1,9 96-5681,0 0-1,0 0 1,0-1 0,0 1-1,0 0 1,0 0 0,0 0-1,0 0 1,0 0 0,0-1-1,0 1 1,0 0 0,0 0-1,0 0 1,0 0 0,0 0-1,0-1 1,0 1 0,0 0-1,1 0 1,-1 0 0,0 0-1,0 0 1,0 0 0,0 0-1,0-1 1,0 1 0,0 0 0,0 0-1,1 0 1,-1 0 0,0 0-1,0 0 1,0 0 0,0 0-1,0 0 1,1 0 0,-1 0-1,0 0 1,0 0 0,0 0-1,0 0 1,0 0 0,1 0-1,-1 0 1,0 0 0,0 0-1,0 0 1,10 5 206,8 11-76,-18-16-142,16 17 181,-2 1-1,0 0 1,0 1-1,-2 0 1,13 26-1,-7-4 241,25 74 1,-26-53-313,-3 1 1,-3 1-1,-3 0 1,-3 0-1,-4 94 1,-6-73-113,-32 167 0,-51 76 0,53-229-2856,-3-2 0,-5-2 0,-91 150 0,110-209-706,-1-1 1,-2-1 0,-31 31 0,13-23-1125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0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99 3612,'-19'-17'22622,"18"15"-21852,4-4 2067,9-3-3349,6-3 503,1 2 0,0 0 0,24-8-1,-35 15-677,0 0-1,1 1 1,0 0-1,-1 0 1,1 1-1,0 0 1,-1 0-1,1 1 1,0 0 0,14 3-1,-21-3 237,0 1 1,0-1-1,0 1 0,0 0 1,0-1-1,0 1 1,-1 0-1,1 0 0,0 0 1,0 1-1,-1-1 0,1 0 1,0 1-1,-1-1 1,0 1-1,1-1 0,-1 1 1,0 0-1,0-1 0,0 1 1,0 0-1,0 0 1,0 0-1,0 0 0,-1 0 1,1 0-1,-1 0 0,1 0 1,-1 0-1,0 0 1,0 0-1,0 0 0,0 0 1,0 0-1,0 0 0,0 0 1,-1 0-1,1 0 1,-1 0-1,-1 3 0,-5 14-2543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0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21 108 1040,'-21'11'21727,"26"-13"-17921,7-2-3862,171-52 1448,-59 24-9571,-83 22 3191,21-2-3679,-33 9 4496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0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83 291 1580,'-5'-5'1400,"0"0"-1,1 0 1,0 0-1,0 0 1,0-1-1,1 1 1,-1-1-1,-2-7 1,4 6-423,-1 0 1,1 0-1,1 0 0,-1 0 1,1 0-1,0 0 0,0-9 1,1 10-648,1-1-1,-1 1 1,1-1 0,0 1 0,1-1-1,0 1 1,0 0 0,0-1 0,0 1 0,1 0-1,0 1 1,1-1 0,-1 0 0,1 1-1,0 0 1,0 0 0,1 0 0,6-6 0,-9 10-288,7-7 82,1 0 0,-1 1 0,1 1 0,21-11 0,-29 16-119,0 0-1,1 0 1,-1 0-1,1 1 0,-1-1 1,1 1-1,0-1 1,-1 1-1,1 0 1,0 0-1,-1 0 1,1 0-1,-1 1 1,1-1-1,-1 1 1,1-1-1,0 1 1,-1 0-1,0 0 1,1 0-1,-1 0 1,0 1-1,1-1 0,-1 1 1,0-1-1,0 1 1,0 0-1,0-1 1,1 3-1,0 0 0,-1 0 1,0-1-1,0 1 0,0 0 0,-1 0 0,1 0 0,-1 0 1,0 1-1,0-1 0,0 0 0,-1 0 0,0 1 0,0 6 1,0 7 16,-6 32 0,-3-13-18,-1 0 1,-1-1-1,-22 45 1,3-6-68,28-69 26,0-1 0,0 1 0,1 0 0,0-1 0,0 7 0,1-10 20,-1 0 1,1-1-1,0 1 1,1-1-1,-1 1 0,0-1 1,0 1-1,1-1 1,-1 1-1,0-1 1,1 0-1,0 1 0,-1-1 1,1 1-1,0-1 1,0 0-1,0 0 1,0 1-1,0-1 0,0 0 1,0 0-1,0 0 1,0 0-1,2 1 1,58 27-141,-59-28 164,0-1 0,-1 1 0,1 0 0,0 0 0,-1 0 0,1 0 0,-1 1 0,1-1 0,-1 0 0,0 0 0,0 1 0,1-1 0,-1 1 0,0-1 0,0 1 0,0 0 0,-1-1 0,1 1 0,0 0 0,0 2 0,-1-1 18,1 0-1,-1 0 1,0 0-1,0 0 1,0 0-1,-1 0 1,1 0-1,-1 0 1,1 0-1,-1-1 1,-2 5-1,-1 1 33,1 0 0,-2 0-1,1-1 1,-1 1 0,-1-1-1,1 0 1,-11 10 0,6-9-3,1-1 1,-1 0-1,0 0 1,0-1 0,-1 0-1,-11 4 1,18-8-194,0 0 0,1-1 0,-1 0 0,0 0 0,0 0 0,0 0 1,0-1-1,0 1 0,0-1 0,0 0 0,0 0 0,1-1 0,-1 1 0,0-1 0,0 0 1,0 0-1,0 0 0,0-1 0,1 1 0,-1-1 0,1 0 0,-5-2 0,7 2-221,-1 1 1,1-1-1,0 0 0,-1 1 0,1-1 0,0 0 0,0 0 0,0 0 0,0 0 0,0 0 0,1 0 0,-1 0 0,1 0 0,-1 0 1,1 0-1,0-1 0,0 1 0,0 0 0,0 0 0,0 0 0,0 0 0,1-1 0,-1 1 0,1 0 0,0-3 0,2-2-1239,0-1 0,0 0-1,0 1 1,1 0 0,6-10 0,6-3-2317</inkml:trace>
  <inkml:trace contextRef="#ctx0" brushRef="#br0" timeOffset="1">496 233 1696,'-8'-2'1608,"3"2"-508,0-3-576,-3 1-548,2 2-416,4-2-292,-1 2-184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0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91 1124,'7'0'919,"-6"0"-273,0 0 0,0 0 0,1 0 0,-1 0 0,0 0 0,0 0 0,0 0 0,0 0 0,0-1 0,1 1 0,-1 0 0,0-1 0,0 1 0,1-1 0,-1-1-144,0 1 0,-1 0 0,1-1 0,-1 1 0,0 0-1,1-1 1,-1 1 0,0-1 0,0 1 0,0-1 0,0 1 0,0 0 0,0-3 0,-3-10 9746,1 10-8055,-3 10-1605,-4 15-545,-8 78 71,8-56-19,2 1 0,2 0 1,1 63-1,5-95-112,0-1 0,1 1 0,0 0 0,1-1 0,0 0 0,9 22 0,-11-30 11,1 0 1,-1-1-1,1 1 1,-1 0 0,1-1-1,0 1 1,0-1-1,0 1 1,0-1 0,0 0-1,1 0 1,-1 0-1,1 0 1,-1-1 0,1 1-1,0-1 1,0 1-1,0-1 1,0 0 0,-1 0-1,1 0 1,1-1-1,-1 1 1,0-1 0,0 1-1,0-1 1,0 0-1,0 0 1,0 0 0,6-2-1,-3 1-35,0-1 0,0 0 0,0 0-1,0-1 1,0 0 0,0 0 0,-1 0 0,1 0-1,-1-1 1,0 0 0,0 0 0,5-7-1,-3 4 14,-1-1 0,-1 1 0,1-2-1,-1 1 1,-1 0 0,0-1 0,6-15-1,-6 9 20,0 0 0,-1-1 0,0 1-1,-1 0 1,-1-1 0,0 0 0,-2 1 0,1-1-1,-2 1 1,-3-17 0,2 19 9,-5-24 31,-19-48 1,24 76-8,-1 0-1,0 0 0,0 1 1,-1-1-1,0 1 0,-1 0 1,0 0-1,0 1 0,0 0 1,-14-11-1,18 16-19,1 1 0,-1 0 0,0 0 0,0 0 0,0 0 0,0 0 0,0 0 0,0 1 0,0-1 0,-1 1 0,1-1 0,0 1 0,0 0 0,0 0 0,0 0 0,-1 0 1,1 0-1,-4 1 0,2 0-4,1 1 1,-1-1-1,1 1 1,-1 0-1,1 0 1,0 0-1,-1 0 0,1 0 1,0 1-1,-2 2 1,-2 2-120,1 0-1,0 0 1,1 1-1,0-1 1,0 1-1,1 0 1,0 1 0,-5 12-1,7-13-432,0 1 0,0-1 0,0 0-1,1 1 1,1-1 0,-1 1 0,2 16 0,0-20-214,0 0 0,1 1 0,-1-1 1,1 0-1,0 0 0,0 0 1,1 0-1,-1-1 0,1 1 1,0 0-1,0-1 0,1 0 0,6 7 1,41 32-8087,-22-24 4629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5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2229 184,'-5'6'5200,"5"-6"-4853,0 0 0,-1 1-1,1-1 1,-1 0 0,1 0 0,0 0-1,-1 0 1,1 0 0,-1 0-1,1 1 1,-1-1 0,0 0-1,-11-8 3564,-10-25-2928,16 23 533,6 9-1475,-1 1 1,1 0-1,0-1 0,-1 1 1,1-1-1,0 1 0,-1-1 1,1 1-1,0-1 0,0 1 1,-1-1-1,1 1 0,0-1 0,0 0 1,0 1-1,0-1 0,0 1 1,0-1-1,0 1 0,0-1 1,0 1-1,0-1 0,0 0 1,0 1-1,0-1 0,1 0 1,-1 1-36,1-1 1,-1 1 0,1 0 0,-1 0-1,1 0 1,-1 0 0,0 0 0,1 0 0,-1-1-1,1 1 1,-1 0 0,1 0 0,-1 1 0,1-1-1,-1 0 1,1 0 0,-1 0 0,0 0 0,1 0-1,-1 0 1,1 1 0,-1-1 0,1 0 0,-1 0-1,0 0 1,1 1 0,-1-1 0,0 0 0,1 1-1,-1-1 1,0 0 0,1 1 0,-1 0 0,43 34 4865,-38-32-4543,0-1 0,0 0-1,0 1 1,0-2 0,0 1 0,1 0-1,-1-1 1,0 0 0,1-1-1,-1 1 1,1-1 0,-1 0-1,1 0 1,-1-1 0,11-1 0,-5-2-178,-1 0 0,0-1 0,-1 0 0,1 0 0,-1-1 0,0 0 0,15-14 0,-19 16-122,1 1 1,0-1 0,-1 1 0,2 1 0,8-4 0,4-1 5,4-4 89,-1-1 0,0 0 0,-1-2 0,0 0 1,-1-2-1,-1 0 0,0-1 0,23-28 0,-10 4 150,95-114-141,-110 135-132,9-9 218,35-51 1,-54 69-115,-5 9-75,0-1 1,0 1-1,-1-1 1,1 0-1,-1 0 0,0 0 1,1 0-1,-1 0 1,0 0-1,-1 0 0,1 0 1,-1-1-1,1-5 1,1-11-24,0 0 0,1 0 0,1 0 0,1 1 0,1-1 0,1 1 1,0 0-1,15-26 0,-13 26-2,-2 0 0,0 0 0,5-30 0,-3 17-5,1 1 1,1 0-1,2 1 0,25-45 1,-15 32 2,-14 24 93,-1 0-1,0-1 1,-2 0-1,0 0 1,3-23 0,-7 34-99,1 1 0,-1-1 1,1 1-1,1 0 0,6-10 0,3-11-4,-6 13 8,-1 0 0,0-1 0,-1 1 0,3-30 1,2-11 19,18-62 1,-13 60-43,-6 20 34,-6 22-9,1 1-1,0 0 1,1 0 0,1 0-1,8-16 1,0 7-4,2 0-1,26-32 1,-35 47 1,0 0 1,9-17-1,-12 18 0,1 1 0,0 0 0,0 0 0,1 0 0,12-12 0,10-7-13,-16 15 1,0 1 0,0 0 0,1 1 1,0 0-1,22-12 0,-32 21-64,0 0 0,1 0 1,-1 1-1,0-1 0,0 1 0,1 0 0,-1 0 0,0 0 0,1 0 0,-1 0 0,0 1 0,1-1 0,-1 1 1,4 1-1,20 10-3409,-3 5-5174,-24-17 8407,0 1-1,1-1 1,-1 0 0,0 1 0,1-1 0,-1 0 0,0 1 0,0-1 0,1 0 0,-1 1-1,0-1 1,0 1 0,0-1 0,1 1 0,-1-1 0,0 1 0,0-1 0,0 0 0,0 1-1,0-1 1,0 1 0,0-1 0,0 1 0,0-1 0,0 1 0,0-1 0,0 1 0,-1-1-1,1 0 1,0 1 0,0 0 0,-12 11-5564,-6 0 1402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0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77 200 772,'-13'-20'7931,"-13"-33"0,22 45-6654,-15-28 7414,16 31-6885,2 7-686,-2 13-354,3 30-1086,0-40 591,-5 82-162,2-50 34,3 71 0,1-98-129,1 1 0,-1-1-1,2 1 1,-1-1-1,1 0 1,1 0-1,0-1 1,0 1-1,1-1 1,0 0-1,9 12 1,-13-20-14,0 1 0,0-1 0,1 0 0,-1 0 0,0 1 0,0-1 0,1 0 0,-1 0 0,1 0 0,-1-1 0,1 1 0,0 0 0,-1 0 0,1-1 1,0 1-1,-1-1 0,1 0 0,0 1 0,-1-1 0,4 0 0,-2-1 0,1 1 0,-1-1 0,0 0 1,0 1-1,0-2 0,0 1 0,0 0 0,0-1 1,0 1-1,4-4 0,0 0 1,0-1-1,-1 0 1,1 0-1,-1-1 1,-1 0-1,1 0 1,6-11-1,-4 2 4,-1 0 0,0-1 0,-1 0 0,-1 0-1,-1 0 1,0-1 0,-1 1 0,-1-1 0,0-25 0,-2 27 19,-1 0 0,0 0 1,-1 0-1,-1 0 1,-1 0-1,0 1 1,-1-1-1,-1 1 0,0 0 1,-14-23-1,17 33-9,0 0 0,-1 0 1,1 0-1,-1 1 0,-1 0 0,1-1 0,0 1 0,-1 1 0,-7-5 0,10 6-36,0 1 0,0 1-1,0-1 1,0 0 0,0 0-1,0 1 1,0-1 0,0 1 0,-1 0-1,1 0 1,0 0 0,0 0-1,0 0 1,0 0 0,-1 0-1,1 1 1,0-1 0,0 1-1,0 0 1,0-1 0,0 1-1,0 0 1,0 0 0,0 0-1,0 1 1,1-1 0,-1 0-1,-2 3 1,-3 2-579,1 1 0,0-1 0,1 1-1,-1 0 1,2 0 0,-1 1 0,1-1 0,-7 17 0,9-19-232,1-1 0,-1 1 0,1 0 0,0 0 0,1-1 0,-1 1 0,1 0 0,0 0 0,0 0 0,0 0 0,1-1 1,-1 1-1,1 0 0,1 0 0,-1-1 0,0 1 0,5 7 0,9 12-3537,1 0 207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0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56 980,'-12'2'3880,"-19"4"22338,34-9-26072,-1 3-137,1-1 0,-1 1 0,0 0 0,1 0 0,-1 0 0,0 0 0,1 0 0,-1 0 1,0 0-1,5 2 0,0-1 1,155 0 68,-113-2 104,-49 1-169,12-5-41,1-4 18,-1 1 1,1 1-1,0 0 1,1 0-1,0 2 1,0-1-1,16-2 1,-29 8-1024,-4 2 736,-13 6-653,-4-1-4736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0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157 183 756,'-11'-25'5441,"1"-1"1,1 0-1,-11-53 0,20 69-3368,0 10-1958,1-1 1,-1 1-1,0-1 0,0 1 1,0 0-1,0-1 0,0 1 1,0-1-1,0 1 0,0-1 0,0 1 1,0-1-1,0 1 0,0-1 1,0 1-1,0-1 0,0 1 1,0-1-1,0 1 0,-1-1 0,1 1 1,0-1-1,0 1 0,-1 0 1,1-1-1,0 1 0,-1-1 0,1 1 1,0 0-1,-1-1 0,1 1 1,0 0-1,-1 0 0,1-1 1,-1 1-1,1 0 0,-1 0 0,1-1 1,-1 1-1,0 0 0,-4 18 520,-30 206 586,0 2-1288,24-152-809,-1 26-5841,14-71-793,3-12-796,-2-11 4117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0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67 260 280,'-2'-15'3289,"0"5"265,0 0 0,0 0-1,-1 1 1,-4-12 0,5 17-2454,0-1 207,0-1 0,-1 1 0,0 0 0,0 0 0,-6-7 0,1 45-932,0 13-338,3 1 0,2-1 0,3 62 0,1-99-75,-1-1 1,1 0 0,1 1-1,0-1 1,0 0-1,0 0 1,1 0-1,0 0 1,1-1 0,0 1-1,0-1 1,1 0-1,-1 0 1,10 10-1,-13-16 0,0 0-1,0-1 0,0 1 0,0 0 0,0 0 0,0-1 0,0 1 1,0-1-1,0 1 0,0-1 0,0 1 0,1-1 0,-1 0 0,0 0 0,0 0 1,1 1-1,-1-1 0,0 0 0,0 0 0,1-1 0,-1 1 0,2 0 1,-1-1-35,1 0 0,-1 0 0,0-1 0,0 1 0,0 0 0,0-1 0,0 1 0,0-1 0,-1 1 0,1-1 0,1-2 0,1-1-82,0 0 0,-1 0 0,0-1 0,0 1 0,0-1 0,0 0 0,-1 0 0,2-9 0,-2 4 66,-1-1 0,-1 0-1,1 0 1,-2 0 0,0 0-1,0 0 1,-1 0 0,-4-11-1,-5-11 44,-20-44-1,22 57 30,7 17 25,0-1 0,1 1 0,-1-1 0,1 0 0,0 1 0,0-1 0,1 0 0,0 0 0,-1 1 0,2-1 0,-1 0 0,0 0 0,1 1 0,0-1 0,0 0 0,0 1 0,1-1 0,0 1 0,2-6 0,1 2-1,0 1 1,0 0-1,0 1 1,1-1 0,0 1-1,0 0 1,1 0-1,-1 1 1,1 0-1,8-4 1,5-4-8,42-18 0,-55 28 19,-1 1-1,1 0 1,0 0 0,1 0-1,-1 1 1,0-1 0,0 2 0,1-1-1,-1 1 1,12 2 0,-16-2 23,-1 1 0,1-1 0,-1 1 0,0 0 0,0 0 0,1 0 0,-1 0 0,0 0 0,0 1 1,0-1-1,0 1 0,0-1 0,0 1 0,-1 0 0,1-1 0,2 5 0,-1-2 42,-1 0 0,0 1-1,0-1 1,-1 0 0,1 1 0,-1-1-1,0 1 1,1 6 0,-1 4 113,0 0 1,-1 1 0,-1-1-1,-3 21 1,-6 19 59,-5 32-53,14-76-197,1 1-1,-1-1 1,2 0 0,0 1-1,3 16 1,-3-23-12,1 0-1,-1 0 0,1 0 1,0-1-1,0 1 1,0-1-1,1 1 1,0-1-1,0 0 1,0 1-1,0-2 1,1 1-1,-1 0 1,1-1-1,0 1 1,6 3-1,-7-5-3,0-1 0,0 0 0,1 0 0,-1 1-1,0-2 1,0 1 0,0 0 0,1-1 0,-1 0 0,0 1 0,1-1 0,-1 0-1,0-1 1,1 1 0,-1-1 0,0 1 0,1-1 0,-1 0 0,0 0-1,0-1 1,0 1 0,0-1 0,0 1 0,0-1 0,3-3 0,0 1-9,0-1 1,-1 0 0,0 0 0,0 0-1,0-1 1,-1 0 0,0 0 0,0 0-1,0 0 1,-1 0 0,4-9 0,-4 4 9,1 1 0,-2-1 0,1 0 0,-2 1 1,1-1-1,-1-22 0,-2 18 15,0 0 1,-1 0-1,-1 0 1,0 0-1,-1 0 1,0 1-1,-1 0 0,-1 0 1,0 0-1,-17-25 1,15 27 28,0 1-1,-1 1 1,-1-1 0,1 2 0,-22-17 0,27 23-59,1 1-1,-1 0 0,0 0 1,0 0-1,0 0 0,0 1 1,0 0-1,0 0 1,-1 0-1,-4-1 0,7 2-56,-1 0 0,0 0 1,0 1-1,0-1 0,1 1 0,-1-1 0,0 1 0,0 0 0,1 0 0,-1 0 0,0 0 0,1 1 0,0-1 0,-1 1 0,1-1 0,-4 5 0,3-4-399,0 1 0,0 0 0,1 0-1,-1 0 1,1 0 0,0 0 0,0 1 0,0-1-1,1 1 1,-1-1 0,1 1 0,-1 0 0,1 0-1,1-1 1,-1 1 0,0 0 0,1 0 0,0 0-1,0 4 1,1-1-785,0-1 0,0 1 0,0 0-1,1-1 1,0 0 0,1 1 0,0-1 0,-1 0-1,2 0 1,4 7 0,7 7-2485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0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73 788 620,'-6'-4'1807,"1"-1"-1,0 0 1,0 0 0,-5-7 0,6 6 210,-1 1 1,0 0 0,0 0 0,-6-5-1,10 9-1547,0 0 0,0 0 0,0-1 0,0 1 0,0 0 0,0-1-1,1 1 1,-1 0 0,0-1 0,1 1 0,-1-1 0,1 1-1,0-1 1,-1 1 0,1-1 0,0 1 0,0-1 0,0 1-1,0-4 1,24 34-185,-11-4-158,-1 0 1,-1 1-1,14 51 0,13 30-65,-36-102-65,-1-2 1,0 0 1,1 1 0,0-1-1,0 0 1,0 0-1,3 4 1,-4-6 2,-1-1 0,1 1 0,-1-1 0,1 0-1,-1 0 1,1 1 0,-1-1 0,1 0 0,0 0 0,-1 0 0,1 0 0,0 0-1,-1 0 1,1 1 0,-1-1 0,1-1 0,0 1 0,-1 0 0,1 0 0,0 0 0,-1 0-1,1 0 1,-1-1 0,1 1 0,-1 0 0,1 0 0,0-1 0,-1 1 0,1 0-1,-1-1 1,1 1 0,-1-1 0,0 1 0,1-1 0,-1 1 0,1-1 0,-1 1 0,0-1-1,1 1 1,-1-1 0,0 1 0,0-1 0,1 0 0,5-9 11,0 0 0,0-1 0,-1 1 0,0-1 0,-1 0 0,4-12 0,13-74 28,-16 67-28,47-315 178,-13 64 487,-34 247-531,-1 10 74,0 0 0,12-37 0,-15 59-223,1 0 1,-1 1 0,0-1 0,1 0 0,-1 1-1,1-1 1,-1 1 0,1 0 0,-1-1 0,1 1 0,0 0-1,0 0 1,0 0 0,0 0 0,0 0 0,0 1-1,0-1 1,0 1 0,0-1 0,0 1 0,0 0-1,0-1 1,3 1 0,8 0-157,0 0 0,19 2 0,-28-1 86,9 1-608,1 0-1,-1 1 1,0 1 0,0 0 0,-1 1-1,1 0 1,13 8 0,-16-7-1229,0 1-1,-1 0 1,13 10 0,-16-11-128,-1-1 0,0 1-1,0 0 1,0 0 0,6 12 0,-3 1-1685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0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120 132 1976,'-1'1'1247,"-1"0"1,0 0-1,0 0 0,0 0 1,0-1-1,0 1 0,1 0 0,-1-1 1,-4 1-1,5-1-817,0 0-1,1 0 1,-1 0 0,0 0-1,1-1 1,-1 1 0,0 0-1,0 0 1,1 0-1,-1-1 1,0 1 0,1 0-1,-1-1 1,0 1 0,1 0-1,-1-1 1,1 1 0,-1-1-1,0 0 1,0 0-82,1 0-1,-1 0 1,0 0-1,1 0 1,0 0 0,-1-1-1,1 1 1,0 0 0,-1 0-1,1 0 1,0 0-1,0 0 1,0-2 0,5-21 732,-3 18-1053,1-1 0,1 1-1,-1 0 1,1 0-1,0 0 1,1 1-1,-1-1 1,1 1 0,0 0-1,1 0 1,-1 1-1,1 0 1,0 0 0,0 0-1,0 0 1,0 1-1,11-4 1,-16 7-29,0 0 1,0 0-1,0 0 0,0 0 0,0 1 1,0-1-1,0 0 0,0 0 1,0 1-1,0-1 0,-1 0 0,1 1 1,0-1-1,0 1 0,0-1 1,0 1-1,-1-1 0,1 1 0,0 0 1,0-1-1,-1 1 0,1 0 1,0 0-1,-1-1 0,1 1 0,-1 0 1,1 0-1,-1 0 0,0 0 1,1 0-1,-1 0 0,1 1 1,0 2 3,0-1 0,0 1 0,-1-1 1,1 1-1,-1-1 0,1 1 1,-1 5-1,-3 7 2,-1 0 1,0-1-1,-1 0 0,0 0 0,-11 19 1,10-20-10,2-5-31,0 1 0,0 0 0,1 0 0,0 0 0,-1 13 0,3-20 19,1 1-1,0-1 1,0 0 0,0 0-1,1 1 1,-1-1 0,1 0-1,-1 0 1,1 0 0,0 0-1,0 0 1,1 0 0,-1 0-1,1 0 1,-1 0 0,1 0 0,0-1-1,0 1 1,0-1 0,5 4-1,26 17-24,-28-20 68,1 0 0,-1 0 0,0 1 0,0 0 0,8 7 0,-13-10-5,1 0 1,0 0-1,0 1 0,-1-1 0,1 0 0,0 0 0,-1 1 0,1-1 0,-1 0 0,0 1 1,1-1-1,-1 0 0,0 1 0,0-1 0,0 0 0,0 1 0,0-1 0,0 1 0,0-1 1,-1 0-1,1 1 0,0-1 0,-1 0 0,1 1 0,-1-1 0,1 0 0,-1 0 0,0 0 1,1 1-1,-1-1 0,0 0 0,0 0 0,0 0 0,0 0 0,-1 1 0,-5 4 14,-1 1 0,0-1 0,0-1-1,-8 5 1,6-3-75,-2 0-535,0 0 1,-1 0 0,0-2-1,-14 6 1,-15-3-4255,36-7 3058,0-1 0,0 0 0,0-1 1,-12-2-1,5-1-2808,6-3 10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1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49 265 2368,'-2'0'740,"1"0"0,-1 0 0,0 0 0,1 0 0,-1-1 0,1 1 0,-1-1 0,1 1 0,-1-1 0,1 0 0,-1 1 0,1-1-1,0 0 1,-2-1 0,1 0 106,0 0 0,0 0 0,1 0 0,-1 0 0,1 0-1,-1 0 1,1 0 0,-2-3 0,2 0-173,-1 1 0,1 0 0,0-1 0,0 1 0,0 0 0,0-1 0,1 1 0,0-1 0,0-7 0,2 5-568,-1 0 0,1 0 1,0 0-1,0 1 0,1-1 0,0 1 1,0-1-1,1 1 0,0 0 0,0 0 1,0 0-1,1 1 0,-1-1 0,8-5 1,-8 8-107,0 0 1,-1 0 0,1 0 0,1 0-1,-1 1 1,0 0 0,1 0 0,-1 0-1,1 0 1,-1 1 0,1-1 0,0 1-1,0 0 1,0 1 0,0-1 0,-1 1 0,1 0-1,0 0 1,0 1 0,0-1 0,7 3-1,-9-2 7,0 0-1,-1 0 0,1 0 1,-1 1-1,1-1 0,-1 1 1,1-1-1,-1 1 0,0 0 1,0 0-1,0 0 0,0 0 1,0 0-1,0 0 0,2 4 1,-2-1 10,0 0 0,1 0 0,-2 0 0,1 0 0,-1 0 0,1 0 0,0 11 0,-2-3 17,0 0 1,0 0-1,-1 0 0,-1 0 1,-6 25-1,-1-7-5,-2 0-1,-2-1 0,-23 42 0,-59 79 18,76-123-44,13-22-415,7-16-48,10-17-279,26-36-1041,79-102 1,-65 96 1126,108-161 21,-149 211 1165,-10 13-3,-10 10-111,-6 8-195,0 1 0,1 0 0,0 2 0,-23 28 0,14-10 83,-30 50-1,45-68-221,1 1 0,0 0 0,1 0 0,1 1 0,0 0 0,1 0 0,-3 26 0,7-35-165,0 0-1,1 0 0,1 0 0,-1 0 0,1 0 0,0 0 0,1 0 0,0-1 0,0 1 0,1 0 0,0-1 0,0 0 1,1 0-1,0 0 0,0 0 0,0 0 0,1-1 0,11 12 0,-12-14-481,1 1-1,0-2 1,0 1-1,0 0 1,0-1-1,1 0 1,-1 0-1,1-1 1,0 1-1,-1-1 1,11 2-1,-1-2-2359,-1 0-1,1-1 1,27-1-1,-10-2-1170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1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56 956,'-58'-17'22453,"58"17"-22333,-1 0 1,1 1 0,0-1-1,0 0 1,-1 0 0,1 0-1,0 0 1,0 0 0,-1 0-1,1 0 1,0 0-1,0 0 1,-1 0 0,1 0-1,0 0 1,0-1 0,-1 1-1,1 0 1,0 0 0,0 0-1,-1 0 1,1 0 0,0 0-1,0-1 1,0 1-1,-1 0 1,1 0 0,0 0-1,0 0 1,0-1 0,0 1-1,-1 0 1,1 0 0,0 0-1,0-1 1,0 1-1,0 0 1,0 0 0,0-1-1,0 1 1,0 0 0,0 0-1,0-1 1,0 1 0,0 0-1,0-1 1,13-5 1424,25-3-1743,-38 9 234,39-7-1100,62-3 0,-53 11-2645,-3 4-3532,-43-5 6660,-1 0 1,1 1-1,-1-1 1,1 0 0,-1 1-1,1-1 1,-1 1-1,0 0 1,1-1 0,-1 1-1,0 0 1,0 0-1,1 0 1,-1 0 0,0 0-1,0 0 1,0 0-1,1 3 1,0 5-3032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1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 1836,'-10'7'4564,"-16"7"15339,42-24-17507,-7 5-2213,1 1 0,1-1 0,17-4 0,-13 5-1204,0 1-1,17-1 0,32 2-6641,-1 5-5401,-42-3 8853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1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143 161 1028,'5'-37'5831,"4"-37"1943,-7 25 3385,-12 78-8846,-22 144-1099,8-37-854,-20 66 101,22-101-1455,0-2-3673,18-72-413,4-18 200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5:2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14 695 2732,'2'-8'9856,"2"-8"-5310,-4 15-4296,0 1 0,0-1 0,0 0 0,0 0 0,0 1 0,0-1 0,0 0 0,0 1 0,-1-1 0,1 0 0,0 0 0,0 1 0,-1-1 0,1 1 0,0-1 0,-1 0 0,1 1 0,0-1 0,-1 1 0,1-1 0,-1 0 0,1 1 0,-1-1 0,0 1 0,1 0 0,-1-1 0,1 1 0,-1 0 0,0-1-1,1 1 1,-1 0 0,0-1 0,1 1 0,-1 0 0,0 0 0,0 0 0,1 0 0,-1 0 0,0 0 0,1 0 0,-2 0 1378,7 5 125,-5 5-1582,1 0 0,0 0 0,1 0 0,0 0 0,0 0 0,1 0 1,1-1-1,7 18 0,-2-7-119,-7-13-15,1-1-1,-1 0 0,1-1 0,1 1 0,-1-1 0,7 9 0,-8-12-30,-1-1 0,1 0 0,0 1-1,-1-1 1,1 0 0,0 0 0,0 0 0,0-1 0,0 1-1,0 0 1,0-1 0,0 1 0,0-1 0,0 0 0,0 1 0,0-1-1,0 0 1,0 0 0,0 0 0,0-1 0,0 1 0,0 0 0,0-1-1,0 0 1,0 1 0,2-2 0,17-6-6,-1-1 0,0-1 0,36-24 0,51-47 0,-98 74 0,240-206 0,-47 38 0,42-39 0,-155 124-464,-118 130-12728,12-25 6183,-26 17-1,15-14 2558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13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81 152 1516,'-2'-6'2199,"-1"-1"0,1 1-1,1-1 1,-1 0 0,1 0 0,0-7-1,0-11 10468,-7 43-12137,-8 59-86,9-52-309,-5 40 0,7-21-55,-4 48-8,9-82-72,0 0 0,1 1 0,0-1-1,0 0 1,1 0 0,5 16 0,-6-24-1,-1 0 1,1-1-1,0 1 1,-1 0-1,1 0 1,0-1-1,0 1 1,0-1-1,0 1 1,1 0-1,-1-1 0,0 0 1,1 1-1,-1-1 1,1 0-1,-1 0 1,1 0-1,-1 0 1,1 0-1,0 0 1,0 0-1,-1-1 1,1 1-1,0 0 1,0-1-1,0 0 0,0 1 1,0-1-1,0 0 1,2 0-1,1-1-7,0 0-1,-1 0 0,1-1 0,-1 1 0,1-1 1,-1 0-1,1 0 0,-1-1 0,0 1 1,0-1-1,5-4 0,0-3-16,0 0 1,0-1-1,-1 0 0,0 0 0,-1-1 0,10-22 1,-10 20 18,-1 2 6,-1-1 0,-1 0-1,0 0 1,-1 0 0,0-1 0,-1 1 0,0-1 0,-1-20 0,-1 12 8,-1 1 0,-2-1 0,0 1 1,-10-37-1,11 50-3,-1 0 0,0 0 0,-1 0 0,1 0 0,-2 0 0,1 1 1,-10-12-1,13 17-12,0 1 1,-1-1-1,1 1 1,-1 0-1,1-1 1,-1 1-1,0 0 1,1 0-1,-1 0 1,0 0-1,0 1 1,0-1-1,0 0 1,0 1-1,0-1 1,0 1-1,0 0 1,0-1-1,0 1 0,0 0 1,0 1-1,0-1 1,0 0-1,0 0 1,0 1-1,0-1 1,0 1-1,1 0 1,-1-1-1,0 1 1,0 0-1,0 0 1,1 0-1,-1 0 1,0 1-1,1-1 1,-1 0-1,-1 2 1,-7 6-286,0 1 0,0 0 0,-12 17 0,15-18-661,1 1 0,0 1 0,0 0 0,-5 15 1,8-18-229,0 0 1,1 1-1,0 0 1,0-1 0,1 1-1,0 13 1,1-15-116,1 1 0,0-1 0,0 0 1,1 0-1,-1 0 0,1 0 0,1 0 0,4 10 0,8 8-2749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1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56 125 308,'-14'-27'10322,"-1"-15"-4704,15 38-4813,0 0 0,0 0 0,0 0 1,1 0-1,0 1 0,-1-1 0,2 0 0,-1 0 0,0 1 0,1-1 0,-1 0 0,5-5 0,-9 13-427,1 1 0,-1 0 0,1 0 0,1 0 0,-1 0 0,1 0 0,-1 0 0,0 9 0,-8 57-676,10-68 391,0 0-90,-8 54 60,4 1-1,2 61 0,3-108-61,1 0 0,0 0 0,0 0 0,6 13 0,-7-20 2,0 0-1,1 0 1,0 0-1,0 0 1,0 0-1,0-1 1,1 1-1,-1-1 1,1 1-1,0-1 1,0 0-1,0 0 1,6 4-1,-6-6-1,0 0-1,0 0 0,0-1 1,0 1-1,0-1 0,0 0 1,0 0-1,0 0 0,0 0 1,0 0-1,0-1 0,0 1 1,0-1-1,0 0 0,0 0 0,0 0 1,-1 0-1,1-1 0,0 1 1,3-3-1,3-2 1,0 0-1,-1 0 1,0-1-1,13-12 1,-14 11 1,0 1-1,0-1 1,-1-1 0,0 0 0,-1 1 0,0-2-1,0 1 1,-1-1 0,0 1 0,-1-1-1,0 0 1,-1 0 0,0 0 0,0-1 0,-1 1-1,0-1 1,-1 1 0,0 0 0,-1-1 0,0 1-1,-1 0 1,0-1 0,0 1 0,-1 0 0,-1 0-1,1 1 1,-2-1 0,-5-9 0,8 14-3,-43-64 15,41 63-26,-1 0 1,0 0-1,-1 0 1,0 1-1,1 0 1,-2 0-1,1 0 1,-9-4-1,14 8-17,-1 0 0,1 1-1,-1-1 1,0 0 0,1 1-1,-1 0 1,1-1 0,-1 1-1,0 0 1,1 0 0,-1 0 0,0 0-1,1 0 1,-1 0 0,0 0-1,1 1 1,-1-1 0,1 1-1,-1-1 1,0 1 0,-2 1-1,1 0-115,1 0 0,-1 0 0,0 0 0,1 1 0,0-1 0,-1 1-1,1-1 1,0 1 0,0 0 0,-2 4 0,1 0-648,0-1 0,1 1 1,-1-1-1,1 1 0,0 0 1,1 0-1,0 0 0,0 0 0,0 0 1,1 8-1,2-8-504,-1 0 1,1 0-1,1 0 0,-1-1 1,1 1-1,0-1 0,0 0 0,7 9 1,6 9-2657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1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367 269 196,'-2'-11'1646,"-8"-45"7849,-31-99 0,38 146-8572,2 5-155,0 0 1,-1 1 0,0-1-1,1 0 1,-1 1-1,-5-8 1,7 11-673,-1 0 0,1-1-1,-1 1 1,1-1 0,-1 1 0,1 0 0,-1-1-1,1 1 1,-1 0 0,1 0 0,-1-1-1,0 1 1,1 0 0,-1 0 0,1 0 0,-1 0-1,0 0 1,1 0 0,-1 0 0,0 0 0,-1 0-69,1 1 0,0-1 1,-1 1-1,1-1 1,0 1-1,0-1 1,-1 1-1,1 0 1,0 0-1,0 0 0,0 0 1,-1 1-1,-9 10 94,0 1 0,2 0-1,-1 0 1,2 1 0,-10 19-1,-29 80 434,41-99-476,-29 82 570,-42 183-1,64-212-536,3 0 0,3 1 0,3 119 0,7-149-317,2-1 1,1 1 0,16 50 0,24 39-4156,-43-121 3620,-1-1 0,1-1 0,0 1 0,0 0 0,0-1 0,0 1 0,7 5 0,-7-7-356,1 0 0,-1-1 0,1 1 1,0-1-1,0 0 0,0 0 0,1 0 0,-1 0 1,0-1-1,1 0 0,-1 0 0,1 0 0,-1 0 1,8 0-1,9-1-2899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18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116 218 1060,'-7'-10'2654,"1"0"1,0-1-1,0 0 0,-4-14 1,7 18-1663,1 0 0,0 0 0,0 0 0,1 0 0,0 0 0,0 0 0,0 0 0,2-11-1,-1 14-820,1 0 0,0 1 0,0-1 0,0 1 0,0-1 0,1 1 0,-1-1 0,1 1 0,0 0 0,0 0 0,0 0 0,1 0 0,-1 0-1,1 0 1,-1 1 0,1-1 0,0 1 0,0 0 0,0-1 0,0 1 0,1 1 0,-1-1 0,0 0 0,1 1 0,-1 0 0,1 0 0,0 0-1,5-1 1,-5 2-171,-1-1-1,1 1 1,-1 0-1,1 0 1,-1 0-1,1 0 1,-1 1-1,0 0 1,1-1-1,-1 1 1,1 0-1,-1 1 1,0-1-1,0 1 1,0-1-1,0 1 1,0 0-1,0 0 1,0 0-1,-1 0 1,1 1-1,-1-1 1,1 1-1,-1 0 1,0-1-1,0 1 1,0 0-1,-1 0 1,4 6-1,-2 1 30,0 0-1,-1 0 1,0 0-1,0 0 1,-1 0-1,0 0 1,-1 0-1,0 0 1,0 1-1,-2-1 1,1 0-1,-3 10 1,0-8-8,0 1 0,-1-1 0,0 0 0,-1 0 0,0-1 1,-1 0-1,0 0 0,-17 18 0,-22 25 18,50-56-51,-1 0-1,0 0 1,0 1-1,1-1 1,-1 1-1,1 0 1,-1 0-1,1 0 1,-1 1 0,1-1-1,0 1 1,-1 0-1,1 0 1,-1 0-1,1 1 1,0-1-1,-1 1 1,1 0-1,-1 0 1,1 0-1,-1 0 1,1 0-1,-1 1 1,0 0-1,0 0 1,0 0-1,5 3 1,-6-2 16,0 0 1,0-1-1,0 1 1,0 0-1,-1 0 0,1 0 1,-1 0-1,0 1 1,0-1-1,0 0 1,0 0-1,-1 1 0,1-1 1,-1 0-1,0 1 1,0-1-1,0 1 1,0-1-1,-1 0 0,1 1 1,-1-1-1,0 0 1,0 0-1,0 1 1,0-1-1,-3 3 0,0 4 30,-1-1 0,-1 0 0,0-1 0,0 1 0,-1-1 0,0-1 0,-9 10 0,6-9 29,-1 1-1,0-1 0,0-1 0,-23 12 1,30-17-184,1-1 1,-1 1 0,0-1-1,1 1 1,-1-1-1,0 0 1,0-1 0,0 1-1,0-1 1,0 1 0,0-1-1,0 0 1,1-1-1,-1 1 1,0-1 0,0 1-1,0-1 1,0-1 0,1 1-1,-1 0 1,-4-3-1,7 3-207,-1 0-1,1-1 1,0 1-1,0 0 1,0-1-1,0 1 0,0-1 1,0 1-1,0-1 1,0 1-1,1-1 1,-1 0-1,1 1 0,-1-1 1,1 0-1,0 0 1,-1 1-1,1-1 1,0 0-1,0 0 0,0 1 1,1-1-1,-1 0 1,0 0-1,1 1 1,-1-1-1,1 0 0,0-2 1,2-5-2308,1 0 0,0 1 0,10-16 1,-1 6-1444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1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84 68,'-6'3'4186,"1"0"0,-1-1 0,0 0 0,-10 3 1,41-13 3915,8-5-5763,-11 4-3206,0 0-1,36-7 1,-56 15 802,64-12-6313,-23-3-2878,-14 6 923,-16 6 4451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1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94 766 1668,'-17'-10'5459,"2"0"0,-1-1 0,-22-21-1,31 16-787,7 13-2828,5 11-1697,12 35 171,-1 0 0,16 80 0,-17-62-301,4-6 6,-19-54-21,0-1 0,0 0 0,0 0 0,0 0 0,0 1 0,0-1 0,0 0 0,0 0 0,0 0 0,1 0 0,-1 1 0,0-1 0,0 0 0,0 0 0,0 0 0,0 0 0,1 0 0,-1 1 0,0-1 0,0 0 0,0 0 0,0 0 0,1 0 0,-1 0 0,0 0 0,0 0 0,0 0 0,1 0 0,-1 0 0,0 0 0,0 0 0,0 0 0,1 0 0,-1 0 0,0 0 0,0 0 0,0 0 0,1 0 0,-1 0 0,0 0 0,0 0 0,0 0 0,0 0 0,1 0 0,-1 0 0,0-1 0,0 1 0,0 0 0,0 0 0,1 0 0,-1 0 0,0 0 0,0-1 0,0 1 0,0 0 0,0 0 0,0 0 0,0 0 0,1-1 0,-1 1 0,0 0 0,0 0 0,0 0 0,0-1 0,0 1 0,0 0 0,0 0 0,0 0 0,0-1 0,8-18 30,-7 15-28,24-62 21,28-127 1,-33 109-18,6-20-7,50-180 4,-61 229 7,11-38 58,-22 82-59,1 0 1,-1 0 0,2 1 0,0 0 0,13-19 0,-16 26-10,0 0-1,0 0 1,1 1 0,-1-1 0,1 1 0,-1 0-1,1 0 1,0 0 0,0 0 0,0 1 0,0-1-1,0 1 1,0 0 0,0 0 0,1 1-1,-1-1 1,0 1 0,0 0 0,1 0 0,7 1-1,-6 0-331,0 0-1,0 0 0,1 1 0,-2 0 1,1 0-1,0 0 0,0 1 1,-1 0-1,1 0 0,-1 0 0,0 1 1,0-1-1,8 9 0,-6-4-2506,1 0 0,-1 1 1,-1 0-1,0 0 0,0 0 0,0 1 0,6 19 0,-6-10-1096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1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81 1560,'-5'1'1722,"1"0"0,0 1 1,0-1-1,-1-1 0,1 1 0,-1-1 0,1 0 0,-1 0 0,1 0 1,-8-2-1,11 2-1357,0 0 0,-1 0 0,1 0 0,0-1 1,0 1-1,0-1 0,0 1 0,1-1 0,-1 1 0,0-1 1,0 1-1,0-1 0,0 0 0,0 0 0,1 1 0,-1-1 1,0 0-1,1 0 0,-2-1 0,2 1-272,0 0-1,0 0 1,0-1 0,0 1-1,0 0 1,0 0 0,0 0 0,0-1-1,0 1 1,0 0 0,1 0-1,-1 0 1,1 0 0,-1 0-1,0 0 1,1-1 0,0 1-1,-1 0 1,1 0 0,0 0-1,1-1 1,2-2-87,0-1 0,1 1-1,0 0 1,-1 1 0,1-1 0,1 1 0,-1 0-1,0 0 1,1 1 0,0-1 0,-1 1 0,1 0-1,0 1 1,0 0 0,0 0 0,0 0-1,0 0 1,0 1 0,0 0 0,0 1 0,0-1-1,0 1 1,0 0 0,9 3 0,-13-4-6,0 1 0,0 0 0,0 0 0,0 1-1,-1-1 1,1 0 0,0 1 0,0-1 0,-1 1 0,1-1 0,-1 1 0,1 0 0,-1-1 0,0 1 0,0 0 0,0 0 0,0 0 0,0 0 0,0 0 0,0 0 0,-1 1 0,1-1 0,-1 0 0,1 3-1,-1 0 4,0-1-1,-1 0 1,1 1-1,-1-1 1,0 0-1,0 0 1,-1 0-1,1 0 1,-1 0-1,0 0 1,-4 6-1,-66 103-45,70-111 28,1 0 0,0 0 0,0 0 0,0 0-1,0 1 1,0-1 0,0 0 0,1 1 0,-1-1 0,1 0-1,-1 1 1,1-1 0,0 1 0,0-1 0,0 0 0,1 1 0,-1-1-1,1 4 1,1-3 4,-1 0 0,1 0 1,0-1-1,0 1 0,0-1 0,1 1 0,-1-1 0,0 0 0,1 1 0,0-1 0,-1-1 0,1 1 0,3 1 0,0 1 8,1 0 3,0 0 0,0 1 0,0 0-1,0 0 1,-1 0 0,6 7 0,-11-10 4,0-1 0,0 1 0,0 0 0,0-1 0,0 1 0,0 0 0,0-1 0,-1 1 0,1 0-1,-1 0 1,1 0 0,-1 0 0,0 0 0,0-1 0,0 1 0,0 0 0,0 0 0,0 0 0,-1 0 0,1 0 0,0 0 0,-1-1 0,0 1 0,1 0 0,-1 0 0,0-1 0,0 1 0,0 0 0,0-1 0,0 1 0,0-1 0,-3 3 0,-4 6-4,-2-1-1,1-1 1,-1 1-1,-1-1 1,1-1-1,-1 0 1,-1-1 0,1 0-1,-16 6 1,18-9-486,1 0 0,0-1 0,-1 0 0,-15 1 0,22-2 174,1-1-1,-1 0 1,1 0 0,-1 0-1,1 0 1,-1 0 0,0 0-1,1 0 1,-1-1 0,1 1 0,-1 0-1,1-1 1,-1 1 0,1-1-1,-1 0 1,1 1 0,0-1-1,-1 0 1,1 0 0,0 0-1,0 0 1,-1 0 0,1 0 0,0 0-1,0-1 1,0 1 0,0 0-1,1 0 1,-1-1 0,0 1-1,0-3 1,0 1-548,1-1-1,-1 1 0,1-1 1,0 1-1,0-1 1,1 1-1,-1-1 0,1 1 1,-1-1-1,1 1 1,0 0-1,1 0 0,2-7 1,8-13-3314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2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254 170 2152,'-2'-14'2592,"0"-1"1041,0 1 0,1-1 0,1-16 0,0 26-2679,1-1 0,0 1 0,0-1 0,1 1 0,-1-1 0,6-9 0,-6 13-707,0-1 0,0 1-1,0 0 1,1 0-1,-1-1 1,1 1 0,0 0-1,-1 0 1,1 0 0,0 1-1,0-1 1,3-1-1,-3 2-204,-1 0 0,1 1 0,0-1-1,0 1 1,0-1 0,0 1 0,0 0 0,0 0-1,0 0 1,0 0 0,0 0 0,0 0 0,0 1-1,0-1 1,0 1 0,2 0 0,4 2 7,-1 0 0,0 1 1,1 0-1,-1 0 0,-1 1 1,1-1-1,-1 2 0,0-1 1,0 1-1,0-1 0,-1 2 1,0-1-1,0 0 0,-1 1 1,1 0-1,-2 0 0,6 12 0,1 7 87,0 0-1,-2 1 0,8 48 1,-10-33-59,-2 0 0,-1 0 0,-3 0 0,-8 69 0,-2-37-185,-36 127 0,29-148-699,-3 0 0,-40 78 1,-72 90-9057,102-176 5206,-3 0 0,-45 46 1,28-44 160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2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148 199 1376,'4'-1'4376,"9"-12"-1943,-8 8-1725,25-23 2354,-2-1 1,41-56-1,-57 72-1514,-9 11-860,-1-1-1,0 1 0,0-1 0,0 0 0,0 1 0,0-1 0,1-4 1,-12 18 4222,-39 48-4689,-2 23-288,-70 154 0,70-139-2158,9-38-6041,32-48 4018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2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66 2916,'-13'-49'19025,"13"49"-18802,-1 0 0,1-1 0,0 1 0,0-1 0,0 1 0,0 0 0,0-1 0,-1 1 0,1-1 0,0 1 0,0-1 0,0 1 0,0-1 0,0 1 0,0-1 0,0 1 0,1 0 0,-1-1 0,0 1 0,0-1 0,0 1 0,0-1 0,0 1 0,1 0 0,-1-1 0,0 1 0,0-1-1,1 1 1,-1 0 0,0-1 0,1 1 0,0-1 0,16-1 1620,25 11-2806,-38-8 1456,6 2-468,1 2 1,-1-1-1,0 1 0,0 1 0,0 0 0,-1 0 0,0 1 1,0 0-1,-1 0 0,0 1 0,0 0 0,-1 1 0,0-1 1,6 11-1,-1 0-111,-1-1 0,-1 2 1,-1-1-1,-1 1 0,0 1 1,5 27-1,-10-34-503,-2 0 0,1-1 0,-2 27 0,1 20-5082,0-51 2903,1-1 0,0 1 0,1-1 0,0 0 0,4 10 0,1-8-1343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243 141 1188,'8'-26'6875,"6"-13"-1238,7-24 2191,-20 52-4904,-4 10-1131,-6 17-527,-54 160 874,39-117-1913,-22 80 0,23-35-405,-10 130-1,28-196-1436,-9 41-1,9-61-1360,0 0 0,-10 20 1,13-34 1567,0 0 0,0-1 1,-1 1-1,1-1 1,-1 1-1,0-1 0,0 0 1,-7 5-1,-1-2-2485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2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30 844 652,'-5'-10'5614,"-1"0"-1,1-1 1,-4-14-1,5 0 345,4 25-5930,0 0 0,0-1 0,0 1 0,0 0-1,0 0 1,0-1 0,0 1 0,0 0 0,0 0 0,0 0 0,0-1 0,0 1 0,0 0-1,0 0 1,0-1 0,1 1 0,-1 0 0,0 0 0,0 0 0,0-1 0,0 1-1,0 0 1,0 0 0,1 0 0,-1 0 0,0-1 0,0 1 0,0 0 0,1 0 0,-1 0-1,0 0 1,0 0 0,0 0 0,1 0 0,-1 0 0,0-1 0,0 1 0,0 0 0,1 0-1,-1 0 1,12 5 232,11 13-304,-23-18 96,9 9-9,-1 0-1,0 0 1,-1 0-1,0 1 0,0 0 1,-1 0-1,5 12 1,28 81 233,-2-4-161,-37-98-116,1 1 4,0 0 1,0 0 0,0 0-1,0 0 1,1 0-1,-1 0 1,1 0 0,1 2-1,-2-3-1,-1-1 0,1 0 1,0 0-1,-1 0 0,1 0 0,-1 0 0,1 0 0,0-1 0,-1 1 0,1 0 0,-1 0 0,1 0 0,-1 0 0,1-1 0,0 1 1,-1 0-1,1-1 0,-1 1 0,1 0 0,-1-1 0,0 1 0,1 0 0,-1-1 0,1 1 0,-1-1 0,0 1 0,1-1 1,-1 1-1,0-1 0,1 1 0,-1-1 0,0 1 0,0-1 0,0 0 0,1 0 0,4-9 10,0 1-1,-1-1 1,0-1-1,0 1 1,2-15-1,8-59 12,-7 36-13,13-100-4,-5 21 13,5 24 90,3 2-1,70-186 1,-84 258-16,-7 23-42,-1-1 0,1 1 0,1-1 0,-1 1 0,1 0 0,0 0 0,1 0 0,-1 0 0,8-8 0,-9 13-46,0 0 1,-1 0-1,1 0 0,0 1 0,0-1 0,0 1 0,0-1 0,0 1 0,0 0 1,0 0-1,0-1 0,0 2 0,0-1 0,0 0 0,0 0 0,2 1 0,35 9 5,-38-10-8,39 11-261,-10-3 176,-1 1 1,35 17 0,-54-21-516,-1 0 0,1 1 1,14 12-1,-18-12-368,1 0-1,-1 1 1,-1-1 0,1 1 0,6 11 0,-10-15-17,0 0-1,-1 1 1,1-1 0,-1 0 0,0 1 0,0-1-1,0 0 1,0 1 0,0 0 0,-1-1-1,1 1 1,-1-1 0,0 1 0,0-1-1,-1 1 1,1-1 0,-1 1 0,0 0 0,-2 5-1,-2 8-2840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2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95 1560,'-14'-6'17706,"13"4"-16968,-1-16 6908,13-22-4890,-10 37-2269,3 0-475,-1 1 0,1-1 0,0 1 0,-1 0 0,1 0 0,0 0 0,1 0 0,6-1 0,-10 2-10,3 0-2,0 0 0,0 1-1,0-1 1,0 1-1,0-1 1,0 1-1,0 0 1,0 1-1,0-1 1,0 1-1,0-1 1,0 1-1,-1 1 1,1-1 0,0 0-1,0 1 1,6 3-1,-8-3-1,0-1 0,0 1 0,0 0 0,0-1 0,0 1 0,0 0 0,-1 0-1,1 0 1,0 0 0,-1 0 0,0 1 0,1-1 0,-1 0 0,0 1 0,0-1 0,-1 1 0,1-1 0,0 1 0,-1-1 0,0 1-1,1-1 1,-1 1 0,0 0 0,0-1 0,0 1 0,-1-1 0,1 1 0,-2 4 0,-4 10-9,0-1 1,-2 0-1,1-1 1,-14 19-1,12-20-9,1-1 0,1 1 0,0 1 0,1-1 0,-7 23 0,13-36 17,0 0-1,0 1 1,0-1-1,0 0 1,0 0-1,1 0 1,-1 0-1,0 0 1,0 0-1,1 0 1,-1 0-1,1 0 1,-1 0 0,1 0-1,-1 0 1,1 0-1,-1-1 1,1 1-1,0 0 1,0 0-1,-1 0 1,1-1-1,0 1 1,0 0-1,2 0 1,29 16 3,-14-8 7,2 2-2,-13-8-8,-1 0 0,0 1 0,0 0 0,-1 0-1,10 9 1,-14-12 5,0 1-1,1-1 0,-2 0 0,1 1 1,0-1-1,0 1 0,0 0 0,-1-1 1,1 1-1,-1-1 0,1 1 0,-1 0 1,0-1-1,1 1 0,-1 0 0,0-1 1,0 1-1,0 0 0,-1 0 0,1-1 1,0 1-1,-1 0 0,1-1 0,-1 1 1,1 0-1,-1-1 0,0 1 0,1-1 1,-2 2-1,-4 7-14,-1-1 0,1-1 0,-1 1 0,-1-1 0,0 0 1,0-1-1,0 0 0,-1 0 0,-13 7 0,13-8-491,-1-1-1,1-1 1,-1 0 0,-11 4 0,14-6-428,1-1 0,-1 0 0,1 0 1,-1 0-1,1-1 0,-1 0 0,-6-1 1,-11-5-5102,23 5 5664,0 1-1,1 0 0,-1-1 0,0 1 0,1-1 0,-1 1 0,1-1 0,-1 1 0,1-1 1,-1 1-1,1-1 0,-1 0 0,1 1 0,-1-1 0,1 0 0,0 1 0,0-1 0,-1 0 1,1-1-1,1-9-4139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2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200 768 716,'-17'0'2241,"0"0"0,0-2 0,-24-5 0,33 5-1606,0 0-1,1 0 1,-1-1 0,1-1 0,0 1-1,0-1 1,0 0 0,0-1 0,-8-7-1,0 4 1862,3 6 5140,29 6-6621,-1 1-944,1-1 1,0-1 0,0 0-1,32 1 1,71-6 243,-114 2-299,700-63 772,-393 29-749,989-111 50,-246 26 99,-789 90-163,1295-122 82,-1411 139-103,717-75-20,-805 77 212,0-3 1,97-33 0,-160 46-195,0 0 1,1 0-1,-1 0 1,0 0-1,0 0 1,1 0-1,-1 0 1,0-1-1,0 1 1,1 0-1,-1 0 1,0 0-1,0 0 1,1 0-1,-1 0 1,0 0-1,0-1 1,0 1-1,1 0 1,-1 0-1,0 0 1,0 0-1,0-1 1,0 1-1,1 0 1,-1 0-1,0 0 1,0-1-1,0 1 1,0 0-1,0 0 1,0-1-1,0 1 1,0 0-1,0 0 1,0-1-1,0 1 0,0 0 1,0 0-1,0-1 1,0 1-1,0 0 1,0 0-1,0-1 1,0 1-1,0 0 1,0 0-1,0-1 1,0 1-1,0 0 1,0 0-1,-1 0 1,1-1-1,0 1 1,0 0-1,0 0 1,0 0-1,-1 0 1,1-1-1,0 1 1,0 0-1,0 0 1,-1 0-1,-17-8-373,5 8-483,0 0 0,-1 0 0,1 2 0,0-1 0,-22 7 0,-1-1-2233,-129 30-13223,117-23 12366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2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72 518 2540,'-9'-9'3866,"7"7"-2652,-1-1 0,1 1 0,-1-1 0,0 1 0,0 0 0,0 0 0,0 0 0,0 1 0,0-1-1,0 1 1,-5-2 0,2 1 737,-7-2 1631,13 4-3537,0 0-1,-1 0 1,1 0 0,0 0-1,0 0 1,0 0 0,0 0-1,0-1 1,0 1 0,0 0-1,0 0 1,0 0 0,0 0-1,-1 0 1,1 0 0,0 0 0,0 0-1,0 0 1,0 0 0,0 0-1,0 0 1,0 0 0,-1 0-1,1 0 1,0 0 0,0 0-1,0 0 1,0 0 0,0 0-1,0 0 1,0 0 0,0 0-1,-1 0 1,1 0 0,0 0-1,0 0 1,0 1 0,0-1-1,0 0 1,0 0 0,0 0-1,0 0 1,0 0 0,0 0 0,-1 0-1,1 0 1,0 0 0,0 0-1,0 1 1,0-1 0,0 0-1,0 0 1,0 0 0,0 0-1,0 0 1,0 0 0,0 0-1,0 1 1,0-1 0,0 0-1,0 0 1,0 0 0,0 0-1,0 0 1,0 0 0,0 1-1,2 3 20,0 0 1,-1 1-1,0 0 0,0-1 0,1 8 0,3 13 167,53 121 865,-2-7-654,-24-43-375,-32-95-65,0-1 0,0 1 1,1 0-1,-1-1 1,0 1-1,0-1 0,0 1 1,0-1-1,1 1 1,-1-1-1,0 1 0,1-1 1,-1 1-1,0-1 1,1 1-1,-1-1 0,1 0 1,-1 1-1,0-1 1,1 0-1,-1 1 0,1-1 1,-1 0-1,1 1 1,-1-1-1,1 0 0,-1 0 1,1 0-1,0 1 1,-1-1-1,1 0 0,0 0 1,0-1 1,1 1 0,-1-1-1,0 0 1,0 0 0,0 1 0,0-1 0,0 0 0,0 0 0,-1 0-1,1 0 1,0 0 0,0 0 0,0-2 0,22-48 48,-22 47-49,21-66 14,21-120 1,-28 115-14,3-15 83,-2 4 186,33-97 0,-46 175-267,0 1 0,1-1 0,1 1 0,-1 0 1,1 1-1,0-1 0,0 1 0,1 0 1,0 0-1,0 1 0,0 0 0,1 0 0,0 0 1,0 1-1,0 0 0,0 0 0,14-4 1,12-4 17,0 2 0,64-11 0,-68 16-21,-10 0-133,1 1 1,-1 2-1,1 0 0,0 1 0,0 0 1,0 2-1,0 1 0,24 4 1,-42-5-2,0-1 1,0 0 0,-1 1-1,1 0 1,-1-1 0,1 1-1,0 0 1,-1 0 0,1 0-1,-1 0 1,0 0 0,1 0-1,-1 0 1,0 0 0,0 0-1,0 1 1,1-1 0,-1 0-1,-1 1 1,1-1 0,1 3 0,-1-1-270,-1-1 1,0 0 0,0 0 0,1 0-1,-2 1 1,1-1 0,0 0 0,0 0-1,-1 0 1,1 1 0,-1-1 0,1 0 0,-1 0-1,-2 3 1,-3 7-2336,-2 0 0,1-1-1,-2 0 1,-12 13 0,17-19 1660,-17 19-3028,-3 0 297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2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140 105 1956,'-16'3'14443,"13"-4"-13239,2 1-595,0 0 0,-1-1 0,1 1 0,0-1 1,0 1-1,0-1 0,0 1 0,0-1 0,0 1 1,0-1-1,1 0 0,-1 0 0,-1 0 0,1 0-498,1 0-1,-1 0 0,1 0 1,-1 1-1,1-1 1,0 0-1,-1 0 0,1 0 1,0 0-1,0 0 1,-1 0-1,1 0 0,0 0 1,0 0-1,0 0 0,0 0 1,0 0-1,1 0 1,-1 0-1,0 0 0,0 0 1,0 1-1,1-1 0,-1 0 1,1 0-1,-1 0 1,1 0-1,-1 0 0,1 1 1,-1-1-1,1 0 1,-1 0-1,1 1 0,0-1 1,0 0-1,0 0 0,8-6-93,1-1 0,-1 2-1,1 0 1,0 0 0,0 0-1,1 1 1,0 1 0,0 0-1,0 0 1,0 1 0,17-2-1,-27 5-16,0-1-1,0 1 1,0 0-1,1 0 1,-1 0-1,0-1 0,0 1 1,0 0-1,1 1 1,-1-1-1,0 0 0,0 0 1,0 0-1,1 1 1,-1-1-1,0 1 0,0-1 1,0 1-1,0-1 1,0 1-1,0-1 1,0 1-1,0 0 0,0 0 1,0 0-1,0-1 1,-1 1-1,1 0 0,0 0 1,0 0-1,-1 0 1,1 0-1,-1 0 0,1 1 1,-1-1-1,1 0 1,-1 0-1,0 0 1,0 0-1,1 1 0,-1-1 1,0 0-1,0 0 1,0 0-1,0 1 0,0-1 1,-1 2-1,0 3 3,0 1 0,-1-1 0,1 0 0,-1 0 0,-1 0 0,1-1 0,-7 11 0,-18 26 1,-49 57 1,76-98-6,-1-1 0,1 0 0,-1 1 0,1 0-1,0-1 1,-1 1 0,1-1 0,0 1 0,-1-1 0,1 1 0,0 0-1,0-1 1,0 1 0,-1-1 0,1 1 0,0 0 0,0-1 0,0 1 0,0 0-1,0-1 1,0 1 0,0 0 0,0-1 0,1 1 0,-1 0 0,0-1-1,0 1 1,0-1 0,1 1 0,-1 0 0,0-1 0,1 1 0,-1-1-1,0 1 1,1-1 0,-1 1 0,1-1 0,-1 1 0,1-1 0,-1 1 0,1-1-1,-1 0 1,1 1 0,0-1 0,-1 0 0,1 0 0,-1 1 0,2-1-1,38 13-5,-30-10 13,0 0 1,-5-2-5,1 0 0,-1 1-1,1 0 1,-1 0 0,0 0-1,6 5 1,-10-6-1,0-1 1,0 1-1,-1 0 1,1 0-1,0 0 0,0-1 1,-1 1-1,1 0 0,-1 0 1,1 0-1,-1 0 1,1 0-1,-1 0 0,0 0 1,1 1-1,-1-1 0,0 0 1,0 0-1,0 0 0,0 0 1,0 0-1,0 0 1,0 0-1,0 0 0,0 1 1,-1-1-1,1 0 0,0 0 1,-1 0-1,1 0 0,0 0 1,-1 0-1,0 0 1,1 0-1,-1 0 0,0 0 1,1-1-1,-2 2 0,-6 8 8,0 0 0,-1-1 0,0 0-1,0-1 1,-1 0 0,0-1 0,-12 8-1,-5 0-124,-48 21 0,69-33-267,0 0 1,0-1 0,-1 0-1,1 0 1,-1-1 0,0 1-1,1-1 1,-1-1-1,-11 0 1,17 0 218,0 0-1,1 0 1,-1 0-1,1 0 0,-1-1 1,0 1-1,1 0 1,-1-1-1,1 1 1,-1 0-1,1-1 1,-1 1-1,1-1 1,-1 1-1,1 0 1,0-1-1,-1 1 1,1-1-1,0 0 1,-1 1-1,1-1 1,0 1-1,-1-1 1,1 1-1,0-1 1,0 0-1,0 0 1,0-1-290,0 0-1,0 0 1,0 0 0,0 0 0,0 1 0,1-1 0,-1 0 0,1 0 0,0-2 0,21-33-7317,-6 19 3612,5-1 216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2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58 120 1772,'-37'-4'17542,"35"4"-16920,1 0-1,0 0 0,0-1 1,0 1-1,0-1 1,-1 1-1,1-1 1,0 0-1,0 1 0,0-1 1,0 0-1,0 0 1,0 1-1,0-1 0,0-2 1,0 3-519,1-1 0,0 1 1,0-1-1,-1 0 0,1 1 0,0-1 1,0 0-1,0 1 0,0-1 1,0 0-1,0 1 0,0-1 0,0 0 1,0 1-1,0-1 0,0 0 0,1 1 1,-1-2-1,2 0-45,0 1 0,-1-1 1,1 1-1,0-1 0,0 1 1,0 0-1,0 0 0,0 0 0,0 0 1,0 0-1,3-1 0,4-2 22,20-11-27,0 2 0,43-13 0,-57 21-325,1 1 0,0 1 0,0 0 0,1 2-1,-1-1 1,27 3 0,-12 6-4768,-2 6-8503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2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193 112 956,'-12'-50'20047,"8"25"-12295,-2 1-4153,-1 13-3241,4 9-311,3 9-39,5 33-905,-2 0 0,-2 0 1,-1 1-1,-3-1 0,-7 43 0,-53 195-6879,51-234 2874,-2 0-1,-23 46 0,7-32 309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11 257 2532,'-3'-9'2668,"0"-1"1,2 0-1,-1 1 0,1-1 0,0-19 1,2 19-1288,0 1 1,0-1 0,1 0-1,1 0 1,6-17 0,-7 20-1229,1 1 0,0-1 0,1 1 0,0 0 0,-1 0 0,2 1 0,-1-1 0,1 1 0,0 0 0,0 0 0,0 0 0,1 1 0,0 0 0,-1 0 0,1 0 0,1 1 0,-1 0 0,1 0 0,-1 1 0,8-3 0,-11 4-151,0 1 0,0-1 0,-1 1-1,1 0 1,0-1 0,0 1 0,0 1 0,-1-1 0,1 0 0,0 1 0,0-1 0,-1 1 0,1 0 0,0 0 0,-1 0 0,1 0 0,-1 0 0,5 4-1,-3-3 4,-1 1-1,0 1 1,0-1-1,0 0 1,0 1-1,-1-1 0,0 1 1,1 0-1,-1 0 1,-1 0-1,3 5 0,-1 0 4,0 1 0,-1 0-1,0 0 1,-1 0 0,0 0-1,0 1 1,-1-1 0,-1 0-1,-2 18 1,-5 0 7,-2 0 1,-1-1-1,-1 0 1,-1-1-1,-27 41 0,2-1-3,29-47-62,18-26-183,20-30-185,23-38-142,73-142-1,-115 193 699,-1 0 0,6-27 0,-14 47-61,-1 2 303,-2 5-158,-8 12-101,-12 23-150,12-19 49,2 0-1,-1 1 1,2 0 0,1 0-1,0 1 1,2 0 0,-3 29-1,6-35-224,1-1-1,0 1 1,1-1-1,0 1 1,2-1 0,-1 0-1,2 0 1,0 0-1,1 0 1,0-1-1,13 25 1,-15-33-420,1 0 0,0 0 0,0 0 0,0 0 0,1-1 0,-1 0 0,1 0 0,0 0 0,0 0-1,1-1 1,-1 0 0,1 0 0,-1 0 0,1-1 0,9 3 0,0-1-1304,0-1 1,0 0-1,1-2 0,-1 1 0,20-2 1,13-4-2341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2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44 1864,'-12'0'3006,"8"0"-792,-1 1 0,0-1 0,0-1 1,0 1-1,1-1 0,-1 0 0,-9-2 0,14 3-2183,0 0-1,0-1 1,0 1 0,0 0 0,0 0 0,0 0 0,0 0 0,0 0-1,0 0 1,0 0 0,-1 0 0,1 0 0,0 0 0,0 0 0,0 0-1,0 0 1,0-1 0,0 1 0,0 0 0,0 0 0,0 0 0,0 0-1,0 0 1,0 0 0,0 0 0,0 0 0,0-1 0,0 1 0,0 0-1,0 0 1,0 0 0,0 0 0,0 0 0,0 0 0,0 0 0,0 0-1,0-1 1,0 1 0,0 0 0,0 0 0,0 0 0,0 0 0,0 0 0,0 0-1,0 0 1,1 0 0,-1 0 0,0 0 0,0-1 0,0 1 0,8-5 811,10-4-186,-1 4-1416,1 0 1,0 1-1,27-1 1,7 5-4918,-43 1 3337,1 0 0,-1 1 0,11 3-1,-7 1-1020,-2 3 179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2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92 1892,'-21'8'5710,"17"-6"-4412,0 0-1,0 0 1,0 0-1,-1-1 1,1 0 0,0 0-1,-1 0 1,1 0-1,0-1 1,-1 0 0,1 0-1,-6 0 1,10 0-1217,0-1 0,0 1 0,0 0 0,0 0 0,0-1 0,0 1 1,0 0-1,0 0 0,0-1 0,0 1 0,0 0 0,0 0 0,0-1 0,0 1 0,0 0 0,0-1 0,0 1 0,0 0 1,1 0-1,-1 0 0,0-1 0,0 1 0,0 0 0,0 0 0,0-1 0,1 1 0,-1 0 0,0 0 0,0 0 0,0 0 1,1-1-1,-1 1 0,0 0 0,0 0 0,1 0 0,-1 0 0,0 0 0,0 0 0,1 0 0,-1 0 0,0 0 0,1-1 1,12-7 359,2 0-441,0 1 0,0 1 0,31-9 0,52-6-4625,-26 7-2783,0-3-1371,-38 10 4420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13 189 264,'-10'-25'13672,"7"0"-6317,3 21-6934,1-1 1,0 1-1,0 0 1,0-1-1,0 1 1,0 0-1,1 0 0,0 0 1,0 0-1,0 0 1,0 1-1,0-1 1,1 0-1,0 1 0,4-5 1,1 1-304,0 0 1,0 0-1,0 1 0,0 0 1,1 0-1,0 1 1,1 0-1,-1 1 0,1 0 1,0 1-1,20-5 1,-22 7-252,0 0 0,-1 0 0,1 1 0,0 0 0,0 1 1,0 0-1,0 0 0,0 1 0,-1 0 0,1 0 1,-1 0-1,1 1 0,-1 0 0,0 1 0,0 0 0,8 6 0,61 53-9365,-59-47 4895,0 4-2749,-9-8 3873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2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176 226 2064,'3'-42'6390,"8"-19"-1209,2-7 1433,-6 23 1367,-1 36-6350,-7 10-1153,-1 1-403,0 1-28,-1 1 0,1 0-1,0 0 1,0 0 0,0 1-1,1-1 1,0 0 0,-1 1 0,1 5-1,-5 12 68,-121 327 507,111-300-884,-9 54 0,7-1-3567,15-68-114,3-33 3262,0 1-1,0 0 0,1 0 1,-1 0-1,0-1 0,1 1 1,-1 0-1,1-1 0,-1 1 1,1 0-1,0-1 0,0 1 1,0 0-1,0-1 0,1 3 1,4-2-3882,2-3 106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2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91 179 1056,'-5'-18'6789,"-2"-26"2451,6 18 4390,-16 50-12646,1 21-852,-15 75 0,26-94-123,1 1 0,1 1 0,1-1 0,3 35 0,-1-58-14,0 0 0,1 0 0,-1 0 0,1 0 0,0 0 0,0 0 0,1-1 0,-1 1 0,1 0 0,0-1 1,0 1-1,3 4 0,-4-7-3,0 0 0,1 0 1,-1 0-1,1 0 0,-1 0 0,1 0 1,0 0-1,-1 0 0,1-1 1,0 1-1,-1-1 0,1 1 1,0-1-1,0 1 0,-1-1 0,1 0 1,0 0-1,0 0 0,-1 0 1,1 0-1,0-1 0,0 1 0,0 0 1,-1-1-1,1 1 0,0-1 1,-1 0-1,3-1 0,6-3-37,-1-1 0,0 0 0,0-1-1,0 0 1,-1 0 0,0 0 0,-1-1-1,0-1 1,0 1 0,0-1 0,5-10 0,-3 1 24,0 1 1,-1-1-1,-1-1 1,-1 1 0,-1-1-1,6-35 1,-9 38 28,0 0 1,-1 0-1,-1 0 1,-1 0-1,0 0 1,-1 0-1,-1 0 1,-8-26 0,9 36 1,0 1 1,0-1 0,0 1 0,-1 0-1,0 0 1,0 0 0,-1 1 0,1-1-1,-1 1 1,0 0 0,0 0 0,-9-7-1,11 10-23,-1-1-1,1 1 0,-1 0 1,1 0-1,-1 0 1,0 0-1,1 1 0,-1-1 1,0 1-1,0-1 0,0 1 1,0 0-1,1 0 0,-1 0 1,0 1-1,0-1 1,0 1-1,1-1 0,-1 1 1,0 0-1,1 0 0,-1 0 1,0 0-1,1 1 0,0-1 1,-1 1-1,-3 3 0,0 0-157,0 0 0,0 0 0,1 1-1,-1 0 1,1 0 0,-5 9 0,6-8-508,0 0 1,1 0-1,-1 0 1,1 1-1,1-1 1,-3 10 0,4-11-243,0 0 0,1 1 0,-1-1 0,1 0 0,0 1 0,1-1 0,0 0 0,1 7 1,-1-8-155,1 0 1,-1 0 0,1 0 0,1-1 0,-1 1 0,1-1-1,-1 1 1,1-1 0,0 0 0,6 6 0,12 9-2844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2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98 225 1428,'-16'-69'15422,"8"47"-2560,-5 42-11730,1 9-1065,1 1 0,1 0 0,2 1 0,1 0 0,2 0 0,1 0 0,1 1 0,2 46 0,2-64-61,1-1 0,5 21 0,-6-30-10,0 0 0,0 0 0,1 0 0,-1 0-1,1-1 1,0 1 0,0 0 0,1-1 0,-1 1-1,1-1 1,-1 0 0,6 5 0,-6-7 2,1 0 1,-1 0-1,1 0 1,-1 0-1,0-1 0,1 1 1,-1-1-1,1 0 1,0 1-1,-1-1 0,1 0 1,-1-1-1,1 1 1,-1 0-1,1-1 1,-1 1-1,1-1 0,-1 0 1,0 0-1,1 0 1,-1 0-1,0 0 0,3-2 1,4-2 4,0-1 1,0 0-1,-1 0 1,10-11-1,-8 7-6,-1-1 0,0-1 1,0 0-1,-2 0 0,1 0 0,-2-1 0,0 0 0,5-15 0,-5 10 7,0 0 0,-2 0-1,0-1 1,-1 1 0,1-34 0,-5 33 5,0 1-1,-1-1 1,-1 1 0,-1 0-1,-8-26 1,8 32-6,-1 1-1,0 0 1,0 0 0,-1 0-1,0 1 1,-1 0 0,0 0-1,-1 0 1,-12-11 0,17 18-30,1 1 0,-1-1 0,-1 1 1,1 0-1,0 0 0,0 0 0,-1 0 1,1 1-1,-1-1 0,0 1 0,1 0 1,-1 0-1,0 0 0,0 0 1,0 1-1,1 0 0,-1-1 0,0 1 1,0 1-1,0-1 0,0 1 0,-4 0 1,4 1-225,-1 0 0,1 0-1,0 0 1,0 0 0,0 1 0,0 0 0,0 0 0,0 0 0,1 0 0,-1 0 0,1 1 0,0-1 0,0 1 0,1 0 0,-1 0 0,1 0 0,-3 7 0,3-8-396,1 1 1,0 0 0,0 0-1,0 0 1,0 0-1,0 0 1,1 0-1,0 0 1,0 0 0,0 0-1,1 0 1,-1 0-1,1 0 1,0 0 0,0-1-1,3 8 1,-1-3-775,1-1 0,-1 0 0,2 0 0,-1 0 0,1 0-1,0-1 1,8 8 0,10 8-2449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29 861 652,'-5'-9'3446,"0"-1"0,1 0 0,-7-20 0,10 27-2869,1 1 0,-1 0-1,1-1 1,-1 1 0,1-1-1,0 1 1,0-1 0,0 1-1,0-1 1,0 1 0,1-1-1,-1 1 1,1 0 0,-1-1 0,1 1-1,0 0 1,0-1 0,0 1-1,0 0 1,1 0 0,-1 0-1,0 0 1,3-3 0,-3 5-501,-1 1 1,1-1 0,0 0 0,0 0 0,-1 1 0,1-1-1,0 0 1,-1 1 0,1-1 0,-1 0 0,1 1-1,0-1 1,-1 1 0,1-1 0,-1 1 0,1 0 0,-1-1-1,1 1 1,-1-1 0,0 1 0,1 0 0,-1-1 0,0 1-1,1 0 1,-1-1 0,0 1 0,0 1 0,16 31 136,-11-22 80,46 119 645,-20-45-836,-25-71-100,-5-10 4,0 0 0,0 0 0,1 0 0,0 0 0,0 0 0,0 0 1,0-1-1,6 7 0,-8-10-2,0 0-1,1 0 1,-1 0 0,1 0-1,-1 0 1,0 0 0,1-1 0,-1 1-1,0 0 1,1 0 0,-1 0-1,0 0 1,1 0 0,-1-1-1,0 1 1,1 0 0,-1 0 0,0-1-1,1 1 1,-1 0 0,0 0-1,0-1 1,1 1 0,-1 0-1,0-1 1,0 1 0,0 0 0,1-1-1,-1 1 1,0 0 0,0-1-1,0 1 1,0-1 0,0 1-1,7-16 30,-7 15-28,88-310 186,-51 164-39,-18 74-127,46-146 99,-55 190-111,2 1 0,2 0 0,0 1-1,2 0 1,24-32 0,-31 48-11,1 0-1,-1 1 1,2 0 0,-1 1-1,2 0 1,-1 1 0,18-10 0,-25 16-4,1 0 1,-1 0 0,0 1 0,1-1 0,-1 1 0,1 0 0,0 0 0,-1 1-1,1-1 1,-1 1 0,8 1 0,-9-1-2,0 1 0,1 0 0,-1 0 0,0 0 0,0 0 0,0 1 0,0-1 0,0 1 0,0 0 0,0 0 0,-1 0 0,1 0 0,-1 0 0,1 1 0,-1-1 0,0 1 0,3 4 0,-2-3-154,-1 0-1,1 0 1,-1 0 0,0 0 0,-1 0-1,1 1 1,-1-1 0,1 1 0,-1-1-1,-1 1 1,1-1 0,-1 9 0,0 0-1286,-2-1 0,0 1-1,-4 15 1,2-16-2239,1 1 0,1 0-1,-1 20 1,3-14-766,0 0 241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149 149 1148,'-3'0'1520,"0"-1"0,-1 1 0,1-1 0,0 0 0,0 0 0,-1-1 0,1 1 0,0 0 1,0-1-1,-4-3 0,5 4-901,1-1 1,1 1 0,-1 0 0,0 0 0,0 0-1,0-1 1,0 1 0,1 0 0,-1-1-1,1 1 1,-1 0 0,1-1 0,-1-1-1,1-16 924,1 15-1474,0 0 0,0 0 0,1 0 0,-1 0 1,1 0-1,0 1 0,0-1 0,1 1 0,-1-1 0,0 1 0,1 0 0,0 0 1,0 0-1,0 0 0,0 0 0,0 1 0,1 0 0,-1-1 0,6-1 0,0-1 42,-1 1-1,1 0 1,1 1 0,-1 0-1,0 0 1,1 1-1,11-1 1,-18 3-110,1-1-1,-1 1 1,0 0 0,0 0 0,0 1 0,0-1 0,1 1-1,-1 0 1,0-1 0,0 1 0,0 1 0,0-1 0,-1 0-1,1 1 1,0-1 0,0 1 0,-1 0 0,1 0-1,-1 0 1,0 0 0,1 0 0,-1 1 0,3 4 0,-3-4 0,0 0 0,-1 1 0,1-1 1,-1 1-1,0 0 0,0-1 0,0 1 1,0 0-1,-1 0 0,1 0 0,-1 0 1,0-1-1,-1 1 0,1 0 0,0 0 0,-1 0 1,0-1-1,0 1 0,-2 4 0,-2 5 2,-1-1-1,0 1 0,-1-2 0,-1 1 0,0-1 0,-10 12 0,-61 55 6,62-59-32,20-14-42,11-3 7,-13-2 58,10 0-4,0 0 0,0 1 0,19 4-1,-28-5 6,1 1-1,-1-1 0,0 1 1,0 0-1,0 0 1,1 0-1,-1 0 0,0 0 1,0 0-1,-1 0 1,1 1-1,0-1 0,0 1 1,-1-1-1,1 1 1,-1 0-1,1 0 0,-1-1 1,0 1-1,1 0 0,-1 0 1,0 0-1,0 1 1,-1-1-1,2 3 0,-2-3 3,0 0 0,0 0 0,0 0-1,-1 0 1,1 0 0,0 0-1,-1 0 1,0 0 0,1 0 0,-1-1-1,0 1 1,0 0 0,0 0-1,0-1 1,0 1 0,-1 0 0,-1 2-1,-29 25 18,29-27-17,-10 9-30,-1-1 1,-1-1 0,-29 15-1,34-20-258,0 0 0,0 0-1,-1-1 1,1 0 0,-1-1-1,0 0 1,-15 0 0,24-1-38,0-1 1,0 0 0,0 0-1,0-1 1,-1 1 0,1 0 0,0-1-1,0 1 1,0-1 0,0 0 0,0 1-1,0-1 1,0 0 0,1 0 0,-1 0-1,0-1 1,0 1 0,1 0-1,-1-1 1,1 1 0,-1-1 0,1 1-1,-2-4 1,2 3-315,0 0-1,0-1 1,1 1 0,-1 0-1,1 0 1,0-1 0,0 1-1,0 0 1,0-1 0,0 1-1,0 0 1,1-1 0,-1 1-1,1 0 1,-1 0 0,1-1-1,0 1 1,0 0 0,0 0-1,0 0 1,2-3 0,7-11-3371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375 210 1200,'1'-15'2306,"0"-1"0,0 0-1,-2 0 1,0 1 0,0-1-1,-2 0 1,0 1 0,-1 0 0,0 0-1,-1 0 1,-9-18 0,14 33-2264,-1-1 1,1 1-1,0-1 1,-1 1-1,1-1 1,-1 1 0,1 0-1,-1-1 1,1 1-1,-1-1 1,1 1-1,-1 0 1,0 0 0,1-1-1,-1 1 1,1 0-1,-1 0 1,0 0-1,1 0 1,-1 0 0,1 0-1,-1-1 1,0 2-1,1-1 1,-1 0-1,0 0 1,1 0-1,-1 0 1,1 0 0,-1 0-1,0 1 1,1-1-1,-1 0 1,1 0-1,-1 1 1,1-1 0,-1 0-1,1 1 1,-1-1-1,1 1 1,-1 0-1,-22 20 224,23-21-266,-21 26 173,1 1 1,1 1-1,1 0 0,-22 51 1,-40 134 476,54-125-445,4 1 0,4 2-1,-12 173 1,28-190-882,14 123 0,-4-135-1503,3-1 1,26 80 0,-30-119-736,1 0 0,2 0-1,0-1 1,1-1-1,15 23 1,-7-18-1655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28 793 2164,'-4'-10'1898,"1"2"45,0-1-1,0 1 1,1 0-1,-2-12 1,2-2 1337,-4-49 8528,6 71-11790,0 0 1,0 0-1,0 0 1,0-1-1,0 1 1,0 0-1,0 0 1,0 0-1,0 0 1,-1 0-1,1 0 1,0-1-1,0 1 1,0 0-1,0 0 1,0 0-1,1 0 1,-1 0-1,0 0 1,0 0-1,0-1 1,0 1-1,0 0 1,0 0-1,0 0 1,0 0-1,0 0 1,0 0 0,0 0-1,0-1 1,0 1-1,0 0 1,0 0-1,1 0 1,-1 0-1,0 0 1,0 0-1,0 0 1,0 0-1,0 0 1,0 0-1,0 0 1,1 0-1,-1 0 1,0 0-1,0 0 1,0 0-1,0 0 1,0 0-1,0 0 1,1 0-1,-1 0 1,0 0-1,0 0 1,0 0-1,0 0 1,0 0-1,0 0 1,0 0-1,1 0 1,-1 0-1,0 0 1,0 0-1,0 0 1,0 0 0,0 0-1,0 0 1,0 1-1,11 10 287,6 17-214,6 18 167,-3 2 0,16 52-1,7 17 77,-42-116-328,-1 1-1,1 0 1,0 0 0,0-1 0,0 1-1,0-1 1,0 1 0,0-1-1,0 1 1,2 1 0,-2-3-4,-1 0 0,1 0 0,-1 0 0,1 0 0,-1 0 0,1 0 0,-1 0 0,1 0 0,-1 0 0,1 0 0,-1 0 0,1 0 0,-1 0 0,1 0 0,-1 0 0,0-1-1,1 1 1,-1 0 0,1 0 0,-1-1 0,1 1 0,-1 0 0,0-1 0,1 1 0,-1 0 0,0-1 0,1 1 0,-1 0 0,0-1 0,1 1 0,-1-1 0,0 1 0,0 0 0,1-1 0,-1 1 0,0-1 0,0 1 0,0-2 0,10-20 26,0-1-1,-2 0 1,9-41 0,-16 60-26,32-177 6,-5 24-13,38-107 1,-54 224-7,1 0 0,2 0 0,38-72 0,-48 104 6,-4 7 0,-1 0 0,1-1 1,-1 1-1,1 0 0,0 0 1,-1 0-1,1 0 0,0 0 1,0 0-1,0 1 0,0-1 1,0 0-1,1-1 0,0 2 2,-1 0 0,0 0 1,1 0-1,-1 1 0,0-1 0,0 0 0,1 1 0,-1-1 0,0 0 0,0 1 0,0 0 0,0-1 0,0 1 0,1 0 0,-1-1 0,1 3 0,5 2-161,0 0-1,-1 1 1,0 0-1,0 1 1,0-1-1,-1 1 1,0 0-1,0 1 1,-1-1-1,0 1 1,3 9 0,13 39-4378,-5 0-4964,-15-53 8846,8 44-7971,-5-23 4557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117 113 1260,'-4'-2'2329,"0"0"0,0 0 0,0 0 0,0-1 0,0 1 0,0-1 0,1 0 0,-5-5 0,7 7-2029,0-1 1,0 1 0,0-1-1,1 1 1,-1-1 0,0 0-1,1 1 1,-1-1-1,1 0 1,0 1 0,0-1-1,0 0 1,0 0 0,0 1-1,0-1 1,0 0-1,1-2 1,-1 2-118,1-1 0,0 1-1,0 0 1,0-1 0,0 1-1,1 0 1,-1-1 0,1 1 0,-1 0-1,4-3 1,-2 3-169,0-1-1,-1 1 1,1 0 0,0-1-1,0 2 1,1-1 0,-1 0-1,0 1 1,0-1-1,1 1 1,-1 0 0,1 0-1,-1 0 1,1 0 0,0 1-1,6 0 1,-7 0-14,0 0 1,1 0-1,-1 1 0,0 0 0,1 0 1,-1 0-1,0 0 0,0 0 0,0 0 1,0 1-1,0 0 0,0-1 0,0 1 1,0 0-1,-1 1 0,1-1 0,-1 0 1,1 1-1,-1-1 0,0 1 0,0 0 1,0 0-1,-1-1 0,1 1 0,-1 0 1,1 1-1,-1-1 0,0 0 0,1 6 1,-1-2 2,-1 0 0,1 1 0,-1-1 1,-1 0-1,1 0 0,-1 0 0,-1 0 0,1 0 1,-1 0-1,0 0 0,-1-1 0,0 1 1,-4 8-1,-3 0 8,-1 0 0,0-1 1,-1 0-1,0 0 0,-17 12 1,71-14-187,-36-8 178,-2-2 1,0-1 1,0 2 0,-1-1 0,1 0-1,-1 1 1,6 5 0,-8-7-3,0 0 0,0 1 0,0-1 0,-1 0-1,1 1 1,-1-1 0,1 0 0,-1 1 0,1-1 0,-1 1 0,0-1 0,0 1 0,0-1 0,0 1-1,0-1 1,0 1 0,0-1 0,0 0 0,0 1 0,-1-1 0,1 1 0,0-1 0,-1 1-1,-1 1 1,-2 5-5,0-1 0,-1 0 0,0 0 0,0-1 0,-1 1 0,0-1 0,0 0 0,0-1 0,-1 1 0,1-1 0,-1-1 0,-14 8 0,15-9-500,-1 0 0,0 0 1,0 0-1,0-1 0,0 0 0,-1 0 0,1-1 0,-13 2 0,18-3 122,0-1 0,0 1-1,0 0 1,0 0 0,0-1-1,1 1 1,-1-1 0,0 0-1,0 1 1,-2-2-1,3 1-86,0 0 0,0 1 0,0-1 0,0 0-1,0 0 1,0 0 0,0 0 0,0 0-1,1 0 1,-1 0 0,0 0 0,0-1 0,1 1-1,-1 0 1,1 0 0,-1 0 0,1-1-1,0 1 1,0 0 0,-1-1 0,1 1-1,0 0 1,0-1 0,0 1 0,0 0 0,0-1-1,1 1 1,-1 0 0,0 0 0,1-1-1,-1 1 1,0 0 0,1 0 0,0-1-1,-1 1 1,2-1 0,5-10-3267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20 120 60,'-19'6'30134,"22"-11"-28318,3 0-3363,2-2 1636,1 1-1,0 0 0,0 1 0,1 0 0,-1 0 0,1 1 0,17-5 0,75-14-609,-91 21 404,44-6-1763,-2 2-3735,-44 4 2917,0 0-1,0-1 0,14-5 0,6-2-5605,-18 5 4512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172 711 2532,'-18'-20'12051,"1"1"-883,8 3-6524,9 43-3550,-7 48-1,4-50-908,-82 438-9561,56-334-8511,26-109 13551</inkml:trace>
  <inkml:trace contextRef="#ctx0" brushRef="#br0" timeOffset="1">409 111 3152,'-7'-29'6347,"5"25"-5085,1-1-1,-1 0 1,1 1-1,0-1 0,0 0 1,0 1-1,1-1 1,0 0-1,0 0 1,0 0-1,1 1 0,-1-1 1,1 0-1,3-8 1,-3 13-1181,0-1 1,0 1-1,0-1 1,0 1-1,0 0 1,0 0-1,0 0 1,0 0-1,0 0 1,0 0-1,0 0 1,0 0-1,0 0 1,0 0-1,0 0 1,0 0-1,0 1 1,0-1-1,0 1 1,2 0-1,21 8 2,-12-2-48,-1 1-1,0 0 1,0 0 0,0 1 0,-1 1-1,-1-1 1,1 2 0,-2-1 0,9 13 0,-6-6 20,-2 1 0,0 0 0,-1 0 0,0 0 0,7 33 0,-7-11 31,-1 1 0,-2-1-1,-2 1 1,-2 0 0,-6 63 0,-4-29-42,-3-1 1,-4 1 0,-35 105 0,12-76-37,-89 171 0,117-254-56,4-6-171,-1-1 0,0 1 0,-14 17 0,21-32 116,1 0 0,0 1 0,0-1 0,0 1-1,-1-1 1,1 0 0,0 1 0,0-1-1,-1 1 1,1-1 0,0 0 0,-1 1 0,1-1-1,-1 0 1,1 0 0,0 1 0,-1-1-1,1 0 1,-1 0 0,1 0 0,0 1 0,-1-1-1,1 0 1,-1 0 0,1 0 0,-1 0-1,1 0 1,-1 0 0,1 0 0,-1 0-1,1 0 1,-1 0 0,1 0 0,-1 0 0,1 0-1,0-1 1,-1 1 0,1 0 0,-1 0-1,1 0 1,-1-1 0,1 1 0,0 0 0,-1 0-1,1-1 1,-1 0 0,0 0-407,1 0 0,-1 0-1,1-1 1,0 1 0,-1 0 0,1-1 0,0 1 0,0 0 0,-1-1-1,1 1 1,0-1 0,1 1 0,-1 0 0,0-1 0,1-1 0,1-4-1405,0 0 0,1 1 1,0-1-1,0 0 0,1 1 1,5-8-1,4-6-2256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3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1828,'5'-44'11364,"-3"38"-9886,0-1-1,0 1 1,1 0-1,4-8 1,-5 9-1043,1 0 0,1 1 0,-1-1 0,0 1 1,1 0-1,0 0 0,0 1 0,0-1 0,1 1 1,-1-1-1,1 1 0,0 1 0,7-4 0,-4 3-412,0 0-1,1 1 1,14-3-1,-17 4-554,1 0 0,-1 1 0,1 0 0,-1 0 1,12 3-1,-15-3-21,0 1 0,1 0 0,-1 0 1,0 0-1,0 0 0,0 1 0,0-1 1,0 1-1,-1 0 0,1 0 0,0 0 1,-1 0-1,1 0 0,-1 0 0,0 1 1,0-1-1,0 1 0,0 0 0,0-1 0,0 1 1,-1 0-1,1 0 0,-1 0 0,0 0 1,0 0-1,0 1 0,0-1 0,0 4 1,0 13-2786,1 1 167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219 169 2340,'0'-10'2926,"-1"1"-1,0 0 1,0 0-1,-4-12 0,-3-3 1521,-16-33 0,16 40-2320,8 16-2088,0 1 1,0-1-1,-1 0 1,1 1 0,0-1-1,-1 0 1,1 1 0,-1-1-1,1 0 1,-1 1-1,1-1 1,-1 1 0,1-1-1,-1 1 1,1 0 0,-1-1-1,0 1 1,1-1-1,-1 1 1,0 0 0,1 0-1,-1-1 1,0 1 0,1 0-1,-1 0 1,0 0-1,0 0 1,1 0 0,-1 0-1,0 0 1,0 0 0,1 0-1,-1 0 1,0 0-1,1 0 1,-1 0 0,0 1-1,0-1 1,1 0 0,-1 1-1,0-1 1,0 1-1,-4 2-29,0 1-1,0 0 0,0 0 0,-5 6 0,-1 0 52,2-1-60,-1 0-1,1 1 1,1 0 0,0 0 0,0 1-1,1 0 1,1 0 0,0 1-1,-8 19 1,10-21-20,1 0-1,0 1 1,0-1 0,1 1-1,0-1 1,1 1-1,1 0 1,-1-1 0,2 1-1,-1 0 1,1-1-1,3 13 1,-2-18-74,-1-1 0,1 1 0,0-1 0,0 1 0,0-1 0,1 1 0,0-1 0,-1 0 0,1 0 0,6 5 0,-9-8 45,1-1 0,0 1 0,0 0 0,0 0 1,0-1-1,0 1 0,1-1 0,-1 1 1,0-1-1,0 1 0,0-1 0,0 0 0,1 0 1,-1 0-1,0 1 0,0-1 0,0 0 0,2-1 1,-1 1 0,-1-1 0,1 1 0,0-1 0,-1 0 0,1 0 1,-1 1-1,1-1 0,-1 0 0,1-1 0,-1 1 0,0 0 0,0 0 1,0-1-1,1 1 0,-1 0 0,1-3 0,6-9-80,-1 0 0,0 0 0,0-1 1,-2 0-1,6-19 0,14-78 156,-13 56 98,-12 55-124,0 0 0,0 0 0,0 0 0,0 1 0,0-1 0,0 0 0,0 0 0,0 0 0,0 0 0,0 0 0,0 0-1,0 0 1,0 0 0,0 0 0,0 0 0,0 0 0,0 0 0,1 0 0,-1 0 0,0 0 0,0 0 0,0 0 0,0 0 0,0 0 0,0 0-1,0 0 1,0 0 0,0 0 0,0 0 0,0 0 0,0 0 0,0 0 0,0 0 0,0-1 0,0 1 0,0 0 0,0 0 0,0 0-1,1 0 1,-1 0 0,0 0 0,0 0 0,0 0 0,0 0 0,0 0 0,0 0 0,0 0 0,0 0 0,0 0 0,3 11 23,3 28-58,-3-15 65,6 40-112,-3-20-1358,2-1-3488,0-28-412,-2-5-2516,-4-3 4339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244 115 2408,'4'-16'3978,"1"0"-1,0 0 0,10-19 1,-13 31-2524,-1 1 0,1-1 0,-1 1 0,0-1 0,-1 0 0,2-6 699,-4 11-2049,0 1 0,0-1-1,0 1 1,1-1 0,-1 1 0,0 0 0,1 0 0,0-1 0,-1 1 0,1 0 0,0 0 0,0 1 0,-2 2 0,1-1 39,-50 93 282,-58 150-1,62-122-2254,11-45-6256,28-58 1993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51 101 1484,'-7'-8'2485,"3"5"-912,0-1 0,0 0 0,1 0 0,-1-1 0,1 1 0,0-1 0,0 1-1,1-1 1,-1 0 0,1 0 0,0 0 0,1-1 0,-1 1 0,1 0 0,-1-7 0,2 12-1499,0-1-1,0 1 1,0 0-1,0-1 1,0 1-1,0-1 1,0 1-1,1-1 1,-1 1-1,0-1 1,0 1 0,0 0-1,1-1 1,-1 1-1,0 0 1,0-1-1,1 1 1,-1 0-1,0-1 1,1 1-1,-1 0 1,0-1 0,1 1-1,-1 0 1,1 0-1,-1-1 1,0 1-1,1 0 1,0 0-1,18-1 365,18 11-552,-26-4 114,1 1 0,-1 0 0,-1 0 0,1 1 0,-1 1 1,-1 0-1,0 0 0,0 1 0,-1 0 0,0 0 0,0 1 1,-1 0-1,9 21 0,-7-13-510,-1 0 0,-1 0 1,-1 0-1,-1 1 0,-1 0 0,-1 0 0,0 1 1,-1 22-1,-2-32-262,2 54-7075,-1-54 4430,0-1 0,1 1 0,6 18-1,-3-14-590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3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59 683 2928,'-48'-41'21096,"40"26"-16597,8 15-4465,0 0 0,-1 0 0,1-1 0,0 1 0,0 0 1,0 0-1,0 0 0,0 0 0,0-1 0,-1 1 0,1 0 0,0 0 0,0 0 0,0-1 0,0 1 0,0 0 1,0 0-1,0 0 0,0-1 0,0 1 0,0 0 0,0 0 0,0-1 0,0 1 0,0 0 0,0 0 1,0 0-1,0-1 0,0 1 0,0 0 0,0 0 0,1 0 0,-1 0 0,0-1 0,0 1 0,0 0 0,0 0 1,0 0-1,0 0 0,1-1 0,-1 1 0,0 0 0,0 0 0,0 0 0,1 0 0,-1 0 0,0 0 0,0 0 1,0-1-1,0 1 0,1 0 0,-1 0 0,0 0 0,0 0 0,1 0 0,-1 0 0,0 0 0,0 0 1,0 0-1,1 0 0,-1 0 0,0 0 0,0 0 0,0 0 0,1 1 0,-1-1 0,0 0 0,0 0 0,6 4-30,-1 0 0,1 1 0,-1 0 0,-1-1 0,1 2 0,-1-1-1,0 1 1,0-1 0,4 9 0,0-2 4,10 18 31,-1 2 0,-2 0 0,12 37 0,0-3 58,-21-46-80,-6-18-19,0 0 0,1 1-1,-1-1 1,1 1 0,0-1 0,-1 0-1,1 0 1,0 0 0,0 1 0,1-1 0,-1 0-1,0 0 1,1 0 0,-1-1 0,1 1-1,0 0 1,-1 0 0,1-1 0,0 1-1,0-1 1,3 2 0,-4-3-1,0 0 0,0 0 0,0 0 0,0 0 0,0-1 0,0 1-1,0 0 1,0 0 0,0-1 0,0 1 0,0-1 0,0 1 0,-1-1 0,1 1 0,0-1 0,0 1 0,-1-1 0,1 0 0,0 1 0,0-1 0,-1 0 0,1 0 0,-1 1-1,1-1 1,0-2 0,13-23-29,-14 25 29,12-30-30,-2 0 0,-2 0 0,8-49 0,-2 8 22,122-538 1031,-112 530-158,-24 79-863,1 1 0,-1-1-1,0 1 1,0 0 0,1-1 0,-1 1 0,0 0-1,1-1 1,-1 1 0,0 0 0,1-1 0,-1 1 0,1 0-1,-1 0 1,0-1 0,1 1 0,-1 0 0,1 0-1,-1 0 1,1 0 0,-1 0 0,0-1 0,1 1-1,-1 0 1,1 0 0,-1 0 0,1 0 0,-1 0-1,1 0 1,-1 1 0,1-1 0,-1 0 0,1 0-1,-1 0 1,0 0 0,1 0 0,-1 1 0,1-1 0,-1 0-1,1 1 1,23 13-148,-17-10 49,5 4-904,-1 0 0,0 0-1,0 1 1,-1 1 0,11 12 0,15 14-8467,-10-10 667,-12-11 4475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126 111 3088,'-2'0'1161,"0"0"1,0 0-1,0 0 0,0-1 0,0 1 0,0-1 0,0 1 0,0-1 0,0 0 1,0 1-1,1-1 0,-3-2 0,2 2-493,1 0 1,0 0-1,0 0 1,-1 0-1,1-1 1,0 1-1,0 0 1,0-1-1,0 1 1,1-1-1,-1 1 1,-1-3-1,2 2-324,-1 0-1,1 0 0,-1-1 1,1 1-1,0 0 1,0 0-1,0 0 1,0 0-1,0 0 1,1-3-1,0 2-318,0 1-1,0 0 1,0-1-1,0 1 0,0 0 1,0 0-1,0-1 1,1 1-1,2-3 1,-2 2-14,1 0 0,0 1 0,0-1 0,0 1 0,1-1 1,-1 1-1,1 0 0,-1 0 0,1 0 0,0 1 0,-1-1 1,1 1-1,0 0 0,0 0 0,5-1 0,-7 2-10,0 0 0,0 0 0,0 0 0,0 1 0,0-1 0,0 0 0,0 1 0,0-1 0,0 1 0,0 0 0,0 0 0,0 0 0,-1 0 0,1 0 0,0 0 0,0 0 0,-1 0 0,1 1 0,-1-1 0,1 1 0,-1-1 0,0 1 0,0 0 0,1-1 0,-1 1 0,0 0 0,-1 0 1,1 0-1,0 0 0,1 3 0,-1 1 0,0 0 1,0 1-1,-1-1 1,1 1-1,-1-1 1,-1 0 0,1 1-1,-1-1 1,0 0-1,-1 1 1,1-1-1,-1 0 1,-3 6 0,-6 14 4,-22 38 1,29-57-8,-3 5-3,4-8-2,1 0 1,0 0-1,0 0 0,0 0 0,0 0 0,0 0 0,1 0 1,0 1-1,0-1 0,-1 6 0,38 12-529,-34-21 540,0 1-1,0 0 0,0 0 1,0 0-1,0 0 0,0 0 0,0 0 1,0 1-1,-1-1 0,0 0 0,1 1 1,-1 0-1,0-1 0,0 1 0,0 0 1,0-1-1,-1 1 0,1 0 0,-1 0 1,0-1-1,1 1 0,-1 0 0,-1 0 1,1 0-1,0 0 0,-1-1 1,-1 6-1,1-3-10,-1-1 1,0 1-1,0-1 1,-1 0-1,1 0 1,-1 0-1,0 0 1,0 0-1,0 0 0,0-1 1,-1 0-1,1 1 1,-1-1-1,0-1 1,0 1-1,-6 2 1,1 0 207,3-1-1573,0-1 0,-1-1 0,1 1 1,-12 3-1,14-6 391,1 0 0,0 0 0,-1 0 1,1 0-1,0 0 0,0-1 0,-1 1 0,1-1 1,0 0-1,0 0 0,0 0 0,0 0 0,-3-2 1,-8-6-3743,1-1 142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214 639 1340,'-170'45'9589,"167"-44"-9284,0 0 0,0-1 0,1 0 0,-1 1 0,0-1 0,0 0 0,0-1 0,0 1 0,-3-1 0,6 1-243,-1 0 1,0-1-1,1 1 1,-1 0-1,1-1 0,-1 1 1,0 0-1,1-1 0,-1 1 1,1-1-1,-1 1 1,1-1-1,-1 1 0,1-1 1,0 1-1,-1-1 0,1 0 1,0 1-1,-1-1 1,1 0-1,0 1 0,0-1 1,-1 0-1,1 1 0,0-1 1,0 0-1,0 1 1,0-1-1,0 0 0,0 1 1,0-1-1,0 0 0,0 1 1,0-1-1,1 0 1,-1 1-1,0-1 0,0 0 1,1 1-1,-1-1 0,1-1 1,0 1 72,0-1 0,0 0 0,0 0 0,1 0-1,-1 1 1,0-1 0,1 0 0,0 1 0,-1-1 0,1 1 0,0 0 0,0 0 0,-1 0 0,1 0 0,0 0 0,0 0 0,0 0-1,0 0 1,1 1 0,-1-1 0,3 0 0,8-1 337,0 1 0,20 0 0,-14 0 97,117 5 1864,-56-1-1567,776-36 2278,-840 32-3130,921-81 380,-466 37-320,245-21-19,885-74 3,636 1-29,-917 52 55,-983 46-1603,-370 43-8089,-41 2 665,29 5 4720,-7 1 241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59 502 2856,'-14'-12'5589,"9"9"-3504,0-1-1,0 0 0,1 0 0,-1-1 1,1 1-1,0-1 0,1 0 1,-6-8-1,9 6 538,6 11-1994,9 11-557,-6 0 115,0-1 1,0 1-1,-2 0 1,0 1-1,10 29 1,13 87 335,-9-35-312,-18-79-193,-3-14-13,1 0-1,-1 0 0,1 0 0,0 0 0,1 0 0,-1 0 0,0 0 0,1 0 0,0 0 1,3 3-1,-5-7-2,0 1 1,1-1 0,-1 0 0,1 0-1,-1 0 1,1 0 0,-1 0-1,0 0 1,1 0 0,-1 0 0,1 0-1,-1-1 1,1 1 0,-1 0 0,0 0-1,1 0 1,-1 0 0,1-1-1,-1 1 1,0 0 0,1 0 0,-1-1-1,0 1 1,1 0 0,-1 0 0,0-1-1,0 1 1,1 0 0,-1-1-1,0 1 1,0 0 0,0-1 0,1 0-1,8-15 25,14-35-3,-3-2-1,20-81 0,2-5-14,-14 58-2,8-27-3,52-105 0,-85 209-4,0-1 1,0 1-1,0 0 0,0 0 1,1 0-1,-1 0 1,1 0-1,0 1 0,0 0 1,1 0-1,-1 0 1,1 0-1,-1 1 0,1-1 1,0 1-1,0 1 0,0-1 1,9-1-1,-1 0-184,0 1 0,0 1 0,1 0 0,-1 1 0,0 1 0,17 2 0,-27-3-12,1 1 1,-1 0-1,1 0 1,-1 0-1,1 0 1,-1 1-1,4 1 1,-5-1-459,1-1 0,-1 1 1,0 0-1,1 0 0,-1 0 1,0 0-1,0 1 1,0-1-1,-1 0 0,1 1 1,0 0-1,0 2 1,1 1-861,-2 0 1,1 0 0,-1-1 0,0 1 0,0 0 0,0 0 0,-1 0 0,0 0 0,0 0 0,-1 8-1,-2 8-2451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59 198 24,'-16'-9'6689,"12"7"-4730,0 0 0,0-1-1,-1 1 1,2-1 0,-1 0 0,-3-3 0,5 4-1609,1 0 0,0 1 0,0-1 0,0 0 0,0 0 1,0 0-1,0 0 0,1 0 0,-1 0 0,1 0 0,-1 0 1,1 0-1,0 0 0,-1 0 0,1 0 0,0 0 0,1 0 1,-1-2-1,1-2-133,-1 0 1,1 0 0,1 1-1,-1-1 1,1 0-1,0 1 1,0 0 0,1-1-1,0 1 1,-1 0-1,2 0 1,-1 0 0,1 1-1,-1-1 1,8-5-1,-6 5-224,1 1 0,0 0 0,0 1 0,0-1 0,1 1 0,-1 0 0,1 1 0,0 0 0,-1 0 0,1 0 0,0 1 0,11-1 0,-15 1 6,0 1-1,0 0 1,0 0-1,1 0 1,-1 0-1,0 1 1,0-1 0,0 1-1,0-1 1,-1 1-1,1 0 1,0 1-1,0-1 1,0 0-1,-1 1 1,1-1 0,-1 1-1,1 0 1,-1 0-1,0 0 1,1 0-1,-1 0 1,0 1-1,-1-1 1,4 4 0,-3-1 0,0-1 1,-1 0 0,1 1-1,-1 0 1,0-1 0,0 1 0,0 0-1,0 0 1,-1-1 0,0 1-1,0 0 1,0 0 0,-1 0 0,1-1-1,-3 8 1,-1-2 3,0 1 0,0-1 1,-1 0-1,-1 0 0,-8 11 0,8-12-57,1 0 1,-1 0-1,2 0 1,-1 1-1,1-1 1,-3 12-1,7-20 36,0 1 0,0-1-1,0 1 1,1 0 0,-1-1 0,0 1-1,1-1 1,-1 1 0,1-1 0,-1 0-1,1 1 1,0-1 0,-1 1 0,1-1-1,0 0 1,0 0 0,0 1 0,0-1-1,0 0 1,1 0 0,-1 0 0,0 0-1,0 0 1,1-1 0,-1 1 0,0 0 0,2 0-1,45 19-1,-42-17 15,-5-3 9,0 0-1,-1 0 1,1 0 0,0 1 0,-1-1-1,1 0 1,0 0 0,-1 1 0,1-1-1,0 0 1,-1 1 0,1-1-1,-1 1 1,1-1 0,-1 1 0,1-1-1,-1 1 1,1-1 0,-1 1 0,0-1-1,1 1 1,-1 0 0,0-1-1,1 1 1,-1-1 0,0 1 0,0 0-1,0 0 1,0-1 0,1 1-1,-1 0 1,0 0 0,-1 1 10,0 0-1,1 0 1,-1-1 0,0 1 0,0 0-1,0-1 1,0 1 0,0-1 0,0 0-1,-1 1 1,1-1 0,-2 2-1,-7 4 44,1 0 0,-1 0 0,-12 5 0,-48 22-590,21-17-2595,48-17 2936,0 0-1,1 1 1,-1-1 0,0 0 0,1 0 0,-1 0 0,0 0-1,0 1 1,1-1 0,-1 0 0,0 0 0,0-1-1,1 1 1,-1 0 0,0 0 0,0 0 0,1 0 0,-1-1-1,0 1 1,1 0 0,-1-1 0,0 1 0,1 0-1,-2-1 1,2 0-116,0 0-1,0 1 1,-1-1 0,1 0-1,0 1 1,0-1-1,0 0 1,0 0 0,0 1-1,0-1 1,0 0-1,0 1 1,0-1 0,0 0-1,0 1 1,1-1-1,-1 0 1,0 0-1,1 0 1,1-3-988,0 0 0,0 0 0,0 1 0,0-1 0,1 1 0,0 0 0,4-5-1,9-4-2671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54 493 2928,'-30'8'9535,"7"-7"5048,23-1-14502,0-1 1,0 1-1,0 0 1,0 0-1,0 0 1,0 0-1,0 0 1,0 0-1,0 0 0,0 0 1,0-2 977,0 2-977,6-9 1234,9-5-1032,0 3-188,1 0 0,1 1 0,0 1-1,0 1 1,36-13 0,-9 8-743,62-11 1,-13 13-4273,-30 7-4392,-41 2 4258,-5 2 760,-1 2 200</inkml:trace>
  <inkml:trace contextRef="#ctx0" brushRef="#br0" timeOffset="1">1032 114 1132,'-6'-53'15879,"-1"1"-2158,6 43-13090,-1 13 34,-1 17 74,-11 109-2835,-26 62-6166,-61 120-4547,77-252 7991,-4-2 244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8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87 284,'10'-15'13103,"-9"13"-12192,0 0 0,1 0 0,-1-1 0,0 1 1,1 0-1,0 0 0,-1 0 0,4-2 0,4-4 523,1 1 1,1 0-1,-1 1 0,22-10 0,-29 14-1370,-1 1 0,1 1 0,0-1 1,0 0-1,-1 1 0,1-1 0,0 1 0,0 0 0,0 0 1,0 0-1,-1 0 0,1 0 0,0 1 0,0-1 1,0 1-1,-1 0 0,1 0 0,0 0 0,-1 0 0,1 0 1,0 0-1,-1 1 0,0 0 0,1-1 0,-1 1 0,0 0 1,4 4-1,-1 2-11,1 0 0,-1 0 0,-1 0 0,1 1 1,-1 0-1,-1 0 0,0 0 0,0 0 0,-1 0 0,2 12 0,0 13 114,1 50-1,-6-25-262,-3 0 0,-2 0 1,-2-1-1,-4 0 0,-2 0 0,-2-2 0,-3 1 0,-2-2 0,-43 80 0,58-124 16,-105 190-6491,89-168 2996,0 0 0,-2-1 0,-49 48 0,27-40-1150,1-11 204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8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369 144 832,'-4'-45'4877,"3"34"-3199,0-1-1,0 1 0,-1-1 0,-5-17 0,2 18-790,-4-1 5158,0 12-607,-1 11-3435,-188 395 239,157-316-1947,25-54-207,2 0 0,1 1-1,2 0 1,-7 45 0,14-55-108,2-1 1,0 1 0,1 0 0,2 0-1,1 0 1,10 50 0,-5-46-521,2 0 0,1 0 0,2-1-1,29 56 1,-31-69-451,0-1-1,1 0 0,1-1 0,1-1 0,0 0 1,0 0-1,2-2 0,0 1 0,26 16 0,-8-11-1652,1-2 0,1-1-1,0-1 1,40 9 0,3-3-1541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14 104 2104,'-2'-5'1658,"0"0"-1,0 0 1,0 0 0,1 0-1,0-1 1,0 1 0,0-1-1,0-7 1,1 11-1324,0 0 1,0 0-1,0 0 1,0 0 0,0 0-1,0 0 1,1 0-1,-1 0 1,1 0-1,-1 0 1,1 0-1,0 1 1,0-1 0,-1 0-1,1 0 1,1 1-1,-1-1 1,0 0-1,0 1 1,1 0-1,-1-1 1,0 1 0,1 0-1,-1-1 1,1 1-1,2-1 1,-2 1-289,0 1 1,0 0-1,0 0 1,0 0 0,0 0-1,0 0 1,1 0-1,-1 0 1,0 1-1,0-1 1,0 1-1,0-1 1,0 1 0,-1 0-1,1 0 1,0 0-1,0 0 1,0 0-1,-1 0 1,1 0 0,0 1-1,-1-1 1,0 0-1,1 1 1,-1 0-1,0-1 1,1 1-1,-1 0 1,1 2 0,4 5 53,-2 0 1,1 0-1,-1 0 1,5 17-1,-5-11-53,-1-1-1,0 0 0,-2 1 1,0 0-1,0-1 1,-2 21-1,0-24-34,-1-1 1,1 1-1,-2-1 0,1 0 0,-1 0 1,-1 0-1,0 0 0,0-1 0,-10 16 1,7-13-11,-6 11-12,13-22 3,0-1 0,-1 1 0,1 0 0,0-1 0,-1 1 0,1-1-1,-1 1 1,1-1 0,-1 1 0,1-1 0,-1 1 0,1-1 0,-1 0 0,0 1 0,1-1 0,-1 0 0,1 1 0,-1-1 0,0 0 0,1 0 0,-1 0 0,0 1 0,1-1 0,-1 0 0,-1 0 0,2-1-13,-1 1 0,0-1 0,0 1 0,0-1-1,1 0 1,-1 1 0,0-1 0,1 0 0,-1 0 0,0 1 0,1-1 0,-1 0 0,1 0 0,-1 0-1,1 0 1,0 1 0,-1-1 0,1 0 0,0 0 0,0 0 0,0 0 0,-1 0 0,1 0 0,0 0-1,0 0 1,0 0 0,1 0 0,-1-1 0,5-31-354,-4 28 309,5-22-70,2 0 1,1 0-1,19-42 1,-21 55 143,1-1 0,0 2 1,1-1-1,1 1 0,0 1 0,0 0 1,23-20-1,-30 29 21,0 0 1,1 1 0,-1 0-1,1 0 1,0 0 0,0 0-1,-1 0 1,1 1 0,0 0-1,0 0 1,0 0-1,1 0 1,-1 0 0,0 1-1,0 0 1,0 0 0,5 1-1,-6-1 5,1 1 0,-1 0 0,1 0 0,-1 1 0,0-1 0,0 1 0,0-1 0,0 1 0,0 0 0,0 0 0,0 1 0,0-1 0,-1 0 0,1 1 0,-1 0 0,0-1-1,0 1 1,0 0 0,0 0 0,2 4 0,2 4-195,-1 1 1,0-1-1,-1 1 0,0 0 1,0 0-1,-1 0 0,-1 0 0,0 1 1,-1-1-1,0 1 0,-1-1 0,0 1 1,-1 0-1,-1-1 0,0 0 0,-6 23 1,-16 29-4103,-19 27-6350,22-50 5359,7-12 1452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2704 142 1752,'4'-10'1976,"0"-1"0,-1 0 1,0 0-1,1-15 0,-4 22-1192,1 0-1,-1 0 1,-1 0 0,1 0-1,-1 0 1,1 0 0,-1 0 0,0 0-1,-1 0 1,1 1 0,-1-1-1,1 0 1,-1 1 0,0-1 0,-3-3-1,4 6-592,0 0 0,-1 1 1,1-1-1,0 0 0,-1 0 0,1 1 0,-1-1 0,1 1 0,-1-1 1,1 1-1,-1 0 0,0 0 0,1 0 0,-1 0 0,1 0 0,-1 0 1,1 0-1,-1 0 0,0 0 0,1 1 0,-2 0 0,-33 9 217,-24 18-10,-74 45 0,-52 47 15,91-57-212,-834 494 967,402-285-998,31-16-168,433-225-55,-37 21-1138,78-36-448,1 0-3434,26-38-11752,3 12 13127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3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2048 47 680,'2'-3'1175,"0"1"0,-1-1 1,1 1-1,-1-1 0,1 0 0,-1 0 1,0 0-1,0 1 0,0-1 0,0 0 0,0-6 1,-2 9-990,1-1 1,0 1-1,-1-1 1,1 0-1,-1 1 0,1-1 1,-1 1-1,0-1 1,1 1-1,-1 0 1,1-1-1,-1 1 1,0 0-1,0-1 1,1 1-1,-1 0 1,0 0-1,1-1 0,-1 1 1,0 0-1,0 0 1,1 0-1,-1 0 1,0 0-1,0 0 1,1 0-1,-1 0 1,-1 1-1,-24 2 1705,12 4-1419,0 0 0,1 1 0,0 0 0,1 1 0,-1 0 0,2 1 0,-17 18 0,-1-1 288,-382 316 2594,210-187-2774,-319 238 486,374-290-917,-126 93 341,16 19-202,239-201-348,8-7-56,0 0 0,1 1 0,-11 14 0,19-23 87,0 0 0,-1 0 0,1 0 0,0 0 0,0 1 1,0-1-1,0 0 0,-1 0 0,1 1 0,0-1 0,0 0 0,0 0 1,0 1-1,0-1 0,0 0 0,0 0 0,0 1 0,0-1 1,0 0-1,0 0 0,0 1 0,0-1 0,0 0 0,0 1 0,0-1 1,0 0-1,0 0 0,0 1 0,0-1 0,0 0 0,0 0 1,0 1-1,0-1 0,1 0 0,-1 0 0,0 0 0,0 1 1,0-1-1,1 0 0,12 2-1663,14-8-2648,-6-6-3762,27-18 0,-45 28 7302,13-9-3722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4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77 436,'-29'-6'12110,"-35"-10"1,64 16-12000,0 0 0,-1 0 0,1 0 0,0 0 0,0 0 0,-1 0 0,1 0 0,0 0 0,0 0 0,-1 0 0,1 0 0,0 0 0,0 0 0,-1 0 1,1 0-1,0 0 0,0-1 0,0 1 0,-1 0 0,1 0 0,0 0 0,0 0 0,0-1 0,0 1 0,-1 0 0,1 0 0,0 0 0,0-1 0,0 1 0,0 0 0,0 0 0,0-1 0,0 1 0,0 0 0,0 0 0,0-1 0,0 1 0,0 0 0,0 0 1,0-1-1,0 1 0,0 0 0,10-8 1000,16-2-1429,0 4-565,30-4-1,29 2-5494,-21 2-2661,-27 6 1458,-23 4 4029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4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39 3076,'-105'61'25815,"120"-63"-24672,19-3-1231,43-11-430,0-4-3465,73-27-13009,-118 37 12419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4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158 338 1556,'-2'-5'2031,"-8"-27"7711,9 29-9074,1-2 0,0 1 0,0 0 0,0 0 0,0 0-1,2-7 1,4-18 2531,10-29 0,-13 48-2677,1 0 0,1 0 0,0 0-1,0 1 1,1-1 0,8-9 0,-2 5-317,0 1 1,0 1-1,25-20 1,-33 29-198,0-1 0,1 1 0,0 1-1,-1-1 1,1 0 0,0 1 0,0 0 0,0 0-1,1 1 1,-1-1 0,0 1 0,1 0 0,-1 1 0,1-1-1,-1 1 1,7 1 0,-10-1-7,1 0 0,-1 1 0,0 0-1,0-1 1,0 1 0,0 0 0,0 0 0,0 0 0,-1 0 0,1 1 0,0-1 0,0 0-1,-1 1 1,1-1 0,-1 1 0,1 0 0,1 3 0,-1-1 1,0-1 0,-1 1 1,1-1-1,-1 1 0,0 0 1,0 0-1,0 0 0,-1 0 1,1 5-1,-1 1 2,0 0-1,-1-1 1,0 1 0,-1 0-1,0-1 1,0 1 0,-5 10 0,-5 4 1,0-1 0,-1-1 0,-2 0 0,0-1 0,-1 0 0,-1-2 0,-1 0 0,-24 20 0,39-37-16,-11 11 60,14-13-52,1 0 0,-1 0 0,0 0 0,0 0 0,0 0 0,0 0-1,1 0 1,-1 0 0,0 0 0,0 0 0,0 0 0,1 0 0,-1 1 0,0-1 0,0 0 0,0 0 0,0 0 0,1 0 0,-1 0-1,0 0 1,0 0 0,0 0 0,0 1 0,0-1 0,0 0 0,1 0 0,-1 0 0,0 0 0,0 1 0,0-1 0,0 0 0,0 0-1,0 0 1,0 0 0,0 1 0,0-1 0,0 0 0,0 0 0,0 0 0,0 0 0,0 1 0,0-1 0,0 0 0,0 0 0,0 0-1,0 1 1,0-1 0,0 0 0,0 0 0,0 0 0,0 0 0,0 1 0,0-1 0,0 0 0,-1 0 0,1 0 0,0 0 0,0 0-1,0 1 1,0-1 0,0 0 0,0 0 0,-1 0 0,1 0 0,0 0 0,0 0 0,0 0 0,0 0 0,-1 1 0,11-1-22,0 1 1,0 0 0,0 1 0,0 0-1,0 0 1,0 1 0,-1 1 0,0 0 0,1 0-1,-1 0 1,9 8 0,-15-11 31,0 2 0,0-1 0,0 0 0,0 0-1,0 1 1,-1 0 0,1-1 0,-1 1 0,0 0 0,0 0 0,0 0 0,0 1 0,0-1 0,-1 0 0,1 1 0,-1-1 0,0 1 0,0-1 0,0 1-1,-1 0 1,1-1 0,-1 1 0,0 0 0,0-1 0,0 1 0,-1 0 0,1-1 0,-1 1 0,0 0 0,0-1 0,0 1 0,-3 6 0,0-4 18,1-1 0,-1 1 0,0-1 1,0 1-1,-1-1 0,1-1 0,-1 1 1,0 0-1,-1-1 0,1 0 0,-1-1 1,-7 5-1,-10 3 50,-43 16 0,63-26-73,-12 4-11,-1-1 1,1 0 0,-1-1-1,0-1 1,-30 1 0,35-4-485,1 1 0,-1-1 1,0-1-1,1 0 1,-18-5-1,27 6 203,-1 1 0,1 0-1,-1-1 1,1 1 0,0-1 0,0 0-1,-1 1 1,1-1 0,0 0-1,0 1 1,0-1 0,0 0 0,0 0-1,0 0 1,0 0 0,0 0 0,0-1-1,0 1 1,0 0 0,1 0 0,-1 0-1,1-1 1,-1 1 0,1 0 0,-1-1-1,1 1 1,0 0 0,-1-1 0,1 1-1,0-1 1,0 1 0,0-3 0,1 0-867,0 1 0,1-1 0,-1 0 0,1 1 1,0-1-1,-1 1 0,2 0 0,-1-1 0,0 1 1,6-5-1,5-5-2479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4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129 152 1528,'-6'-117'24782,"6"116"-24591,0 0 0,0 0 0,0 1 1,0-1-1,0 0 0,0 0 0,0 0 1,0 0-1,0 1 0,-1-1 0,1 0 1,0 0-1,-1 0 0,1 1 0,-1-1 1,1 0-1,-1 0 0,1 1 0,-1-2 1,0 2-168,1 0 1,-1 0 0,1 0-1,0 0 1,-1 0-1,1 0 1,-1 0 0,1 0-1,0 0 1,-1 0 0,1 1-1,0-1 1,-1 0 0,1 0-1,0 0 1,-1 0 0,1 1-1,0-1 1,-1 0-1,1 0 1,0 1 0,0-1-1,-1 0 1,1 0 0,0 1-1,0-1 1,-1 0 0,1 1-1,0-1 1,0 0-1,0 1 1,0-1 0,0 0-1,-1 1 1,1-1 0,0 0-1,0 1 1,0-1 0,0 1-1,-33 76 145,20-51-146,2 2 0,-10 30 0,18-45-16,-5 15 12,2 1 0,-4 34 1,9-54-27,0-1 0,1 0 1,1 0-1,-1 0 1,1 1-1,0-1 0,1 0 1,0 0-1,1 0 1,-1-1-1,1 1 0,7 12 1,-9-18-3,0-1-1,0 1 1,1-1 0,-1 1 0,0-1 0,1 1-1,-1-1 1,1 0 0,0 1 0,-1-1 0,1 0-1,0 0 1,-1 0 0,1-1 0,0 1 0,0 0-1,0-1 1,0 1 0,2 0 0,0-1-14,0 0 0,0 0 0,-1 0 0,1-1 0,0 1 1,0-1-1,-1 0 0,1 0 0,6-3 0,-3 1-12,0 0 0,-1-1 0,1 0-1,-1 0 1,0-1 0,0 0 0,0 0 0,0 0-1,8-11 1,-5 1 38,0 0 1,-1-1-1,-1 0 0,0 0 0,-1 0 0,-1-1 1,-1 0-1,0 0 0,-1-1 0,-1 1 0,0 0 1,-2-1-1,0 1 0,-1-1 0,0 1 0,-2-1 1,0 1-1,-1 0 0,-8-23 0,10 34 29,0 0 0,0 0 0,-1 0 0,0 1 0,0-1 0,0 1 0,-7-8 0,9 11-35,0 1 0,0 0 1,-1 0-1,1 0 1,0 0-1,-1 0 0,1 0 1,-1 0-1,1 0 1,-1 1-1,1-1 0,-1 1 1,1-1-1,-1 1 1,0-1-1,1 1 0,-1 0 1,0 0-1,1 0 0,-1 0 1,0 0-1,0 0 1,1 1-1,-1-1 0,1 0 1,-1 1-1,0-1 1,1 1-1,-1 0 0,1-1 1,-1 1-1,-1 1 0,-2 2-283,-1 0-1,1 0 1,0 0-1,0 0 0,0 1 1,1 0-1,0 0 0,0 0 1,0 1-1,0-1 0,1 1 1,0 0-1,0 0 1,1 0-1,-1 0 0,1 1 1,1-1-1,-2 9 0,2-9-820,0 0-1,1 0 0,0 0 0,0 0 0,1 0 0,-1 0 1,1 0-1,1 0 0,-1 0 0,1 0 0,0 0 1,4 8-1,5 7-3206,2 0 174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4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98 232 1564,'-13'-26'5879,"10"18"-3342,-1 0 0,-1 0 0,1 1 0,-12-15 1,2 1 3132,8 12-1743,5 25-3331,-1 66-240,1-21-252,6 69 1,-4-123-104,1 13-1,1 0-1,0-1 1,8 23-1,-9-36 1,0-1-1,0 0 1,1 0 0,0-1-1,0 1 1,0 0-1,4 4 1,-5-7 0,0 0 0,0 0 0,0-1 0,0 1 0,0 0 0,1-1 0,-1 1 0,1-1 0,-1 0 0,1 0 0,-1 0 0,1 0 0,0-1 0,-1 1 0,4 0 0,-2-1 2,0-1 0,0 1 0,0-1 0,0 1 0,0-1 0,0-1 0,0 1 0,-1 0 0,1-1 0,0 0 0,-1 0 0,1 0 0,-1 0 0,0 0 0,1-1 0,-1 0 1,0 1-1,-1-1 0,1 0 0,-1-1 0,1 1 0,3-7 0,2-3 3,0-1 1,-1 0 0,-1 0-1,8-25 1,-9 18 22,0 1-1,-2-2 1,0 1 0,-2 0-1,0 0 1,-4-40-1,0 35 84,-1 0-1,-2 0 0,0 1 0,-2 0 1,-12-29-1,19 51-101,-2-4 28,0-1 0,-1 1 0,0 0 0,0 0 0,0 1 1,-9-10-1,12 15-47,0 0 1,0 0-1,-1 0 1,1 0-1,0 0 1,-1 0-1,1 1 1,0-1-1,-1 0 1,1 1-1,-1-1 1,1 1-1,-1 0 1,1-1-1,-1 1 1,-1 0-1,0 0-36,1 1 1,0-1-1,-1 1 0,1 0 1,0-1-1,-1 1 0,1 0 1,0 0-1,0 1 0,0-1 1,0 0-1,0 1 1,-3 2-1,-6 6-853,0 0 0,1 1 1,0 0-1,0 1 0,1 0 0,1 0 1,-8 15-1,11-16-968,0 1-1,0 0 1,1 0 0,0 0-1,1 0 1,1 0-1,0 1 1,-1 24 0,5-3-2594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43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145 113 1576,'-6'-15'4824,"-1"1"0,-12-19 0,3 6 4568,16 27-9282,0 0 1,0-1 0,-1 1 0,1 0 0,0 0 0,0-1-1,0 1 1,0 0 0,0 0 0,0 0 0,0 0 0,-1-1-1,1 1 1,0 0 0,0 0 0,0 0 0,-1 0-1,1-1 1,0 1 0,0 0 0,0 0 0,-1 0 0,1 0-1,0 0 1,0 0 0,0 0 0,-1 0 0,1 0-1,0 0 1,0 0 0,-1 0 0,1 0 0,0 0 0,0 0-1,-1 0 1,1 0 0,-6 8 826,0 13-935,-5 52 284,-3-1-1,-32 96 0,42-156-303,2-4-710,3-19 175,3-13 443,1 0-1,1 0 1,1 1-1,1-1 1,1 2-1,15-28 1,-8 17 209,-9 18 19,0 0 1,1 0-1,1 1 1,0 0-1,1 0 1,17-17-1,-25 33-91,1 0-1,-1 0 0,0 0 0,0 0 1,0 0-1,0 0 0,0 1 0,2 4 0,6 11 30,-2 0-1,0 0 0,-1 1 0,8 36 0,8 20 53,-21-67-106,-2-6-1,1 0 0,-1 0 0,1 1 0,0-1 1,-1 0-1,1 0 0,0 0 0,0 0 0,0-1 0,0 1 1,1 0-1,-1 0 0,0-1 0,3 3 0,-2-6-7,0-1-1,-1 0 1,1 0 0,-1 1-1,0-1 1,0 0-1,0 0 1,0 0 0,0-4-1,2-2-12,12-29-16,1 2 1,2-1 0,42-62-1,-54 90 126,0 1 0,1-1 0,9-9 0,-13 20-51,-1 1 0,0-1 1,1 0-1,-1 1 0,0-1 1,2 6-1,2 2 1,-1 1-1,0-1 1,-1 1 0,0 0-1,-1 1 1,0-1 0,2 20-1,-3 2-157,-2 48 0,-2-48-1266,-2 0 0,-1 0 1,-12 38-1,-36 94-13369,36-118 9952,-2-5 117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4:4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252 252 332,'-1'0'516,"-28"-8"3220,1-2 0,0 0 0,-30-16-1,51 22-2705,0 1 0,0 1 0,-1-1 0,1 1 0,-1 1 0,-12-2-1,-9-2 4171,17 0-3484,9 4-1158,10 3-463,21 5 31,0-1 0,53 4 0,60-5 117,-106-5-182,874-40 896,-810 33-819,1543-126 283,-1575 127-421,106-7 0,-163 14-803,-17 2-1170,-17 1-2856,-56 2-4912,-43-11 139,42-4 4751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5:5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2981 76 1516,'5'-2'1058,"1"-1"0,-1 1 0,0-2 0,-1 1 0,1 0 0,-1-1 0,1 0 0,-1 0 0,7-9 0,9-7 3075,-20 20-4024,-1 0 0,1 0 0,0 0 0,-1 0 0,1 0 1,0 0-1,0 0 0,-1 0 0,1 0 0,0 0 0,-1-1 0,1 1 0,0 0 0,0 0 1,-1 0-1,1 0 0,0 0 0,0-1 0,-1 1 0,1 0 0,0 0 0,0 0 1,-1-1-1,1 1 0,0 0 0,0 0 0,0-1 0,0 1 0,-1 0 0,1 0 0,0-1 1,0 1-1,0 0 0,0-1 0,0 1 0,0 0 0,0-1 0,0 1 0,0 0 1,0 0-1,0-1 0,0 1 0,0 0 0,0-1 0,0 1 0,0 0 0,0-1 0,0 1 1,1 0-1,-1 0 0,0-1 0,0 1 0,0 0 0,0 0 0,1-1 0,-1 1 1,0 0-1,0 0 0,1 0 0,-1-1 0,0 1 0,0 0 0,1 0 0,-1 0 0,0 0 1,1-1-1,-3 1 55,0 0 0,0 0 0,1 0-1,-1 1 1,0-1 0,0 0 0,1 1 0,-1-1 0,0 1 0,1 0 0,-1-1 0,0 1 0,-1 1 0,-17 19-10,0 0 0,2 2 0,-17 24 0,-8 11 650,25-32-431,1 1 0,-26 57 0,28-53-260,-88 161 171,-4 7-88,6 0-32,-153 228 0,111-186-120,132-221-45,-29 60-12,25-49 30,0 0-1,-30 42 0,-217 282 340,257-349-352,-126 192 97,49-66-82,-86 154 58,32-68-54,101-155-22,2 2-1,-25 73 0,19-41-1,10-40 7,-2-1-1,-2-2 1,-42 51-1,24-32-2,3-5 6,-38 77 1,68-115-12,-1-1-1,-2-1 1,0-1-1,-31 30 0,-22 27-3,-28 53 10,75-101 11,-36 35-1,37-43-12,1 2 1,-28 42-1,2 0-38,40-56 45,5-5-3,-1-1-1,-1 0 1,0 0 0,-13 13-1,-27 30 68,48-53-74,1 0 0,-1 0-1,0 0 1,0 0 0,0 0-1,0 0 1,0 0 0,0 0-1,0 0 1,0 0 0,0 0-1,0 0 1,0 0-1,0 0 1,1 0 0,-1 0-1,0 0 1,0 0 0,0 0-1,0 0 1,0 0 0,0 0-1,0 0 1,0 0 0,0 0-1,0 0 1,0 0-1,0 1 1,0-1 0,0 0-1,0 0 1,0 0 0,0 0-1,0 0 1,0 0 0,0 0-1,0 0 1,0 0 0,0 0-1,0 0 1,0 0-1,0 1 1,0-1 0,0 0-1,0 0 1,0 0 0,0 0-1,0 0 1,0 0 0,0 0-1,0 0 1,10-2-23,-6 1 20,129 6-4,-77-5-16,90-2 20,-67-4 11,0 4 0,116 12 0,-44-2 6,-46-4-3,-69 1-17,-1 1 0,0 2 0,43 15 0,-9-3-1,-59-18 8,0 0 1,1 0-1,-1-1 1,0-1-1,0 0 1,16-1 0,60-16 9,-70 13-8,1 0 0,0 1 0,0 0 0,1 1 0,-1 2 0,31 1 0,83 11 5,-79-7-8,1-3-1,61-4 0,-72-1 7,0 2-1,1 2 0,59 9 0,-82-7-5,1-1-1,0-1 1,0-1-1,27-2 1,83-19-8,25-1 2,-119 22 3,0 1 0,41 7 0,-70-7 6,40 3-3,0-3 0,0-1 0,0-3 0,48-9-1,-19 1 24,6-1 3,114-3 0,24 2-53,-84 2 3,129 13 54,-189-2-27,-1-4 1,130-22 0,-31 1 0,125 7-21,-160 12 29,-47 1 45,163 13 0,-187-4-59,101-5 1,-48-2 41,-53 4-47,-24 0 8,-1-1-1,48-7 0,6-4 9,142 3 0,-200 6-7,66-12 0,-9 1 24,-2 1-18,-45 5-8,61 0 0,-10 7-3,203-8 8,-274 5-8,0 2 1,1 1 0,-1 1-1,59 10 1,-67-8-319,-1-1-1,32 0 1,-52-2 118,-1 0 0,1 0 0,-1 0 0,0 0 0,1 0-1,-1 0 1,0 0 0,1 0 0,-1 0 0,1 0 0,-1 0 0,0 0 0,1 0 0,-1 0 0,1 0 0,-1 0 0,0 0 0,1-1 0,-1 1 0,0 0 0,1 0 0,-1 0 0,0-1 0,1 1 0,-1 0 0,0 0 0,0-1 0,1 1 0,-1-1 0,-9-15-6849,6 13 6081,0-1 0,0 1-1,-1 0 1,1 0 0,-1 0-1,0 1 1,-4-3 0,3 2 229,-23-15-3461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73 164 828,'-9'-6'2835,"0"0"565,1 0 0,-1 0 0,-8-9 0,15 13-2758,0-1-1,0 1 1,0 0-1,1-1 0,-1 1 1,1-1-1,-1 1 1,1-1-1,0 0 1,0 1-1,0-1 1,0 0-1,1 0 1,-1 0-1,1 0 0,0-3 1,0 5-612,1 0 0,-1 0 0,1 0 0,-1 0 0,1 0 0,0 0 0,0 0 0,-1 0 0,1 0 0,0 0 0,0 0 0,0 0 0,0 0 0,0 1 0,0-1 0,0 0 0,0 1 0,0-1 0,1 1 0,-1 0 0,0-1 0,0 1 0,1 0 0,-1-1 0,0 1 0,2 0 0,35-5-109,-37 5 99,47-2-34,1 3-1,60 7 0,-107-7 18,0-1-1,1 0 0,-1 1 0,0-1 1,1 0-1,-1 0 0,0 0 1,1-1-1,3 0 0,-5-6 64,-9-7-23,4 8 2,-1 1-1,0 0 1,-10-9-1,5 6 228,10 7-264,-1 1 1,1 0 0,0 0-1,-1 0 1,1 0 0,0 0-1,-1 0 1,1 0 0,0 0-1,-1 1 1,1-1-1,0 0 1,0 0 0,-1 0-1,1 0 1,0 0 0,-1 0-1,1 1 1,0-1 0,0 0-1,-1 0 1,1 0 0,0 1-1,0-1 1,-1 0 0,1 0-1,0 1 1,0-1-1,0 0 1,0 0 0,-1 1-1,1-1 1,0 0 0,0 1-1,0-1 1,0 0 0,0 1-1,0-1 1,0 0 0,0 0-1,0 1 1,0-1 0,0 0-1,0 1 1,-6 22 100,4-16-38,-40 156 826,34-131-888,-16 59-560,-3-1-1,-50 112 1,70-187-194,-13 25-2128,5-17-1791,4-15-1299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5:5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227 118 1616,'-5'0'1448,"-13"-1"2720,15 1-3900,1 0 0,-1-1 0,1 0 0,-1 0 0,1 1 1,0-1-1,0-1 0,-1 1 0,1 0 0,0 0 0,0-1 0,0 0 0,0 1 1,-2-4-1,-7-3 218,0 0 1,0 0 0,-1 1 0,-15-7-1,-19-11 1881,20 4 3684,14 19-3451,11 2-2491,1 1 1,0-1 0,-1 0-1,1 0 1,0 0 0,-1 0-1,1 0 1,0 0 0,-1 0-1,1 0 1,0 0 0,-1 0-1,1 0 1,-1 0 0,1 0-1,0 0 1,-1 0 0,1 0-1,0 0 1,-1-1 0,1 1-1,0 0 1,-1 0 0,1 0-1,0-1 1,0 1 0,-1 0-1,1 0 1,0-1 0,0 1-1,-1 0 1,1 0 0,0-1-1,0 1 1,0 0 0,-1-1-1,1 0 786,4 2-865,0 0-1,0 0 0,-1 1 0,1-1 0,0 1 1,-1-1-1,1 1 0,-1 0 0,0 1 1,1-1-1,-1 1 0,0-1 0,-1 1 0,1 0 1,0 0-1,2 4 0,11 9 15,54 57 7,17 7 102,28 29-89,5 10-4,-40-48-35,80 75-18,53 39 67,-184-162-43,-9-6-16,-1 0 0,-1 0 0,22 29 0,-10-9 16,25 34 18,121 171 758,-49-66-696,-9-13-67,30 4-3,48 35 69,-164-168-98,-13-14-5,28 25 0,-28-29 11,21 24 0,-24-23-23,27 23 0,50 48 20,-66-64-6,30 34 0,5 4 8,27 27-1,-68-69-19,24 17-1,-23-19 8,26 25 1,-31-28-3,0 0 1,38 24-1,-31-23-1,26 23 1,30 26 35,-64-53-25,0 0 0,22 11 0,-12-7-8,165 117 18,-140-96 9,88 65 1,-113-84-20,31 27-1,32 27-12,-48-37 10,-18-15 1,23 23 0,18 17 1,-44-42-39,-3-3 30,2 2 11,-1 0-1,18 23 1,-20-20-11,1 0 1,1-1-1,29 25 1,-27-27-4,-2 2 0,0 0 0,-1 1 0,15 22 0,-24-30 5,2-1 0,-1 0 0,1-1 0,1 0 0,0-1 0,21 15 0,-26-20-4,0 1 0,0 1 0,-1-1 0,0 1 0,0 0-1,0 0 1,5 9 0,16 20 1,10-1-3,-26-24 2,0-1 0,0 1-1,0 1 1,-1 0-1,7 12 1,-13-19 0,0-1 1,0 1-1,0-1 1,0 0-1,0 0 1,1 0-1,-1 0 1,1-1-1,0 0 0,0 0 1,4 2-1,22 16-25,-16-7 19,17 15-8,-8-14 13,-18-12 0,1 2 0,0-1 0,-1 0 1,0 1-1,0 0 0,0 0 0,0 1 0,-1-1 1,0 1-1,0 0 0,0 0 0,3 6 1,-4-5 1,1 0-1,-1-1 1,1 0 0,6 7 0,-6-8 0,-1 0 0,0 0 0,0 0-1,0 0 1,0 0 0,-1 1 0,3 7 0,-1-6 2,1 0 0,-1 0 1,1-1-1,10 11 0,-3-4-4,-9-8 0,0-1 0,1 1 0,-1-1 0,1 0 0,-1 0 0,1 0 0,5 2 0,-46 22 141,33-23-301,-1 0 0,0-1-1,1 0 1,-2 0 0,1 0 0,0 0-1,0-1 1,-10 3 0,7-3-839,-1 0 0,0-1 0,0 0-1,1-1 1,-1 0 0,0 0 0,0-1 0,-13-3 0,-7-3-2972,0-2 0,1-1-1,-37-18 1,5-2-809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5:5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23 392,'9'-23'25787,"-18"39"-23725,-1 23-1458,-2-1 0,-26 60 1,15-41-483,-75 174-829,76-183-1413,4-18-3418,12-25 2668,-12-16-13315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5:5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1476,'8'-13'12301,"-2"3"-7136,-5 10-5037,0 0-1,-1 0 1,1 0 0,0 0-1,0 0 1,-1 0-1,1 0 1,0 0 0,-1 0-1,1 0 1,0 0 0,0 1-1,-1-1 1,1 0-1,0 0 1,-1 1 0,1-1-1,0 0 1,-1 1-1,2 0 1,34 17 3473,-29-16-3303,-1 1 0,0-1 0,0 2 0,-1-1 0,1 0 0,-1 1 1,1 0-1,-1 0 0,8 10 0,-7-7-204,-1 1 0,0 0 0,-1 1 0,0-1 0,0 1 0,-1 0 1,0 0-1,0 0 0,-1 0 0,0 0 0,-1 1 0,0-1 0,-1 0 0,0 12 0,-3 15-11,-1 0 0,-12 50-1,7-43-118,8-38-3,-4 23-1445,-1 0 1,-19 51 0,21-68 230,-1 3-3579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5:55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82 2192,'-17'-9'24380,"24"3"-24788,2 1 653,0 0-1,1 1 0,0 0 0,0 0 0,16-3 0,55-8-3244,-16 5-2473,-47 6 2462,-1 0 1,1 2-1,18 0 1,-10 2-1036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5:5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190 183 2108,'-2'-32'11222,"-12"-44"-3436,-5 14-1071,19 61-6654,0 0 0,0 1 0,0-1 1,0 1-1,0-1 0,-1 1 1,1-1-1,0 1 0,0-1 0,-1 1 1,1-1-1,0 1 0,-1-1 1,1 1-1,0-1 0,-1 1 1,1-1-1,-1 1 0,1 0 0,-1-1 1,1 1-1,-1 0 0,1 0 1,-1-1-1,1 1 0,-1 0 1,1 0-1,-1 0 0,1-1 0,-1 1 1,1 0-1,-2 0 0,1 0-16,-1 1-1,0-1 1,1 1-1,-1 0 1,1-1-1,-1 1 1,1 0-1,-1 0 1,1 0-1,-1 0 1,-1 1-1,-31 35 43,23-22-28,1 1 1,0 0-1,1 1 0,1 0 1,0 1-1,1-1 0,1 1 0,1 1 1,1-1-1,0 1 0,2-1 1,-2 32-1,4-42-48,1 1 0,-1-1 1,1 1-1,1-1 0,0 0 0,0 0 1,0 1-1,1-1 0,0-1 1,8 14-1,-8-16-33,1 0-1,-1-1 1,1 1 0,0-1-1,0 0 1,0 0 0,1-1 0,-1 1-1,1-1 1,0 0 0,0 0 0,0 0-1,1-1 1,-1 0 0,0 0-1,10 2 1,-4-2-203,0 0 1,0-1-1,0 0 0,0-1 0,0 0 1,11-2-1,-11 1-612,1-2 1,-1 1-1,0-2 0,1 0 1,12-6-1,-10 3-1249,1-2-1,-1 0 0,0 0 1,-1-2-1,0 1 1,-1-2-1,0 0 0,14-18 1,-9 4-2084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5:5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78 2028,'-4'-31'10367,"0"4"-1825,4 26-8082,-7-17 7449,2 21-6371,-2 12-2016,-19 68 639,14-44-110,-16 39 0,-17 39-214,-1 4-3053,31-85 475,4-8-2188,-2-1-7136,12-22 8062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5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240 167 2240,'-1'-33'9113,"-5"-35"0,5 65-8676,1 1 0,0-1 0,0 1 0,0-1 0,0 1-1,1-1 1,-1 1 0,0-1 0,1 1 0,0-1 0,0 1 0,2-5 0,-2 5-267,0 0 0,0 0-1,1 0 1,-1 1 0,1-1 0,0 0 0,-1 1 0,1-1-1,0 1 1,0 0 0,0-1 0,3 0 0,-2 1-157,-1 0 0,1 0 1,0 0-1,0 0 0,0 1 0,0-1 1,0 1-1,0 0 0,1 0 1,-1 0-1,0 0 0,0 1 0,0-1 1,0 1-1,0-1 0,0 1 1,-1 0-1,1 1 0,0-1 0,0 0 1,3 3-1,-1-1-13,0 1 1,-1 0-1,1 0 0,-1 0 1,0 1-1,0-1 0,0 1 0,-1 0 1,1 0-1,-1 0 0,0 0 1,-1 1-1,0-1 0,3 10 1,-3-6 3,0 0 1,-1 0 0,0 0 0,0 0 0,-1 0 0,-1 1 0,1-1 0,-5 17-1,0-8-43,0 0-1,-1 0 0,-1 0 1,-1 0-1,-1-1 0,0-1 1,-1 0-1,-21 27 0,20-31-221,1 0-1,-2 0 0,1-1 1,-1-1-1,-1 0 1,0 0-1,-22 11 0,30-22 38,7-6 153,6-7 30,0 8 21,0-1 0,0 1 1,0 0-1,14-8 0,-18 12 19,0 1-1,0-1 1,0 1 0,1 0-1,-1 0 1,0 0-1,1 1 1,-1-1 0,0 1-1,1 0 1,-1 1-1,0-1 1,7 2 0,-7-2 26,0 2 1,1-1 0,-1 0 0,0 1 0,1 0 0,-1 0-1,0 0 1,0 0 0,0 0 0,-1 1 0,1 0-1,-1 0 1,1 0 0,-1 0 0,0 1 0,0-1-1,-1 1 1,1 0 0,-1-1 0,1 1 0,-1 1-1,0-1 1,-1 0 0,1 0 0,-1 1 0,0-1-1,0 0 1,0 1 0,0-1 0,-1 1 0,0 0-1,0-1 1,0 1 0,-1-1 0,1 1 0,-1-1-1,0 1 1,0-1 0,-1 0 0,1 1 0,-1-1-1,0 0 1,0 0 0,-1 0 0,1 0 0,-6 6-1,-2 0 27,-1-1 0,0 0 0,0-1 0,-1 0 0,0-1 0,0 0 0,-1-1 0,1 0 0,-23 6 0,23-8-175,0-1-1,0 0 1,0-1 0,-1-1 0,1 0 0,-1 0 0,1-1 0,0-1 0,-1 0 0,1-1-1,-14-3 1,22 3-290,1 1-1,-1 0 1,1-1-1,-1 0 0,1 0 1,0 0-1,0 0 1,0-1-1,0 1 0,0-1 1,0 0-1,1 0 1,-1 1-1,1-2 0,0 1 1,0 0-1,0 0 1,0-1-1,-2-6 1,2 3-945,0 0 0,0 0 0,1-1 0,0 1 0,0 0 1,1 0-1,0-1 0,0 1 0,2-12 0,3-5-2528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5:5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2596,'0'-4'2680,"0"-10"3857,1-7-1420,0 19-4446,-1 0 1,0 0-1,1 0 1,-1 0-1,1 0 1,-1 0-1,1 0 1,0 0-1,0 1 1,0-1-1,0 0 0,0 0 1,2-1-1,-2 2-520,0 1 0,0 0-1,0-1 1,0 1 0,1 0-1,-1 0 1,0 0 0,0 0-1,0 0 1,0 0-1,1 0 1,-1 0 0,0 0-1,0 0 1,0 1 0,0-1-1,0 1 1,0-1 0,1 1-1,-1-1 1,0 1 0,0-1-1,1 2 1,27 19 210,-27-20-193,6 6-88,-1 0 0,1 1 0,-2 0 0,1 0 0,-1 1 0,0-1 0,-1 1 0,0 0 0,0 1-1,-1-1 1,0 1 0,-1 0 0,0 0 0,0 0 0,-1 1 0,-1-1 0,1 20 0,-2 9-75,-1 1 0,-3 0 1,-9 48-1,12-85-8,-5 29-914,-2-1 1,-2 0 0,-18 42 0,5-20-3870,-2-1-3816,12-25 2136,7-14 1829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5:5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36 151 1208,'-15'-3'7391,"3"-8"-4210,4 1-269,8 10-2835,0 0 1,0 0-1,0 0 0,0 0 1,0-1-1,0 1 0,-1 0 1,1 0-1,0 0 0,0 0 1,0 0-1,0 0 1,0 0-1,0 0 0,0-1 1,0 1-1,0 0 0,1-1 1238,0 1-1238,-1 0 1,0-1-1,0 1 1,0 0-1,0 0 0,0 0 1,0 0-1,0 0 0,0 0 1,1 0-1,-1 0 0,0 0 1,0 0-1,0 0 0,0 0 1,0 0-1,0 0 0,0 0 1,1 0-1,-1 0 0,0 0 1,0 0-1,0 0 0,0 1 1,0-1 15,0 0-1,1 0 1,-1 0 0,0 0 0,0 0-1,0 0 1,0 0 0,0 0 0,0 0-1,1 0 1,-1 0 0,0 0 0,0 0-1,0 0 1,0 0 0,0 0 0,1 0-1,-1 0 1,0 0 0,0 0 0,0 0-1,0 0 1,0 0 0,1 0 0,-1 0-1,0 0 1,0 0 0,0 0 0,0 0-1,0 0 1,1-1 278,-1 1-278,0 0 0,0 0-1,0 0 1,0 0 0,0 0 0,0-1 0,0 1-1,0 0 1,1 0 0,-1 0 0,0 0-1,0 0 1,0-1 0,0 1 0,0 0-1,0 0 1,0 0 0,0 0 0,0 0-1,0-1 1,0 1 0,0 0 0,0 0-1,-1 0 1,1 0 0,0-1 0,17 9 4273,20 1-3862,-22-6-24,59 12-116,79 6 0,-132-19-362,1-2 0,0 0 1,-1-2-1,1 0 0,-1-2 0,0 0 0,0-1 0,0-2 0,-1 0 1,0-1-1,0 0 0,-1-2 0,0-1 0,-1 0 0,0-1 0,0-1 1,-2 0-1,26-28 0,-36 35-118,3-4-85,-7 7-612,-5 7-2409,2-3 2716,0-1 1,1 1 0,-1-1-1,0 1 1,0-1 0,0 0 0,0 1-1,0-1 1,0 0 0,0 0-1,0 1 1,0-1 0,0 0-1,0 0 1,-1 0 0,0 0-1,1-1-293,0 1 0,0 0 0,0 0-1,-1 0 1,1 1 0,0-1 0,0 0-1,0 0 1,0 1 0,0-1-1,0 0 1,0 1 0,-1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0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71 160,'0'0'360,"1"0"0,0 1 0,0-1 1,0 0-1,-1 0 0,1 0 0,0 0 0,0 0 0,0 0 1,0 0-1,-1 0 0,1 0 0,0 0 0,0 0 0,0 0 0,-1-1 1,2 1-1,0-2-29,1 1 0,-1 0-1,0-1 1,0 1 0,0-1 0,0 0 0,0 0 0,0 0 0,1-2 0,2-2 350,-1 0 0,0-1 0,-1 1 1,5-10-1,-2 5 6145,-17 14 1716,2 13-7564,-1 3-1117,-13 23 791,-32 87 0,53-123-621,-9 22-22,1 1 1,2-1-1,1 1 0,1 1 0,2 0 0,0-1 0,2 1 1,3 46-1,19 79-6533,0-52-8014,-15-77 10158,-2 0 255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1408,'-7'-10'23808,"31"-2"-20676,-4 6-3069,1 2 0,39-5 1,-27 7-3401,38 4 1,40-6-12939,-94 6 12813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0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181 231 2004,'3'-3'1504,"0"-1"1,0 1-1,-1 0 0,1-1 0,-1 0 0,3-6 0,17-50 2266,-16 40-1930,-3 11-684,0 0 0,-1 0 0,0 0 0,-1 0 0,1-15 0,-2 22-1003,0 0-1,0 0 0,0 0 1,0 0-1,-1 0 0,1 0 1,0 0-1,-1 0 0,1 1 1,-1-1-1,0 0 0,0 0 1,0 0-1,0 0 0,0 1 1,0-1-1,0 0 0,0 1 1,-1-1-1,1 1 1,-1 0-1,1-1 0,-1 1 1,1 0-1,-1 0 0,0 0 1,1 0-1,-1 0 0,0 0 1,0 0-1,0 1 0,-3-1 1,3 1-143,-1 0 1,1 0-1,-1 0 0,1 1 1,-1-1-1,1 1 1,-1-1-1,1 1 0,0 0 1,-1 0-1,1 0 1,0 0-1,0 1 0,0-1 1,0 1-1,0-1 0,0 1 1,-2 2-1,-32 37-16,34-39 9,-13 18 11,1 0 1,1 1-1,1 0 1,1 1-1,1 0 1,0 1-1,2 0 1,1 1-1,0 0 1,2 0-1,1 0 1,-2 41-1,6-60-17,1 0 0,-1 0 0,1 1 0,0-1 0,0 0 0,1 0 0,0 0-1,-1 0 1,2-1 0,4 10 0,-6-13-4,0 0-1,-1 1 1,1-1-1,0 0 1,1 0 0,-1 0-1,0 0 1,0 0-1,0 0 1,1 0 0,-1 0-1,0 0 1,1-1-1,-1 1 1,1 0-1,-1-1 1,1 1 0,-1-1-1,1 0 1,-1 0-1,1 1 1,0-1 0,-1 0-1,1 0 1,-1 0-1,1-1 1,0 1 0,-1 0-1,1 0 1,-1-1-1,1 1 1,-1-1 0,1 0-1,-1 1 1,0-1-1,1 0 1,-1 0 0,0 0-1,2-1 1,10-8-44,-1-1 1,0 1 0,-1-2-1,-1 0 1,1 0-1,-2-1 1,0 0 0,10-20-1,6-17-60,18-53-1,-39 95 102,1-6 74,0 1-1,0-1 1,-2 0 0,0-1-1,3-26 1,-7 45-36,0 0 1,0 0-1,0 0 1,-1 0-1,1 0 1,-1 0-1,-3 4 0,-4 11 5,1 0-1,-29 94 69,33-98-99,0 0 0,2 0 0,0 0 0,0 1 0,2 22 0,0-33-21,1 0-1,0-1 0,0 1 1,0-1-1,0 1 0,1-1 1,-1 1-1,1-1 0,0 0 0,1 0 1,-1 0-1,1 0 0,0 0 1,0-1-1,4 4 0,-6-5-218,1 0-1,0-1 0,0 0 0,0 1 1,0-1-1,0 0 0,1 0 0,-1 0 1,0 0-1,0-1 0,1 1 0,-1-1 1,0 1-1,1-1 0,-1 0 0,1 0 1,-1 0-1,0 0 0,1 0 1,-1-1-1,1 1 0,-1-1 0,0 1 1,0-1-1,1 0 0,-1 0 0,0 0 1,0 0-1,0 0 0,3-3 0,12-8-3114,-1-1 0,-1 0 0,0-2 1,15-17-1,-6 3-894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0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131 128 1576,'4'-14'3500,"-1"1"0,4-27 0,0 0 2522,-8 20 5006,-3 22-10623,3 1-390,0 0 0,0 0-1,0-1 1,0 1 0,0 0-1,1 0 1,-1 0 0,1 5 0,-1 1 17,-81 347 692,60-267-689,0 12-45,20-84-175,2-15-17,3-12 107,2-10 13,2 0 0,0 0 1,1 0-1,1 1 1,1 1-1,20-30 0,-22 33 60,-8 14 18,1-1 1,-1 1 0,1-1 0,-1 1 0,1-1 0,0 1 0,-1 0-1,1-1 1,0 1 0,0 0 0,0-1 0,0 1 0,0 0-1,0 0 1,1 0 0,-1 0 0,0 0 0,0 0 0,1 1 0,-1-1-1,1 0 1,-1 1 0,0-1 0,1 1 0,2-1 0,3 1 2,-1 1 0,1 0 0,0 0 0,-1 1 0,1 0 0,0 0 0,-1 1 0,0-1 0,0 1 0,0 1 0,9 5 0,-6-2 1,0 0 1,-1 0 0,1 1-1,-2 0 1,1 1 0,9 13-1,-15-19 4,0 0-1,0 0 0,0 0 1,-1 0-1,1 1 1,-1-1-1,0 0 0,0 1 1,0-1-1,0 1 1,-1-1-1,1 1 0,-1-1 1,0 1-1,0 0 0,0-1 1,-1 1-1,0 4 1,-1-4 1,1 1 1,-1-1 0,0-1 0,0 1 0,-1 0 0,1 0-1,-1-1 1,0 1 0,0-1 0,0 0 0,0 0 0,0 0-1,-5 3 1,-1-1-7,0 0 0,0 0 0,0 0-1,0-1 1,-1-1 0,0 1 0,1-2-1,-1 1 1,0-1 0,-1-1 0,1 0 0,-13 0-1,18-1-100,-1-1 1,0 0-1,0 0 0,1 0 0,-1-1 0,0 0 0,1 0 0,0 0 0,-1-1 0,1 0 0,0 0 0,0 0 1,1 0-1,-6-5 0,7 5-288,0-1 0,0 1 0,0-1 1,1 1-1,-1-1 0,1 0 0,0 0 1,0 0-1,0 0 0,1 0 0,-1-1 1,1 1-1,0 0 0,1-1 0,-1 1 1,1-1-1,-1 1 0,2-9 0,2-7-2235,1 1-1,0 0 0,2 0 1,0 0-1,16-31 1,-4 14-1229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08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210 230 1228,'5'-14'9631,"-4"13"-9378,0 0 1,-1 0-1,1-1 0,-1 1 1,1 0-1,-1 0 1,1-1-1,-1 1 1,0 0-1,1-1 1,-1 1-1,0 0 1,0-1-1,0 1 1,-1-2-1,1-7 577,-1 1 1,1-1-1,0 0 0,3-12 0,-2 15-118,0-1-1,0 1 0,-1-1 0,0 0 0,0 1 0,-1-1 0,0 1 0,0 0 0,-3-9 0,2 10-204,0 1-138,0 0 0,0 0 0,0 1 0,0-1 0,-5-6 0,6 10-346,1 0 0,-1 1 0,0-1 0,1 1-1,-1-1 1,0 1 0,1-1 0,-1 1-1,0-1 1,1 1 0,-1-1 0,0 1 0,0 0-1,0-1 1,0 1 0,1 0 0,-1 0-1,0 0 1,0 0 0,0 0 0,0 0 0,0 0-1,1 0 1,-1 0 0,0 0 0,0 0 0,0 0-1,0 1 1,1-1 0,-1 0 0,0 1-1,0-1 1,0 0 0,1 1 0,-1-1 0,0 1-1,1 0 1,-1-1 0,0 2 0,-12 8 27,1 2 0,1 0 0,0 0 0,1 1 0,0 1 0,-13 23 0,8-8 60,1 1-1,-14 43 1,23-58-79,1 1 0,0-1-1,1 1 1,1 0 0,0 0-1,1 0 1,1 0 0,2 19-1,-1-30-74,-1-1 0,1 1-1,0-1 1,0 1-1,1-1 1,-1 0-1,1 1 1,0-1 0,0 0-1,0 0 1,1 0-1,0 0 1,-1-1-1,1 1 1,1-1-1,-1 1 1,0-1 0,1 0-1,-1 0 1,1-1-1,0 1 1,0-1-1,0 0 1,0 0 0,1 0-1,-1-1 1,1 1-1,-1-1 1,1 0-1,-1 0 1,1-1-1,8 1 1,-5-1-606,0-1 0,0 0-1,0 0 1,0-1 0,0 0 0,0-1 0,0 1-1,-1-1 1,1-1 0,-1 0 0,0 0 0,0 0-1,12-10 1,0-2-2642,0-1-1,-1-1 1,19-24-1,-10 8-1048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1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365 176 40,'2'-4'1379,"-1"0"1,0 0-1,-1 1 1,1-1-1,-1 0 0,1-7 1,-7-25 3061,-1 19-2104,-14-33-1,14 37-535,7 12-1609,-1-1 0,0 0 0,0 1 0,0-1 0,0 1 0,0-1-1,-1 1 1,1 0 0,0-1 0,-1 1 0,1 0 0,-1 0 0,1 0 0,-1 0 0,0 0 0,1 0 0,-1 0 0,0 1 0,1-1 0,-1 1 0,0-1 0,0 1 0,0 0 0,0-1 0,1 1 0,-1 0 0,0 0 0,0 0 0,0 1 0,0-1 0,0 0 0,1 1 0,-1-1 0,0 1 0,0 0 0,1-1 0,-4 3 0,-6 2-97,0 2-1,0-1 1,0 1 0,-12 11-1,17-12 110,-13 9-129,1 2 0,0 0 1,1 1-1,2 1 0,-1 0 1,-22 41-1,29-45-69,2 0 0,0 0 0,1 1 0,0-1-1,1 2 1,1-1 0,1 0 0,0 1 0,1 0 0,1 33 0,1-44-16,0 0 0,1 0 0,0-1 1,1 1-1,-1 0 0,1-1 1,0 1-1,0-1 0,1 1 0,-1-1 1,1 0-1,1 0 0,-1 0 0,1-1 1,5 7-1,-6-9-31,-1 0 0,1 0 0,0 0 0,0 0 0,0-1 0,0 1 1,1-1-1,-1 0 0,0 0 0,1 0 0,-1 0 0,1 0 0,-1-1 0,1 0 0,-1 1 0,1-1 0,-1 0 0,0-1 0,1 1 0,-1-1 0,1 0 1,-1 1-1,1-2 0,-1 1 0,0 0 0,6-4 0,-2 1-83,1 0 1,-1-1-1,0 0 0,-1 0 1,1 0-1,-1-1 0,0 0 1,0-1-1,-1 1 0,0-1 0,0 0 1,-1 0-1,0-1 0,0 1 1,0-1-1,-1 0 0,0 0 1,3-17-1,0-7 21,-2 0 0,-1-1 0,-2-51 1,-1 61 163,-2-11 201,0 14 263,2 16-59,2 9 179,2 27-221,-2-1-1,-1 1 0,-3 34 1,1-27-431,4 58 1,-1-74-285,-2-15-276,1 1 0,0-1-1,0 0 1,0 1 0,1-1-1,1 0 1,-1 0 0,7 12-1,-9-19 292,1 0 0,0-1-1,-1 1 1,1 0 0,0-1-1,0 1 1,-1-1 0,1 1-1,0-1 1,0 1 0,0-1 0,-1 0-1,1 1 1,0-1 0,0 0-1,0 0 1,0 1 0,0-1-1,0 0 1,0 0 0,0 0 0,0 0-1,0 0 1,-1 0 0,1-1-1,0 1 1,0 0 0,0 0-1,0-1 1,1 0 0,23-14-8130,-14 4 4649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1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16 105 2332,'-1'-1'672,"0"0"0,0 1 0,0-1 0,0 0-1,0 0 1,0 0 0,0 0 0,0 0 0,1 0-1,-1 0 1,0 0 0,0 0 0,1 0 0,-1-1 0,1 1-1,-1 0 1,1 0 0,0 0 0,-1-1 0,1 1 0,0 0-1,0-1 1,0 1 0,0 0 0,0 0 0,0-1 0,0 1-1,1 0 1,-1-2 0,1 2-382,0 0 1,-1 0-1,1 1 0,-1-1 0,1 1 1,0-1-1,-1 0 0,1 1 0,0-1 1,0 1-1,0 0 0,-1-1 1,1 1-1,0-1 0,0 1 0,1 0 1,22 0-29,-19 2-212,-1 0 0,0 0 0,1 0 0,-1 0 0,0 1 0,0-1 0,0 1 0,-1 0 0,1 0 0,-1 1 0,1-1 0,-1 1 0,0-1 0,-1 1 0,1 0 0,0 0 0,-1 0 0,0 1 0,0-1 0,-1 1 0,3 6 0,-1 1-11,0-1-1,0 1 1,-1 0 0,-1 0-1,0-1 1,0 1 0,-3 19-1,-1-6-49,-2 1-1,0-1 1,-2-1-1,-18 44 1,25-68-14,0 1 0,0-1 0,0 0 0,0 1 0,0-1-1,0 0 1,-1 1 0,1-1 0,0 0 0,0 1 0,0-1 0,0 0 0,-1 1 0,1-1 0,0 0 0,0 1 0,-1-1-1,1 0 1,0 0 0,0 0 0,-1 1 0,1-1 0,0 0 0,-1 0 0,1 0 0,0 0 0,-1 1 0,1-1 0,0 0-1,-1 0 1,1 0 0,-1 0 0,-5-10-752,2-22-376,8 1 1010,1 0-1,2 0 1,1 1 0,1 0 0,1 1 0,2 0 0,1 0 0,2 1-1,33-48 1,-46 72 241,0 1 0,1 0 1,-1-1-1,1 1 0,0 1 0,0-1 0,0 0 0,1 1 0,-1-1 0,0 1 0,1 0 1,0 0-1,-1 1 0,1-1 0,8-1 0,-9 2-17,0 1-1,0 0 1,0 0 0,0 0-1,0 1 1,0-1 0,0 1-1,0 0 1,0 0 0,0 0-1,0 0 1,0 0 0,-1 1-1,1-1 1,0 1 0,-1-1-1,1 1 1,-1 0 0,0 0-1,1 0 1,-1 1 0,2 2-1,1 2-10,1 1 0,-1 0 0,-1 0 0,0 1 0,0-1 0,0 1 0,-1 0-1,0 0 1,-1 0 0,0 0 0,0 0 0,-1 1 0,-1-1 0,1 0 0,-2 13 0,-2 13-563,-1 1 0,-14 57 1,12-74-1957,-13 32-1,6-19-4894,6-18-895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1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554 141 1704,'-3'-13'4098,"0"0"0,-2 1 0,-9-21-1,11 26-2970,-1 1-1,1 0 1,-1 0-1,-1 1 1,1-1-1,-1 1 0,0 0 1,-9-8-1,12 12-1056,0 0 0,0-1 0,0 1-1,0 0 1,0 0 0,0 0 0,-1 1 0,1-1-1,0 1 1,0-1 0,-1 1 0,1-1 0,0 1-1,-1 0 1,1 0 0,-1 1 0,-3 0 0,2 0-45,-1 0 0,1 1 0,0-1 0,0 1 0,0 0 1,0 1-1,0-1 0,-5 6 0,-4 3-65,2 1 1,-1 0-1,-17 27 0,23-30-91,1 0 1,0 1-1,0-1 0,1 1 0,0 0 0,-5 22 0,8-27-53,1 0-1,-1 0 0,1 1 0,0-1 1,0 0-1,0 1 0,2 6 1,-2-10 32,1 1 1,0-1-1,0 0 1,0 1 0,0-1-1,0 0 1,0 0-1,0 0 1,1 0 0,-1 0-1,1 0 1,0 0-1,-1 0 1,1 0-1,0-1 1,3 2 0,-3-1-17,1-1 1,-1 0 0,1-1 0,0 1 0,-1 0-1,1-1 1,0 0 0,0 1 0,0-1-1,-1 0 1,1 0 0,0-1 0,0 1 0,0-1-1,-1 1 1,1-1 0,0 0 0,-1 0 0,1 0-1,3-2 1,3-1-206,-1-1 0,0 0 0,0 0 0,13-12 0,-7 5 38,-1-1 0,19-23 0,-29 31 472,0 1 0,1-1 1,-2 0-1,1 0 0,0 0 0,-1-1 1,0 1-1,-1 0 0,1-1 1,-1 0-1,0 1 0,1-10 0,-2 14-8,0 0 0,0 0 0,0 0 0,0 0 0,0 0 0,0 0 0,0 0-1,0 0 1,-1 0 0,1 0 0,0 0 0,-1 0 0,1 0 0,0 1 0,-1-1-1,1 0 1,-1 0 0,0-1 0,0 2-44,1 0 0,-1 0 0,1 0 0,-1 0 0,1 0 1,0 0-1,-1-1 0,1 1 0,-1 0 0,1 0 0,-1 1 0,1-1 0,-1 0 0,1 0 0,-1 0 0,1 0 0,0 0 1,-1 0-1,1 1 0,-1-1 0,1 0 0,-1 0 0,1 1 0,0-1 0,-1 1 0,-2 1 123,0 1-1,0-1 1,1 1-1,0 0 1,-1 0-1,1 0 1,-3 6-1,-6 17 285,1 0-1,1 1 1,-9 44 0,-6 89 177,7-38-446,-21 132 8,-46 220-99,74-440-86,-1 1 0,-1-1 0,-19 35 0,29-65-12,-1 0-1,1 0 1,-1 0-1,0 0 1,0-1-1,0 1 1,0-1-1,0 0 1,-1 0-1,-6 5 1,8-8-16,1 1 0,-1 0 0,0 0 0,1-1 0,-1 1 0,1-1 0,-1 0 1,0 0-1,1 1 0,-1-1 0,0 0 0,1 0 0,-1 0 0,0-1 0,1 1 0,-1 0 0,0-1 0,1 1 1,-1-1-1,1 1 0,-1-1 0,1 0 0,-1 1 0,1-1 0,-1 0 0,1 0 0,0 0 0,-1 0 0,1-1 1,0 1-1,0 0 0,-2-2 0,-6-9 63,1-1 0,0 1 0,1-1 0,0 0 0,1-1 0,0 0 1,-4-16-1,-20-105 349,29 132-421,-8-53 107,2-1 0,3 0 0,3 0 0,2 0-1,16-112 1,-10 137-104,0 0-1,3 0 0,0 1 1,2 0-1,22-41 0,-24 54-157,1-1 0,1 2 0,0 0 0,1 0-1,1 1 1,1 1 0,0 0 0,1 1 0,25-17 0,-27 23-847,0 1 1,1 0-1,0 1 1,0 1-1,30-7 1,81-7-15928,-103 17 12719,-2 2 310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1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97 2616,'-7'-31'6214,"6"26"-4904,1 1 1,-1-1-1,0 1 0,-1-1 1,1 1-1,-1-1 0,0 1 1,0 0-1,0 0 1,0 0-1,-1 0 0,0 0 1,-5-5-1,8 9-1256,0 0 0,0 0-1,0 0 1,-1 0 0,1 0-1,0 0 1,0 0 0,0 0-1,-1 0 1,1 0 0,0 0 0,0 0-1,0 0 1,-1 0 0,1 0-1,0 0 1,0 1 0,0-1-1,-1 0 1,1 0 0,0 0 0,0 0-1,0 0 1,0 0 0,0 1-1,-1-1 1,1 0 0,0 0-1,0 0 1,0 0 0,0 1 0,0-1-1,0 0 1,0 0 0,0 0-1,0 1 1,0-1 0,-1 0 0,1 1-1,-4 11 162,2-9 4,-63 173 1128,42-106-1081,-8 21-505,4 1 0,5 2 0,-16 137-1,36-129-4939,3-56-6547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1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43 436 740,'-33'-9'19262,"33"8"-18792,0 1 0,-1-1 0,1 0 0,0 1 0,0-1 0,-1 0 0,3-2-177,0 1 0,1 0 0,-1 1 0,0-1 0,1 0 0,-1 0-1,1 1 1,-1 0 0,5-2 0,3-3 173,-1 0-276,-1 0 0,-1-1 0,1 0 0,-1 0 0,0 0 0,-1-1 0,1-1 0,-2 1 0,1-1 0,-1 0 0,4-10 0,-6 12-98,1-1 1,-2 1-1,1-1 1,-1 0-1,-1 0 1,1 0-1,-1 0 1,-1 0-1,0 0 1,0-1 0,0 1-1,-1 0 1,0 0-1,-3-11 1,4 18-72,-1 0 0,1-1 1,0 1-1,-1 0 0,1 0 1,-1 0-1,1 0 0,-1-1 1,1 1-1,-1 0 0,0 0 1,0 0-1,1 0 0,-1 0 0,0 0 1,0 1-1,0-1 0,0 0 1,0 0-1,0 1 0,0-1 1,0 0-1,-1 1 0,-1-1 1,2 1-12,-1 0 1,1 0 0,-1 0 0,1 1 0,-1-1 0,1 1 0,-1-1-1,1 1 1,-1-1 0,1 1 0,0 0 0,-1 0 0,1 0-1,0 0 1,0 0 0,-3 2 0,-3 4-9,1 1-1,-1 1 1,1-1-1,-9 18 1,6-9-2,1 1 0,0 0 0,2 1 0,0-1 0,1 1 0,1 0 0,1 1 0,0-1 1,2 1-1,1 32 0,0-48-22,0 0 0,0 1 1,1-1-1,0 0 0,0 0 0,0 0 0,0 0 1,1 0-1,-1 0 0,1 0 0,0-1 1,0 1-1,1 0 0,-1-1 0,1 0 0,-1 0 1,1 1-1,0-2 0,0 1 0,1 0 1,-1-1-1,0 1 0,1-1 0,0 0 0,-1 0 1,1 0-1,0-1 0,0 1 0,0-1 1,0 0-1,0 0 0,0 0 0,1-1 1,-1 0-1,0 1 0,0-1 0,0-1 0,1 1 1,-1-1-1,8-1 0,-3-2-35,0 0-1,0-1 1,0 1-1,0-2 1,-1 1-1,0-1 1,0-1-1,0 1 1,-1-1-1,0-1 1,0 1 0,-1-1-1,7-11 1,6-13-15,-1-1 1,17-41 0,-23 47 75,5-9 115,-1-2-1,-2 0 1,-2 0-1,12-63 1,-23 96-38,1-16 407,-5 16-271,-6 12-139,5-1-89,-1 1 0,1 0-1,0 0 1,0 0 0,1 0-1,0 0 1,0 1 0,1 0-1,0-1 1,0 1-1,1 0 1,-1 15 0,1-1-58,1 0 1,2 0 0,5 32-1,7 15-35,-7-45 97,-2 1 0,-1-1 0,-1 1 0,-1 0 0,-1 26 0,-1-45 25,-1 0 0,-1 0 0,1 0 0,-1 0 0,0 0 0,0 0 0,0-1 0,-1 1 0,0-1 0,-4 7 0,5-10-79,1 0 0,-1 0 1,1-1-1,-1 1 0,0 0 1,0-1-1,1 1 0,-1-1 1,0 0-1,0 1 0,0-1 1,-1 0-1,1 0 0,0-1 0,0 1 1,0 0-1,-1-1 0,1 1 1,0-1-1,-1 0 0,1 0 1,0 0-1,-1 0 0,1 0 1,0 0-1,-1-1 0,1 1 1,0-1-1,-1 1 0,-2-2 1,2 0-405,1 1 0,0-1 0,-1 1 0,1-1-1,0 0 1,0 0 0,0 0 0,0 0 0,0-1 0,0 1 0,1 0 0,-1-1 0,1 1 0,-1-1 0,1 1 0,0-1 0,0 0 0,0 1 0,1-1 0,-1-4 0,-1-1-1137,1 1 0,0-1 0,1 1-1,0-1 1,0 0 0,3-13 0,4-7-2850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1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63 140 2996,'-16'-2'4518,"12"2"-2938,-1-1-1,1 1 1,0-1-1,-1 1 1,1-1-1,0-1 0,0 1 1,-9-6 2613,13 7-4039,0 0 0,0 0-1,0 0 1,0-1 0,0 1 0,0 0-1,0 0 1,0 0 0,0-1 0,1-1 1844,-1 2-1844,9-5 2040,12 2-1952,285-21 153,-132 5-312,-156 17-69,40-2 7,-53 4-16,1 0-1,0 1 1,-1-1 0,1 1-1,0 0 1,-1 0-1,7 3 1,-22-7-665,8 3 203,0-1-1,0 1 1,0-1 0,1 1-1,-1-1 1,0 1-1,1-1 1,-1 0-1,0 0 1,1 0 0,-1 0-1,1 0 1,-1 0-1,1 0 1,0-1 0,0 1-1,-1 0 1,1-1-1,0 1 1,0-1-1,0 1 1,0-1 0,1 0-1,-1 1 1,-1-4-1,1 2-1210,-1-5 403,10-19-14112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15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85 1420,'-4'-18'4447,"3"8"-1582,-1 1 0,-1-1 0,-3-9 0,5 18-2319,1 0 0,-1-1 0,1 1 1,-1 0-1,0 0 0,1-1 0,-1 1 0,0 0 1,0 0-1,0 0 0,0 0 0,0 0 0,0 0 1,0 0-1,-2 0 0,3 0-385,0 1 0,-1 0 0,1 0 0,0 0 0,-1 0 0,1 0 0,0 0 0,-1 0 0,1 1 0,0-1 0,-1 0 1,1 0-1,0 0 0,-1 0 0,1 0 0,0 0 0,-1 1 0,1-1 0,0 0 0,-1 0 0,1 1 0,0-1 0,0 0 0,-1 0 0,1 1 0,0-1 0,0 1 0,-6 9-573,-82 218 1881,-25 65-2530,108-281 350,-1-1-1,0 0 1,-8 11-1,12-18-216,-1 0 0,0-1 0,-1 1 0,1-1 0,0 0 0,-1 0 0,-4 2 0,-2-1-4483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174 158 2628,'-3'-31'14350,"0"3"-4192,3 27-10127,0 1 0,0 0-1,0 0 1,0 0 0,0 0 0,0 0-1,0-1 1,0 1 0,0 0-1,0 0 1,0 0 0,0 0-1,0 0 1,0 0 0,0-1-1,-1 1 1,1 0 0,0 0-1,0 0 1,0 0 0,0 0-1,0 0 1,0 0 0,0 0-1,-1-1 1,1 1 0,0 0-1,0 0 1,0 0 0,0 0-1,0 0 1,-1 0 0,1 0-1,0 0 1,0 0 0,0 0-1,0 0 1,0 0 0,-1 0-1,1 0 1,0 0 0,0 0-1,0 0 1,0 0 0,0 0-1,-1 0 1,1 1 0,0-1-1,0 0 1,0 0 0,0 0-1,0 0 1,0 0 0,0 0-1,-1 0 1,1 0 0,0 0-1,0 1 1,0-1 0,0 0-1,0 0 1,0 0 0,0 0-1,0 0 1,0 0 0,0 1-1,0-1 1,0 0 0,0 0-1,-8 10-70,-4 25-2,-2 9 47,5 2-4,4-28-95,1 1 0,2-1 0,-2 22 0,4-40 89,0 1-1,0-1 0,0 0 1,0 0-1,0 0 0,0 1 1,0-1-1,1 0 0,-1 0 1,0 0-1,0 0 0,0 1 1,0-1-1,0 0 0,0 0 1,0 0-1,0 0 0,1 1 1,-1-1-1,0 0 0,0 0 1,0 0-1,0 0 1,0 0-1,1 0 0,-1 0 1,0 1-1,0-1 0,0 0 1,1 0-1,-1 0 0,0 0 1,0 0-1,0 0 0,1 0 1,-1 0-1,0 0 0,0 0 1,12-2-46,9-8 59,-19 8 3,3-1-13,1 0 0,0 0 1,-1 0-1,1 0 0,0 1 0,7-2 1,-12 4 0,1 0 0,-1 0 1,1-1-1,-1 1 0,1 1 0,-1-1 1,1 0-1,-1 0 0,1 0 1,-1 1-1,0-1 0,1 1 0,-1-1 1,1 1-1,-1 0 0,0 0 1,1-1-1,-1 1 0,0 0 0,0 0 1,0 0-1,0 0 0,0 0 1,0 0-1,0 1 0,0-1 0,0 0 1,0 0-1,-1 1 0,1-1 1,0 2-1,1 3 24,1 1 0,-2-1 1,1 0-1,-1 1 0,0-1 0,0 0 1,-1 1-1,0-1 0,0 1 0,0-1 1,-1 1-1,0-1 0,0 1 0,-1-1 1,1 0-1,-1 1 0,-1-1 0,-5 10 1,4-8-249,-1 1 0,0-2 0,0 1 0,-1 0 0,0-1 0,0 0 1,-1-1-1,0 1 0,0-1 0,0-1 0,-1 1 0,-13 7 0,16-11-396,0 0-1,0 0 0,0 0 0,0-1 1,-1 0-1,1 0 0,-10 1 0,11-2-291,1-1 0,-1 1 0,0 0-1,0-1 1,1 0 0,-1 0 0,0 0-1,1-1 1,-1 1 0,1-1-1,0 1 1,0-1 0,-1 0 0,1-1-1,0 1 1,0 0 0,1-1 0,-5-4-1,-2-5-2626</inkml:trace>
  <inkml:trace contextRef="#ctx0" brushRef="#br0" timeOffset="1">174 93 2864,'4'-9'3206,"1"0"0,1 0-1,-1 0 1,9-8-1,-11 13-2311,0 0-1,0 1 1,1-1-1,0 1 1,0 0-1,0 0 1,0 0-1,0 0 1,0 1-1,7-3 1,-9 4-882,0 1 0,0-1 1,0 1-1,0 0 1,0-1-1,0 1 0,0 0 1,0 1-1,0-1 1,0 0-1,1 1 0,-2-1 1,1 1-1,0-1 1,0 1-1,0 0 0,0 0 1,3 2-1,1 1-865,-1 1 0,1 0 1,-1 0-1,5 6 0,7 7-5935,13 15-5674,-22-20 8556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1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182 173 416,'3'-20'3755,"0"1"0,2-1 0,1 1 0,0 1 0,1-1 0,10-17-1,-13 28-2595,6-5 981,-9 13-2119,-1 0 0,1 0 0,0 0 0,0 0 1,0 1-1,0-1 0,-1 0 0,1 0 0,0 1 0,0-1 0,-1 0 0,1 1 0,0-1 1,-1 1-1,1-1 0,0 1 0,-1 0 0,1-1 0,-1 1 0,1-1 0,0 2 0,6 6 36,-1 0-1,-1 0 0,1 0 0,-2 1 0,1 0 0,-1 0 0,0 0 0,-1 0 0,0 0 0,3 17 0,0 12 104,3 52 0,-8-73-138,2 26-309,-2 0 0,-2-1-1,-2 1 1,-2 0 0,-12 47 0,15-82-325,0 0-1,-1-1 1,0 1 0,0-1 0,-1 0 0,-7 11-1,10-17 47,0 1 0,-1 0 0,0 0 0,1-1-1,-1 1 1,0 0 0,0-1 0,0 0 0,0 1-1,0-1 1,-4 1 0,5-1-117,-1-1 1,1 0 0,-1 1-1,0-1 1,1 0 0,-1 0-1,1 0 1,-1 0-1,0-1 1,1 1 0,-1 0-1,1-1 1,-1 1-1,1-1 1,-1 1 0,1-1-1,-1 0 1,1 1 0,-2-2-1,-7-5-3256</inkml:trace>
  <inkml:trace contextRef="#ctx0" brushRef="#br0" timeOffset="1">38 478 580,'-2'0'1175,"0"0"0,0 0 0,0-1 0,0 1 0,0 0 0,0-1 0,0 1 0,0-1 0,0 1 0,0-1 0,0 0 0,1 0 0,-1 0 0,0 0 0,0 0 0,-3-4 587,5 5-1468,0 0 0,0-1-1,0 1 1,-1 0 0,1-1 0,0 1-1,0-1 1,0 1 0,0 0-1,0-1 1,0 1 0,0-1-1,0 1 1,0 0 0,0-1 0,0 1-1,0-1 1,0 1 0,0 0-1,0-1 1,0 1 0,0-1-1,1 1 1,-1 0 0,0-1 0,1 0-1,0 0-209,0 0 0,0 0 0,0 0 0,1 0 0,-1 0 1,1 0-1,-1 0 0,1 0 0,-1 1 0,1-1 0,2 0 0,8-3-164,1 0 1,0 1 0,0 1-1,18-2 1,54 4-4852,-16-1-3765,-18 2 63,-32 1 4421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1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10 448,'-5'0'2321,"2"0"-672,0 0 0,0 1-1,0-2 1,0 1 0,0 0 0,0 0-1,0-1 1,0 0 0,1 1 0,-1-1-1,0 0 1,0-1 0,-4-1 0,4 9 2216,-2 16-3954,5-19 390,-11 35-196,-1 1 0,-32 66 0,19-48-831,-8 15-2666,8-27-4642,13-28-651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1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142 139 448,'-3'-9'2453,"1"-1"-1,0 0 1,0 1-1,1-1 1,1-11 0,-3-18 3966,2 9 187,-6 42-5052,-35 214-766,14-81-1030,26-132 37,-19 86-1884,17-84-93,-1-1 0,-8 19 1,10-30 1342,1 0-1712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1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138 173 1540,'1'-11'2576,"-1"1"0,2 0 0,-1 0-1,6-17 1,-4 18-1591,0 1 1,0-1-1,1 1 0,0 0 0,0 0 0,1 1 0,0-1 1,1 1-1,10-12 0,-14 18-893,-1-1 0,1 1 1,0 0-1,0 0 0,-1 0 1,1 0-1,0 0 0,0 0 1,0 0-1,0 1 0,0-1 0,0 1 1,0-1-1,0 1 0,1 0 1,-1 0-1,0 0 0,0 0 0,0 0 1,0 0-1,0 1 0,0-1 1,0 1-1,0-1 0,0 1 0,0 0 1,0 0-1,0 0 0,0 0 1,0 0-1,2 2 0,0 0-49,-1 0-1,1 0 0,-1 0 1,0 1-1,0-1 1,0 1-1,0 0 0,-1-1 1,0 1-1,0 0 1,0 1-1,0-1 0,2 6 1,-2 4-12,0-1-1,-1 0 1,0 0 0,-1 1 0,0-1 0,-1 0-1,-1 1 1,0-1 0,-1 0 0,0 0 0,-1 0-1,-1-1 1,-7 16 0,2-8-78,-1-1-1,0 0 1,-2 0 0,0-1-1,-1-1 1,-1 0 0,-19 17 0,32-33-28,1 0 0,0 0 0,0 0 0,-1 0 0,1 0 0,0 0 0,-1 0 0,1 0-1,-1-1 1,1 1 0,-1-1 0,1 1 0,-3 0 0,4-1 45,-1 0-1,1 0 0,0 0 0,0 0 0,0 0 1,0-1-1,0 1 0,-1 0 0,1 0 0,0 0 0,0 0 1,0 0-1,0 0 0,0 0 0,0 0 0,-1 0 0,1-1 1,0 1-1,0 0 0,0 0 0,0 0 0,0 0 0,0 0 1,0-1-1,0 1 0,0 0 0,0 0 0,0 0 0,0 0 1,0 0-1,0-1 0,0 1 0,0 0 0,0 0 1,0 0-1,0 0 0,0-1 0,0 1 0,0 0 0,6-14-755,-2 10 755,-1 1 0,1-1 0,0 1 0,0-1 0,0 1 0,0 0 0,1 1 0,-1-1 0,1 1 0,0 0 0,0 0 0,0 0 0,-1 1 0,2-1 0,-1 1 0,0 1 0,0-1 0,0 1 0,0 0 0,0 0 0,1 0 0,-1 1 0,0-1 0,6 3 0,-7-2 87,0 0 0,1 0-1,-1 1 1,0-1 0,1 1 0,-1 0-1,0 0 1,-1 1 0,1-1 0,0 1-1,-1 0 1,5 5 0,-5-6 15,-2 1 0,1-1 0,0 1 1,0 0-1,-1 0 0,0 0 0,1 0 0,-1 0 1,0 0-1,0 0 0,-1 0 0,1 0 0,-1 1 1,1-1-1,-1 0 0,0 0 0,0 1 1,-2 5-1,0-1 21,0 1 0,-1-1 1,0 0-1,-1 0 0,0 0 1,0-1-1,0 1 0,-1-1 1,0 0-1,-1 0 0,0-1 1,0 1-1,0-1 0,0-1 1,-1 1-1,0-1 0,-11 6 0,7-4-43,0-1-1,-1-1 1,0 1-1,1-2 1,-2 0-1,1 0 1,0-1-1,-1 0 1,0-2-1,1 1 1,-18-1-1,26-1-185,1 0-1,-1 0 1,0-1 0,1 1-1,-1-1 1,1 0-1,-1 0 1,1 0 0,0-1-1,-1 1 1,1-1 0,0 0-1,0 0 1,0 0-1,0 0 1,-4-5 0,5 5-263,0-1 1,0 0-1,1 0 1,-1 0 0,1 0-1,0 0 1,0 0 0,0 0-1,0 0 1,1-1 0,-1 1-1,1 0 1,0-1-1,0 1 1,0 0 0,0-1-1,0 1 1,2-5 0,1-4-1187,0 0 1,0 1 0,1-1-1,1 1 1,0 0-1,1 1 1,7-13 0,11-11-2576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17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283 124 448,'-10'-29'10593,"6"15"-6278,0 1 0,-2-1 0,-13-23 0,19 35-4186,-1 1 1,0 0-1,0 0 1,1 0-1,-1 0 1,0 0-1,0 0 1,0 1-1,0-1 1,0 0-1,0 0 1,0 1-1,-1-1 1,1 0-1,0 1 1,0-1-1,0 1 1,-1 0-1,1-1 1,0 1 0,-1 0-1,0 0 1,0 0-66,-1 0 1,1 1 0,0-1 0,0 1 0,0 0 0,0-1 0,0 1 0,0 0 0,0 0-1,0 0 1,0 1 0,-2 1 0,-5 6-176,-1 0-1,1 1 0,-13 18 1,13-16 358,-7 8-272,2 1 0,0 1 0,1 0 0,2 1 0,0 0 0,2 1 0,0 0 0,2 0 0,0 1 0,2 0 0,1 0 0,-2 27 0,6-42-119,0 0-1,0 1 1,2 10 0,-2-19 76,1 0 0,-1 0 0,0 0 0,1 0 0,-1 0 0,1 0 0,0-1 0,-1 1 0,1 0 0,0 0 1,0 0-1,0-1 0,0 1 0,0 0 0,1-1 0,-1 1 0,1-1 0,-1 0 0,1 1 0,-1-1 0,1 0 0,2 2 0,-2-3-8,1 0 1,-1 0-1,0-1 0,0 1 0,0 0 0,0-1 0,0 1 0,0-1 0,0 0 0,0 0 0,0 0 0,0 0 0,0 0 1,-1 0-1,1 0 0,0 0 0,-1-1 0,1 1 0,-1-1 0,3-2 0,28-36-932,-31 40 1003,19-32-83,0-1-1,-2-1 0,-2-1 0,-1 0 1,-2-1-1,9-39 0,-18 63 345,-1 0 535,0 0-1,-1 0 1,2-22 0,-24 100-126,16-48-608,1 0 0,2 1 0,0 0 0,0-1 0,5 35 0,1-19-1712,1-1 0,15 44 0,-20-74 1117,-1-1 0,1 0 0,0 1 1,0-1-1,1 0 0,-1 1 0,0-1 0,1 0 1,3 3-1,-4-4-163,1 0-1,-1 0 1,1 0 0,0 0-1,-1 0 1,1 0 0,0 0-1,0-1 1,0 1 0,-1-1 0,1 1-1,0-1 1,0 0 0,0 0-1,0 0 1,0 0 0,0 0-1,0 0 1,-1-1 0,1 1-1,3-1 1,7-2-3032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1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10 149 308,'-3'-10'4007,"1"0"0,0 0 0,0-18-1,2 24-3387,0 1 0,0 0 0,0 0 0,0 0 0,0 0 0,1 0 0,0 0 0,-1 0 0,1 0 0,1 0 0,-1 0 0,0 1-1,0-1 1,1 0 0,0 1 0,3-5 0,-4 6-566,0 0-1,0 0 1,0 1 0,1-1-1,-1 0 1,0 1-1,0-1 1,0 1 0,1 0-1,-1-1 1,0 1-1,1 0 1,-1 0 0,0 0-1,0 0 1,1 0-1,-1 0 1,0 0 0,1 0-1,-1 0 1,0 1-1,0-1 1,1 1 0,-1-1-1,0 1 1,0-1-1,0 1 1,0-1 0,0 1-1,1 0 1,-1 0-1,0 0 1,-1-1 0,1 1-1,0 0 1,0 0-1,1 3 1,3 2 18,0 0 0,0 1-1,-1 0 1,6 12 0,-6-9-25,-1 0 0,0 0 0,0 0 0,-1 1 0,0-1 0,-1 1 0,-1 19 0,-8 76 15,6-92-49,-10 57 31,11-65-91,-1 1 0,0-1 0,-1 0 0,1 1 0,-1-1 0,-1-1 0,1 1 0,-7 8 0,9-13 22,1-1 0,0 1 0,-1 0 0,1-1 0,-1 1 0,1-1 0,-1 1 0,1-1 0,-1 0 0,1 1 0,-1-1 0,0 0 0,1 1-1,-1-1 1,0 0 0,1 1 0,-1-1 0,0 0 0,1 0 0,-1 0 0,0 0 0,1 0 0,-1 0 0,0 0 0,0 0 0,-1 0 0,2 0-9,-1-1 1,0 0-1,0 1 0,0-1 0,1 0 1,-1 1-1,0-1 0,1 0 1,-1 0-1,0 0 0,1 0 1,-1 1-1,1-1 0,0 0 0,-1 0 1,1-1-1,-2-3-42,1 1 0,0-1 0,0 1 0,0-1 0,1 1 0,0-1 0,0-5 0,6-20 137,1 0 0,2 1 0,1 0 0,1 0 1,1 1-1,2 0 0,1 2 0,1-1 0,1 2 0,30-36 0,-37 49 66,-6 7-60,0 0 0,0 0 0,1 0 0,-1 1 1,1 0-1,9-7 0,-13 10-55,1 1 1,0-1-1,0 0 1,-1 1-1,1-1 1,0 1-1,0 0 1,0 0-1,-1-1 0,1 1 1,0 0-1,0 1 1,0-1-1,0 0 1,-1 0-1,1 1 1,0-1-1,0 1 1,-1 0-1,1-1 1,0 1-1,-1 0 0,1 0 1,-1 0-1,1 0 1,-1 0-1,1 0 1,-1 1-1,2 0 1,3 5 49,-1-1 1,1 1 0,-1 0 0,0 0-1,-1 0 1,0 1 0,0-1 0,0 1 0,-1 0-1,0 0 1,-1 0 0,3 12 0,-3-3-29,1 0 1,-2 0 0,0 1-1,-1-1 1,-3 21-1,1-26-289,0 0 0,-1 0-1,0-1 1,-1 1 0,-1-1-1,-9 19 1,-8 8-5345,7-12-2803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1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189 614 512,'4'-13'4771,"0"1"1,-1-1-1,2-14 1,-2-18 3572,-4 40-8046,0-1 0,-1 1 0,0 0 1,1 0-1,-2 0 0,1 0 0,0 0 0,-1 1 0,-4-6 0,6 9-288,0 1-1,0-1 0,1 1 0,-1-1 0,0 1 0,0 0 0,0 0 0,0-1 0,0 1 1,0 0-1,1 0 0,-1 0 0,0 0 0,0 0 0,0 0 0,0 0 0,0 0 0,0 0 1,0 1-1,0-1 0,1 0 0,-3 1 0,-20 8-8,22-9 3,-5 4-4,0-1 0,0 1-1,0 1 1,0-1 0,1 1-1,0 0 1,0 0 0,0 1-1,-8 11 1,4-4-5,1 2 0,0-1 0,-7 20 0,12-27-5,-5 13-4,1 0 1,-5 23-1,11-39-31,0 0 1,0 1-1,0-1 1,1 1-1,-1 0 1,1-1 0,1 1-1,-1-1 1,1 1-1,-1-1 1,1 1-1,0-1 1,1 1-1,-1-1 1,1 0 0,3 5-1,-4-7 6,0-1 0,0 1-1,1-1 1,-1 0 0,1 1 0,0-1 0,-1 0-1,1 0 1,0 0 0,-1 0 0,1-1-1,0 1 1,0 0 0,0-1 0,0 1 0,0-1-1,0 0 1,0 1 0,0-1 0,0 0-1,0 0 1,-1-1 0,1 1 0,0 0 0,0 0-1,0-1 1,0 1 0,0-1 0,0 0-1,0 0 1,-1 0 0,1 0 0,2-1 0,3-2-107,0 0 0,0-1 1,0 0-1,-1 0 0,1 0 1,9-13-1,7-11-28,-1-2 1,-1 0-1,-2-2 0,-1 0 0,-2-1 1,18-52-1,-16 24 195,-2-1 1,15-124-1,-28 168 12,5-93 1040,-10 110-527,-3 7-317,-4 6-26,-5 16 190,0 0 0,1 1-1,-14 49 1,-15 93 280,32-128-565,-44 296-50,31-166-4289,22-163 3384,-4 41-4832,4-48 4928,1 1 0,0-1 0,1 0 0,-1 1 0,0-1 0,1 0 0,-1 0 0,1 1 0,0-1 0,-1 0 0,1 0 0,0 0 0,1 0 1,-1 0-1,0 0 0,0 0 0,4 3 0,7 1-3696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1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323 248 2860,'3'-32'10326,"-2"25"-8751,0 0 0,0 0 0,-1 0 0,0-8 0,-3-13 2479,2 8-1684,-8-35-1,8 50-2236,0 0 0,-1 0-1,0 0 1,0 0 0,0 1 0,0-1 0,-1 0-1,0 1 1,0 0 0,0 0 0,-6-7 0,7 10-117,0 0 0,1 0 0,-1 0-1,0 0 1,0 1 0,0-1 0,0 1 0,0-1 0,0 1 0,1 0 0,-1-1 0,0 1 0,0 0 0,0 0 0,0 1 0,0-1 0,0 0 0,0 1 0,0-1 0,0 1 0,0-1 0,1 1 0,-1 0 0,0 0 0,0 0 0,-2 1 0,-6 5 8,-1 0-1,-16 14 0,24-19-14,-10 11 10,0 0 0,1 0 0,0 2 0,1-1 1,0 1-1,2 1 0,-12 22 0,7-6 21,1 0-1,-18 67 1,26-75-32,0 1 0,1 0-1,1 0 1,2 44 0,2-59-14,0 0 1,0-1 0,1 1-1,1-1 1,-1 1-1,8 14 1,-8-19-8,1 0 0,0 0 0,0 0 0,0-1 0,1 1 0,0-1-1,0 0 1,0 0 0,0 0 0,1 0 0,-1-1 0,7 4 0,-4-4-21,-1-1 0,1 1-1,0-1 1,0 0 0,0-1 0,0 0 0,0 0-1,0 0 1,0-1 0,0 0 0,0 0 0,0-1-1,0 0 1,0 0 0,0-1 0,0 0 0,11-4-1,8-5-83,-1-1 0,48-29 1,-70 39 115,40-27 15,-39 26 17,-1 0-1,1 0 1,-1 0 0,1 0-1,-1-1 1,0 1 0,-1-1 0,5-7-1,-7 11-48,0-1 0,1 1-1,-1-1 1,0 1 0,0-1 0,1 1-1,-1-1 1,0 0 0,0 1-1,0-1 1,0 1 0,0-1 0,0 0-1,0 1 1,0-1 0,0 1 0,0-1-1,0 0 1,0 1 0,0-1-1,-1 1 1,1-1 0,0 1 0,0-1-1,-1 0 1,1 1 0,0-1 0,-1 1-1,1-1 1,0 1 0,-1 0-1,1-1 1,-1 1 0,1-1 0,-1 1-1,1 0 1,-1-1 0,1 1 0,-1 0-1,1 0 1,-1-1 0,1 1-1,-1 0 1,0 0 0,1 0 0,-1 0-1,1 0 1,-1 0 0,0 0 0,1 0-1,-1 0 1,1 0 0,-1 0-1,0 0 1,0 0 0,-43 6-4936,35-4 2384,0-1-948,8-1 2467,-1 0 1,1 0-1,-1 1 0,1-1 0,0 0 0,-1 0 0,1 1 0,0-1 0,-1 1 0,1-1 0,0 1 0,0 0 0,-2 0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2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231 330 1896,'10'-20'8998,"-1"-1"-5475,6-15-1125,-5 14-510,-1-1-1,-2 0 1,6-24-1,0-1 750,-12 42-2397,10-35 1162,-11 39-1275,0-1-1,1 0 0,-1 0 1,0 1-1,0-1 0,0 0 1,-1 0-1,1 1 0,-1-1 1,1 0-1,-1 0 0,-2-3 1,3 6-119,-1-1-1,1 1 1,-1 0 0,1-1 0,-1 1 0,1 0 0,-1 0-1,1-1 1,-1 1 0,1 0 0,-1 0 0,0 0 0,1 0 0,-1 0-1,1 0 1,-1 0 0,0 0 0,1 0 0,-1 0 0,1 0-1,-1 0 1,0 0 0,1 0 0,-1 1 0,1-1 0,-1 0-1,1 0 1,-1 1 0,-18 8 20,5 0-42,0 0 0,1 1 0,0 0-1,0 1 1,1 1 0,1 0 0,0 0 0,0 1-1,-16 28 1,22-31 2,0 0 1,1 0-1,0 0 0,0 0 0,1 0 1,1 1-1,0-1 0,0 1 0,1 0 0,1 0 1,0-1-1,0 1 0,1 0 0,0 0 1,1-1-1,4 16 0,-2-13-3,0 0 0,1 0 0,1-1 1,0 0-1,0 0 0,1 0 0,1-1 0,0 0 0,17 18 0,-23-27 11,37 39-48,-36-38 46,0 1 1,0 0 0,0 0-1,0 0 1,-1 1 0,0-1-1,0 1 1,3 7 0,-5-10 5,0 0 0,-1-1-1,1 1 1,0 0 0,0-1 0,-1 1 0,1-1 0,-1 1 0,1 0 0,-1-1 0,0 0 0,0 1-1,0-1 1,1 1 0,-1-1 0,-1 0 0,1 1 0,0-1 0,0 0 0,0 0 0,-3 1-1,-30 21 23,30-21-20,-10 6-39,0 0 0,0-2 0,-1 0 0,0 0 0,0-2 0,-1 0-1,1 0 1,-1-2 0,1 0 0,-24 0 0,37-2-60,1 0 0,0 0-1,-1 0 1,1 0 0,-1 0 0,1-1 0,0 1-1,0 0 1,-1-1 0,1 1 0,0-1 0,0 0 0,-1 1-1,1-1 1,0 0 0,0 0 0,0 0 0,0 0-1,0 0 1,-1-1 0,1 0-113,1 1 0,-1 0-1,1-1 1,0 1 0,0 0 0,-1 0 0,1-1 0,0 1-1,0 0 1,0-1 0,0 1 0,1 0 0,-1-1-1,0 1 1,0 0 0,1-1 0,0 0 0,2-6-1097,1 1 1,0-1 0,1 1 0,-1 0-1,8-7 1,49-53-10489,-40 48 8164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2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155 125 408,'6'-11'4174,"-1"-1"0,8-23 1,-10 26-748,-1-1 1,0 1-1,0-1 1,-1-14-1,-3 20-2050,-3 9-1007,-4 9-301,-8 23 8,1 0-1,3 1 1,-10 40 0,-12 123-1516,33-186 697,-8 48-2371,0-33-1434,-5-7-4040,14-21 7897,0-1-1,-1 0 1,1 0-1,0 0 1,-1 0-1,1 0 1,-1 0-1,1-1 1,-1 1-1,1 0 0,-1-1 1,-2 1-1,-7 0-3495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31 189 2284,'-11'-11'6013,"9"10"-5115,1 0-1,0 0 1,-1 0-1,1-1 1,0 1-1,0 0 1,0-1-1,0 1 1,0-1 0,1 1-1,-2-2 1,-3-9 9041,13 39-9946,-2-9 182,-3-7-172,0 0-1,1 0 1,1-1 0,10 20 0,-14-28-5,1 0 1,-1 1-1,1-1 1,0 0-1,0 0 1,-1 0-1,1 0 1,1 0-1,-1 0 1,0 0-1,0-1 1,1 1-1,-1-1 1,1 0-1,-1 1 1,1-1-1,-1 0 0,1-1 1,0 1-1,-1 0 1,1-1-1,0 0 1,0 1-1,0-1 1,3 0-1,-3-1 3,0 0-1,-1 0 0,1 0 0,0-1 0,-1 1 0,1-1 0,0 1 1,-1-1-1,0 0 0,1 0 0,-1 0 0,0 0 0,0 0 1,0-1-1,-1 1 0,3-4 0,1-2 6,0-1 1,0 0-1,5-14 0,-5 7 63,0 1 0,-1-1 0,0 0 0,-2-1-1,0 1 1,0 0 0,-2-1 0,-1-17 0,1 32-45,0-1 1,0 1 0,0 0-1,-1-1 1,1 1 0,-1 0-1,1 0 1,-1-1 0,0 1-1,0 0 1,0 0 0,0 0-1,0 0 1,-1 0-1,1 0 1,0 0 0,-1 0-1,0 1 1,1-1 0,-1 1-1,0-1 1,0 1 0,0-1-1,0 1 1,0 0 0,0 0-1,0 0 1,0 0 0,-1 0-1,1 1 1,0-1 0,0 1-1,-1-1 1,1 1 0,0 0-1,-1 0 1,-2 0-1,-1 1-96,0 0-1,0 0 0,1 0 0,-1 1 0,0 0 1,1 0-1,-1 0 0,1 1 0,-1 0 0,1 0 1,0 0-1,0 0 0,-7 8 0,7-6-441,0 0 1,0 0-1,1 0 0,0 0 0,0 1 0,1-1 1,0 1-1,-4 9 0,6-13-50,0 0 0,1 1-1,-1-1 1,1 1 0,-1-1 0,1 1 0,0-1 0,0 1-1,0-1 1,1 1 0,-1-1 0,0 1 0,1-1-1,0 0 1,0 1 0,-1-1 0,1 0 0,1 1-1,-1-1 1,0 0 0,0 0 0,1 0 0,-1 0-1,1 0 1,3 3 0,12 10-3742,6-2 211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2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84 103 1672,'-15'-3'3757,"-7"-3"2541,21 6-6090,1 0 0,-1 0-1,1-1 1,-1 1 0,0 0 0,1 0 0,-1-1 0,1 1 0,-1 0 0,1-1 0,0 1 0,-1-1 0,1 1 0,-1-1 0,1 1 0,0-1 0,-1 1 0,1-1 0,0 1 0,0-1 0,-1 1 0,1-1 0,0 1 0,0-1 0,0 0 0,-1 0 0,3 1 39,0 0 0,0 0 1,0 0-1,0 0 0,-1 0 1,1 1-1,0-1 0,0 1 1,-1-1-1,1 1 1,2 1-1,8 4 614,0-1 0,1 0-1,0-1 1,20 4 0,-29-7-977,4 1 1107,-10-7 1133,-8-15-778,6 10-1081,-1 0 1,1 1 0,-1 0-1,-10-14 1,13 20-231,1 1 1,-1 0-1,0 0 1,0 0-1,0 0 1,0 0-1,0 0 1,0 0-1,0 0 1,-1 1-1,1-1 1,-1 1-1,1 0 1,-1 0-1,1 0 1,-1 0-1,0 0 1,0 1-1,1-1 1,-1 1-1,0-1 1,-4 1 0,5 1-58,-1 0 0,0 0 0,1 0 0,-1 0 0,0 1 0,1-1 0,0 0 0,-1 1 0,1 0 0,0 0 0,0 0 0,0 0 0,0 0 0,0 0 0,0 0 0,1 1 0,-1-1 0,1 0 0,-1 1 0,1 0 0,0-1 0,0 1 0,0 0 0,0-1 0,1 1 0,-1 0 0,1 5 0,-2 1-599,2 0 1,-1 0-1,1 0 1,0 0-1,1 0 1,0-1-1,5 17 1,-2-14-1490,1 1 1,1-1 0,0 0-1,1-1 1,0 1-1,9 9 1,-3-3-1528,5 4-448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22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317 623 120,'-23'-62'11897,"11"26"-8131,9 30-2952,0 0 0,0 0 0,-1 0 0,1 0 0,-1 1-1,-1-1 1,1 1 0,-1 0 0,0 1 0,0-1 0,0 1 0,0 0 0,-1 0 0,0 0 0,-8-3 0,11 7-750,0-1 0,-1 1 0,1 1-1,0-1 1,0 0 0,0 1 0,-1 0 0,1 0 0,0 0-1,0 0 1,0 0 0,0 0 0,1 1 0,-1-1 0,-3 3 0,-1 1-4,-1 0 1,1 1-1,1 0 1,-9 8-1,2 2 15,0 0 0,1 0 0,1 2 0,0-1 0,2 1 0,-15 37 0,21-47-83,1 1 0,-1-1-1,2 1 1,-1 0 0,1 0-1,0 0 1,1 0 0,0 0-1,0 0 1,1 0 0,0 0-1,1-1 1,0 1-1,0 0 1,1-1 0,0 1-1,0-1 1,6 9 0,-7-14-39,0 0-1,0 0 1,0 0 0,1 0 0,-1 0 0,1-1 0,0 1 0,-1-1-1,1 0 1,0 0 0,1 0 0,-1 0 0,0-1 0,0 1 0,1-1-1,-1 0 1,1 0 0,-1 0 0,1 0 0,0-1 0,-1 1 0,1-1-1,0 0 1,-1 0 0,1 0 0,0-1 0,-1 1 0,1-1 0,-1 0-1,1 0 1,3-2 0,5-1-169,-1 0-1,0-2 1,0 1-1,0-1 1,-1-1-1,0 0 1,0-1-1,9-8 1,-1-4-45,0 0 1,-1-1 0,-1-1-1,-1-1 1,-1 0-1,-1-1 1,-1 0-1,13-37 1,1-21 294,21-109 1,-36 135 1254,-3 1 0,3-108 1,-11 163-1272,0 0 0,0 0 1,0-1-1,0 1 0,0 0 1,0 0-1,0-1 0,0 1 0,0 0 1,0-1-1,0 1 0,0 0 1,0 0-1,0-1 0,0 1 1,0 0-1,0-1 0,0 1 1,0 0-1,0 0 0,0-1 1,0 1-1,-1 0 0,1 0 1,0-1-1,0 1 0,0 0 1,0 0-1,-1 0 0,1-1 0,0 1 1,0 0-1,-1 0 0,1 0 1,0 0-1,0 0 0,-1-1 1,1 1-1,0 0 0,-1 0 1,-9 9 247,-8 18-123,0 15 11,1 0-1,2 1 0,-14 69 1,16-39-77,-6 104 0,14-1-1169,8-60-4037,1-67-1503,7-2-6394,-8-41 9088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2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27 438 644,'-6'0'4667,"6"1"-4232,-1-1 1,0 0 0,0 0-1,0 1 1,1-1 0,-1 0 0,0 0-1,0 0 1,0 0 0,1 0 0,-1 0-1,0-1 1,0 1 0,0 0-1,1 0 1,-1 0 0,0-1 0,0 1-1,1 0 1,-1-1 0,0 1 0,0-1-1,1 1 1,-1-1 0,0-1 474,25 0 1362,-16 0-1928,-1 0 1,0-1 0,0 0-1,0 0 1,0 0 0,0-1-1,-1 0 1,0 0-1,0-1 1,0 0 0,0 0-1,-1 0 1,1-1 0,-1 1-1,-1-1 1,1 0-1,-1-1 1,0 1 0,5-13-1,-4 8-92,-1 1-1,0-1 0,0 0 0,-1-1 1,-1 1-1,0-1 0,0 1 0,-1-1 1,-1 1-1,0-1 0,0 0 0,-4-15 1,4 24-194,0 1 1,-1-1 0,0 1-1,1-1 1,-1 1 0,0-1-1,0 1 1,-1 0-1,1-1 1,0 1 0,-1 0-1,1 0 1,-1 0 0,0 0-1,-2-2 1,3 3-45,-1 1-1,1-1 1,0 1 0,-1 0 0,1-1 0,-1 1-1,1 0 1,0 0 0,-1 0 0,1 0-1,-1 0 1,1 0 0,0 0 0,-1 1-1,1-1 1,-1 0 0,1 1 0,0-1 0,-1 1-1,1-1 1,0 1 0,0 0 0,-1 0-1,1-1 1,0 1 0,0 0 0,0 0 0,0 0-1,-1 2 1,-8 7-16,1 0 0,0 0-1,1 1 1,0 0 0,1 0 0,0 1-1,1 0 1,0 0 0,1 1 0,0-1-1,1 1 1,1 0 0,0 0 0,1 1-1,0-1 1,1 0 0,0 1-1,1-1 1,1 1 0,0-1 0,0 1-1,2-1 1,0 0 0,0 0 0,1 0-1,1 0 1,9 18 0,-12-26-57,1 0 1,0 0-1,0 0 1,1 0-1,-1-1 1,1 0-1,0 1 1,0-1-1,1 0 1,-1-1-1,1 1 1,0-1-1,0 0 1,0 0-1,0-1 0,0 1 1,1-1-1,-1 0 1,1 0-1,6 0 1,-5-1-40,0-1 0,0 0 0,1 0 0,-1-1 0,0 0 0,0 0 0,0 0 1,0-1-1,0 0 0,-1-1 0,1 0 0,-1 0 0,1 0 0,-1 0 0,0-1 0,6-5 0,5-5-73,-1 0 0,-1-1 0,0-1 0,-1 0 0,-1-1 0,17-27 0,55-119-3,-71 134 387,-1 0 1,-2-1-1,-1-1 1,-1 1 0,5-39-1,-13 68-182,-1 0 0,0 0 0,0 0 0,0 0 1,0 0-1,0 0 0,0 0 0,0 0 0,0 0 0,0 0 0,0 0 0,-1-1 0,1 1 0,0 0 0,-1 0 0,1 0 0,-1 1 0,1-1 0,-1 0 0,1 0 1,-2-1-1,1 1-16,0 1 1,0 0-1,1-1 1,-1 1 0,0 0-1,0 0 1,0 0-1,0-1 1,1 1-1,-1 0 1,0 0 0,0 1-1,0-1 1,0 0-1,0 0 1,1 0 0,-1 0-1,0 1 1,0-1-1,-1 1 1,-3 1-6,1 1 1,-1 0-1,0-1 1,1 2-1,0-1 1,-8 8-1,6-4-13,0 1-1,1 0 0,0 0 0,0 1 0,1 0 0,0 0 1,0 0-1,1 0 0,0 0 0,1 1 0,0-1 1,0 1-1,1 0 0,0 12 0,1-5-2,1-1 0,1 1 1,0-1-1,1 0 0,1 0 0,0 0 0,11 26 0,33 84 11,-47-121 7,0-1 0,-1 1 0,1-1 0,-1 1 0,0-1 0,0 1 0,-1-1 0,0 0 0,1 1 0,-1-1 0,0 1 0,-1-1 0,1 0 0,-1 0 0,0 0 0,0 0 1,0 0-1,-1 0 0,-4 5 0,5-7-102,0 1 0,0-1 0,0 0 1,-1 0-1,1 0 0,-1 0 0,0 0 1,0-1-1,1 1 0,-1-1 1,0 1-1,-4 0 0,4-2-190,1 1 1,-1-1-1,1 0 0,-1 1 1,1-1-1,-1-1 1,0 1-1,1 0 0,-1-1 1,1 1-1,-1-1 0,1 0 1,-1 1-1,1-1 0,0-1 1,-4-1-1,2 0-869,0-1 1,0 1-1,0-1 0,1 0 1,0 0-1,0 0 0,0-1 1,0 1-1,1-1 0,-1 1 1,1-1-1,1 0 0,-3-7 1,0-8-3157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2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89 2444,'-5'12'27108,"42"4"-26431,-17-12-551,0-1 0,-1-2 0,1 1 0,0-2 0,0-1 0,34-5 1,117-33 239,-52-3-198,-57 18-92,-60 21 56,-9 0-3225,-19-2-8964,8 1 683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2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281 178 748,'-6'-28'6782,"1"-16"-1761,-4-20 333,7 57-3682,0 0-1,0 0 1,-1 0-1,-4-7 1,6 14-1523,1 0 0,-1 0 0,0 0 0,0 0 0,0 0 0,0 0 0,0 0 0,0 0 0,0 1 0,0-1 0,0 0 0,0 0 0,0 1 0,0-1-1,0 1 1,0-1 0,1 1 0,-1-1 0,-1 2 0,-21 12 50,23-14-173,-17 13 64,0 1 1,1 0-1,0 1 0,1 1 0,1 0 0,0 1 0,1 1 0,1 0 0,-16 32 1,21-36-103,1 0 1,0 0 0,1 1-1,1 0 1,0-1 0,1 1-1,1 1 1,0-1 0,1 0-1,0 0 1,1 1 0,1-1-1,1 0 1,4 22 0,-6-35-17,1 0 0,0 1 0,-1-1-1,1 0 1,0 0 0,0 0 0,0 0 0,0 0 0,1 0 0,-1 0 0,1 0 0,-1 0 0,1 0 0,-1-1 0,1 1 0,0-1-1,4 3 1,-4-3-13,0 0 0,-1-1 0,1 0-1,0 1 1,0-1 0,0 0-1,0 0 1,0 0 0,0 0 0,0 0-1,0 0 1,0 0 0,0-1-1,0 1 1,0-1 0,0 0 0,1 0-1,5-3-117,-1-1-1,1 1 0,-1-1 0,0 0 0,0-1 0,-1 0 1,0 0-1,6-8 0,6-10 4,-1-2 0,-1 0 0,-1 0 0,-1-2 0,-2 0 0,-1 0 0,11-44 0,5-46 2398,-27 111-1621,-3 10-313,-4 10-180,0 15-171,2 0 0,1 1 0,2-1 0,1 1 0,1-1 0,1 1 0,1-1-1,10 45 1,-6-39-973,-4-16-1028,1-1 0,8 25 1,-9-37 893,0 0 0,0-1 0,0 1 0,1-1 0,3 5 0,-4-6 87,0-1 0,0 0 0,0 0-1,0 1 1,1-2 0,-1 1 0,0 0 0,1 0 0,4 1-1,8 2-2792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2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18 1264,'-21'-17'26801,"18"42"-25319,-6 27-2076,-2 1 0,-31 86 0,11-44-6058,28-84 3456,1 0 0,0 0 0,0 0 0,0 15-1,2-14-691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2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164 132 2628,'1'-27'4388,"0"18"-2602,-1 1 0,0-1-1,0 0 1,-1 1 0,0-1-1,0 1 1,-1-1 0,-3-10-1,-5 2 4296,5 18-4611,2 11-1547,-2 23 228,-15 61 0,-5 25 11,5-21-113,-36 166-604,57-258-645,6-15 599,13-27 289,-11 19 101,2-2 92,38-54-69,-43 64 186,0 0 0,1 0 0,0 0 0,0 1 0,0 0 0,16-9 1,-21 14 2,0 0 1,1 0 0,-1 0 0,0 1-1,0-1 1,0 1 0,1 0 0,-1-1-1,0 1 1,0 0 0,1 0 0,-1 1-1,0-1 1,0 0 0,1 1 0,-1-1-1,0 1 1,0 0 0,0-1 0,0 1-1,0 0 1,0 1 0,0-1 0,0 0-1,0 0 1,0 1 0,-1-1 0,1 1-1,-1 0 1,1-1 0,2 5 0,-1-2 25,0 1 0,0-1 0,0 1 1,0 0-1,-1 0 0,0 0 1,0 0-1,0 0 0,-1 0 0,0 1 1,0-1-1,1 8 0,-3-4 31,1 0 1,-2 0-1,1-1 0,-1 1 0,-1 0 0,1-1 0,-1 0 1,-1 1-1,0-1 0,0-1 0,0 1 0,-1 0 0,0-1 1,-1 0-1,1 0 0,-8 5 0,7-6-64,0-1-1,0 0 1,0 0-1,-1 0 1,1-1 0,-1 0-1,0-1 1,0 1 0,-1-1-1,1-1 1,-1 0-1,0 0 1,1 0 0,-1-1-1,0 0 1,0 0-1,0-1 1,-11-1 0,16 1-119,0 0 0,1-1 0,-1 1 0,0-1 1,1 0-1,-1 0 0,1 0 0,-1 0 0,1 0 1,-1 0-1,1-1 0,0 1 0,0-1 0,0 0 1,0 1-1,-3-4 0,3 2-291,1 1 1,-1-1-1,1 1 0,0-1 0,-1 0 1,1 0-1,1 1 0,-1-1 1,0 0-1,1 0 0,-1 0 0,1 0 1,0-3-1,1-3-969,0 2-1,0-1 1,0 0-1,1 0 1,1 0-1,-1 1 1,1-1 0,0 1-1,1 0 1,6-11-1,8-6-2677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2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34 348,'-5'-2'3857,"0"-1"0,0 1-1,0-2 1,0 1 0,-6-6-1,-1-1 1354,12 10-5180,-1 0 1,1 0-1,0 0 0,-1 0 1,1 0-1,0 0 0,0 0 1,-1 0-1,1 0 0,0 0 1,-1 0-1,1 0 0,0 0 1,-1 0-1,1 0 0,0 0 1,-1 0-1,1 0 0,0 0 1,-1 1-1,1-1 0,0 0 1,0 0-1,-1 0 0,1 1 1,0-1-1,0 0 0,-1 0 1,1 1-1,0-1 0,0 0 1,0 0-1,0 1 0,-1-1 1,1 0-1,0 1 0,0-1 1,0 0-1,0 0 0,0 1 1,-7 15-175,6-14 219,-20 50-803,3 0-1,-18 81 0,30-105-972,-5 26-5000,10-50 4705,1 0 1,0 0 0,0 0-1,0 0 1,1 0 0,1 5-1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2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280 285 2244,'-11'-39'7630,"7"22"-2776,-13-33-1,11 33-3182,0-1 0,2 1 1,0-1-1,-2-29 0,0 8 341,6 38-1939,0-1 0,0 1 0,-1 0 0,1-1 0,0 1 0,-1 0 0,1-1 0,-1 1 0,0 0 0,1 0 0,-1-1 0,0 1 0,0 0 0,0 0 0,-1-1 0,1 2-55,1-1-1,-1 1 1,1 0-1,-1 0 1,0 0-1,1 0 1,-1 0-1,0 0 0,1 0 1,-1 0-1,0 0 1,1 0-1,-1 0 1,0 0-1,1 0 1,-1 0-1,0 1 1,1-1-1,-1 0 0,0 0 1,1 1-1,-1-1 1,1 0-1,-1 1 1,1-1-1,-1 1 1,1-1-1,-1 1 1,1-1-1,-1 1 0,1-1 1,0 1-1,-1-1 1,1 2-1,-28 31 3,3 1-1,1 2 1,-28 52-1,43-68-14,0 1 0,1-1 0,1 1 0,1 0 0,0 1 0,2 0-1,1-1 1,-1 35 0,4-50-13,0 1 0,0 0 0,1-1 0,0 1 0,1-1 0,-1 1 0,1-1 0,0 0 0,1 0 0,0 1 0,0-2 0,0 1 0,0 0 0,1-1 0,0 1 0,8 8 0,-7-10-31,0 0 0,0-1 1,0 0-1,0 1 1,1-2-1,-1 1 0,1 0 1,0-1-1,-1 0 1,1-1-1,0 1 0,0-1 1,0 0-1,0-1 1,0 1-1,1-1 0,-1 0 1,10-2-1,8-4-280,0 0 0,-1-2 0,1 0 0,-2-2 0,23-12 0,-43 21 262,16-14-1212,-7-6-3568,-11 20 4468,0 0 1,0 0 0,0 0 0,1 0-1,-1 0 1,0 0 0,0 0 0,0 1-1,-1-1 1,1 0 0,0 0 0,0 0 0,0 0-1,-1 0 1,1 0 0,0 1 0,-1-1-1,1 0 1,-1 0 0,1 0 0,-1 1-1,1-1 1,-1 0 0,0 1 0,1-1-1,-1 0 1,0 1 0,1-1 0,-1 1-1,0-1 1,0 1 0,0-1 0,1 1-1,-1 0 1,0-1 0,0 1 0,0 0 0,0 0-1,0 0 1,0 0 0,0-1 0,1 1-1,-1 0 1,0 1 0,0-1 0,0 0-1,-1 0 1,-11 0-3571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2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147 217 1812,'-32'-6'5898,"18"3"-3317,1 1 1,-24-1 0,20 0-571,-13 0 4076,26 5-3245,16 4-1120,3-2-1493,0-1 1,1 0-1,-1-1 0,1-1 0,24-1 0,-15 1-73,671-22 650,-484 8-694,877-58 402,-651 23 688,-437 48-1211,22-5 308,-17 3-271,-13 0-371,-48 2-2976,42 1 1321,0-1 0,0 0 0,-17-3 1,8-2-1564,1 0 0,-1-1 0,-28-14 0,10 2-1134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33 109 4,'-14'-24'6438,"-3"-7"867,17 29-6990,-1 0-1,1 0 1,0 0-1,0 1 0,-1-1 1,1 0-1,0 0 1,1 0-1,-1 0 0,0 0 1,0 1-1,1-1 0,-1 0 1,1 0-1,0 0 1,0 1-1,1-3 0,-1 2-158,0 1-1,1-1 0,-1 1 0,1-1 1,0 1-1,-1 0 0,1 0 0,0 0 1,0 0-1,0 0 0,0 0 0,0 0 0,0 1 1,0-1-1,0 1 0,0-1 0,0 1 1,4 0-1,37 1 266,-23 3-1123,0 1 1,26 10-1,23 6-7163,-66-21 7213,-1 1 1,0-1-1,0 1 1,0-1-1,0 1 1,0 0-1,0 0 1,0 0 0,0 0-1,-1 0 1,1 0-1,2 2 1,1 2-2211</inkml:trace>
  <inkml:trace contextRef="#ctx0" brushRef="#br0" timeOffset="1">116 210 152,'-35'17'8512,"10"-7"6248,29-11-11947,34-8-1660,5 6-2780,1 3-4880,-15 1-422,-15-1 2629,-1 4 49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3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169 201 576,'35'21'12393,"8"-73"-8807,-41 49-3311,0 0 1,0-1-1,0 1 1,-1 0 0,1-1-1,-1 1 1,0-1-1,0 0 1,0 1-1,0-1 1,0 0-1,-1 0 1,0 1-1,0-1 1,0 0 0,0 0-1,0 0 1,-1 1-1,-2-8 1,1 2 511,-1-1 0,0 0 0,-1 1 0,0-1 0,0 1 0,-8-11 0,11 19-751,0 0 0,0 0 0,0 0 0,-1 0 0,1 0 0,0 0 0,0 0 0,-1 0 0,1 1 0,-1-1 0,1 0 0,0 1 0,-1-1 1,1 1-1,-1 0 0,1-1 0,-1 1 0,0 0 0,1 0 0,-1 0 0,1 0 0,-1 0 0,1 0 0,-1 0 0,1 1 0,-1-1 1,1 1-1,-1-1 0,1 1 0,-1-1 0,1 1 0,0 0 0,-3 1 0,-4 3-27,1-1 0,0 1 0,0 0 1,-10 11-1,4-2-1,0 1 0,1 0 1,1 0-1,1 1 1,0 1-1,2 0 0,-1 0 1,2 1-1,-6 19 1,6-13 8,1 1 1,1-1-1,2 1 1,0 0-1,2 0 1,1 36-1,1-49-17,0-1 1,1 1-1,0-1 0,1 1 0,0-1 0,1 0 0,0 0 0,1-1 0,0 1 0,0-1 1,8 10-1,-12-19-1,0 0 1,0 0-1,0 0 1,0 0-1,0 0 1,0 0-1,0-1 0,0 1 1,0 0-1,1-1 1,-1 1-1,0-1 1,1 1-1,-1-1 1,0 0-1,1 1 1,-1-1-1,0 0 1,1 0-1,-1 0 1,0 0-1,2 0 1,0-1-1,0 0 0,-1 0 0,1 0 1,0 0-1,-1 0 0,1 0 0,-1-1 1,1 1-1,-1-1 0,3-2 0,2-3-11,0 0 0,-1 0 0,0 0 0,0-1 0,6-12-1,28-48-215,-13 23-140,29-67 0,13-66 179,-112 243 846,25-31-471,2 0 0,-20 58 0,30-74-165,2 0-1,-1 1 0,2 0 0,0-1 0,2 1 0,0 0 1,2 21-1,0-31-212,0-1 0,0 1 0,1-1 0,0 0 0,1 0 0,0 0 1,0 0-1,6 9 0,-8-15-117,1 1 0,0-1-1,0 0 1,0 1 0,0-1 0,0 0 0,0 0 0,0-1 0,1 1 0,-1 0-1,4 1 1,-4-2-159,1 0-1,0 0 0,-1-1 1,1 1-1,-1-1 0,1 1 1,0-1-1,-1 0 0,1 0 1,0 0-1,-1-1 0,1 1 1,0 0-1,2-2 0,9-2-2664,-1-1-1,0 0 1,22-12-1,-6 1-758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3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15 1344,'-48'-6'9143,"19"1"-3084,6 3 4383,27 0-8569,13 2-1439,26 12-251,1-3 0,53 5 0,92 0 225,-41-5-199,250 39-31,-40-6-128,-303-40-59,-1-2 1,1-3 0,0-2-1,82-20 1,78-35-998,-239 66-5601,-33 3-1,-6 1-2529,30-3 4768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3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259 240 604,'10'-18'5010,"-2"0"0,9-26 0,-13 32-3545,0 0 0,-2 0-1,1 0 1,-2-1 0,0 1 0,0 0 0,-1-1 0,-2-20 0,2 32-1423,-1-1 0,1 1 0,0 0 0,0-1-1,-1 1 1,1 0 0,-1 0 0,1-1 0,-1 1 0,1 0 0,-1 0 0,0 0 0,1 0 0,-1 0-1,0 0 1,0 0 0,0 0 0,0 0 0,0 0 0,0 0 0,0 0 0,0 1 0,0-1 0,-1 1-1,-1-2 1,0 2-18,1-1 0,-1 1 0,0 0-1,1 0 1,-1 0 0,0 0 0,1 1-1,-1-1 1,1 1 0,-1 0 0,0-1-1,-2 2 1,-4 2-25,0 1-1,0-1 1,1 2-1,0-1 1,0 1 0,-9 8-1,9-7-2,1 2 1,-1-1-1,1 1 0,1 1 1,0-1-1,0 1 0,1 0 1,-8 20-1,11-24 2,0 0-1,1 0 1,0 0 0,0 0-1,0 0 1,1 1 0,0-1-1,0 0 1,0 1 0,1-1-1,0 0 1,1 0-1,-1 0 1,1 0 0,0 0-1,0 0 1,5 7 0,2 2 1,0-1 1,1-1-1,1 0 1,0 0-1,0-1 1,2-1-1,17 14 1,-23-19 2,0-1 0,-1 2 0,1-1 0,-1 1 0,-1-1 0,1 2 0,8 14 0,-13-19 2,0 0-1,0 0 0,0-1 0,0 1 0,0 0 0,-1 0 0,1 0 1,-1 0-1,0 0 0,1 0 0,-2 0 0,1 0 0,0 0 0,-1 0 0,1 0 1,-1 0-1,0 0 0,0 0 0,0 0 0,0 0 0,0 0 0,-1-1 1,1 1-1,-1-1 0,0 1 0,-4 3 0,-1 2 9,-1-1-1,0 0 1,0-1-1,-1 0 1,0 0 0,0-1-1,0 0 1,0 0-1,-1-1 1,-14 4-1,10-4-9,0-1 0,0 0 0,-1-1 0,1-1 0,0 0-1,-1-1 1,-15-2 0,28 2-19,1 0 0,-1 0 0,0 0 0,1-1 0,-1 1 0,0-1-1,1 1 1,-1-1 0,0 0 0,1 0 0,-1 1 0,1-1 0,-1 0 0,1 0 0,0-1 0,-1 1-1,0-2 1,1 2-228,0 0 0,0 0 0,1 0 0,-1-1 0,1 1 0,0 0 0,-1-1 0,1 1 1,0 0-1,0-1 0,-1 1 0,1-1 0,0 1 0,0 0 0,1-1 0,-1 1 0,0-2 0,2-1-1094,-1-1 1,1 1 0,-1 0 0,1 1-1,0-1 1,1 0 0,-1 0 0,1 1-1,-1 0 1,1-1 0,0 1 0,5-4-1,3-2-2610,2 2 223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3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78 1144,'2'-11'3227,"0"6"-1821,-1-1-1,1 1 0,-1-1 1,-1 0-1,1 1 1,-1-1-1,0 0 0,-1 1 1,1-1-1,-7-5 5863,0 19-4960,-3 8-1784,-17 40-281,1 1-1,4 2 0,-17 63 1,19-29-364,5-20-3696,1-26-5036,3-26-130,1-15 4506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3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78 138 2068,'-9'2'16039,"15"5"-13378,4 3-2572,1 4 36,-9-10-59,1-1 0,-1 0-1,1 1 1,0-1 0,0 0 0,0 0 0,5 3 0,-7-5-24,0-1 0,1 0 1,-1 1-1,0-1 1,0 0-1,0 0 0,0 0 1,0 0-1,0 0 0,0 0 1,0 0-1,1 0 1,-1 0-1,0 0 0,0-1 1,0 1-1,0 0 0,0-1 1,0 1-1,0-1 1,0 1-1,0-1 0,0 1 1,0-1-1,0 0 0,-1 0 1,1 1-1,0-1 1,0 0-1,-1 0 0,1 0 1,0 0-1,0-1 0,4-5 280,-1 0 0,1 0 0,-2-1 0,1 1 0,-1-1 0,0 1 0,0-1 0,-1 0 0,0 0 0,1-17 0,-3 22-247,1-1 1,-1 1-1,0 0 1,0 0-1,0-1 1,-1 1 0,1 0-1,-1-1 1,0 1-1,0 0 1,0 0-1,0 0 1,0 0-1,-1 0 1,0 0-1,1 0 1,-1 0-1,0 0 1,0 1-1,-1-1 1,1 1-1,0 0 1,-1 0-1,1 0 1,-1 0 0,0 0-1,0 0 1,0 0-1,-6-1 1,5 2-62,-1 0 0,1 0 1,-1 1-1,1-1 0,-1 1 0,1 1 1,-1-1-1,1 1 0,0-1 1,-1 1-1,1 0 0,0 1 1,-1-1-1,1 1 0,0 0 1,0 0-1,0 0 0,0 0 1,1 1-1,-1 0 0,1 0 0,-1 0 1,1 0-1,0 0 0,-4 6 1,3-5-213,1 1 0,-1-1 0,1 1 1,0-1-1,0 1 0,1 0 0,0 0 0,0 1 1,0-1-1,0 0 0,1 1 0,0-1 0,0 1 1,0-1-1,1 1 0,-1-1 0,1 1 0,1-1 1,-1 1-1,2 6 0,0-9-348,-1 1-1,1-1 1,0 1 0,0-1-1,0 1 1,0-1 0,1 0-1,-1 0 1,1 0 0,0-1-1,0 1 1,0 0 0,3 1-1,6 3-2186,-1 0 0,19 7 1,-12-6 336,14 5-1760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3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71 564,'-4'-1'1370,"0"-2"-1,0 1 1,0-1-1,0 1 1,0-1 0,1 0-1,-1 0 1,1 0-1,0-1 1,-14-9 11203,21 18-11261,4 3-1257,0 0 0,0 0 0,0 1 0,-1 0 0,-1 1 0,0 0 0,0 0 0,0 0 1,-2 0-1,1 1 0,-1 0 0,-1 0 0,0 0 0,0 0 0,-1 1 0,-1-1 1,1 20-1,-2-30-53,0 25 35,-4 27 0,3-46-35,0 0-1,0 0 0,-1-1 0,0 1 1,0-1-1,0 1 0,-1-1 0,0 0 1,-5 8-1,7-13-6,0 0 1,0 0-1,1 0 1,-1 0-1,0 0 1,0 0-1,0 0 1,0-1-1,0 1 1,0 0-1,0 0 0,0-1 1,0 1-1,0-1 1,0 1-1,0-1 1,-1 1-1,0-1 1,1 0-15,0 0 1,0 0-1,0 0 1,1 0-1,-1-1 1,0 1-1,0 0 1,1-1-1,-1 1 1,0 0-1,0-1 0,1 1 1,-1-1-1,0 1 1,1-1-1,-1 1 1,1-1-1,-1 0 1,1 1-1,-2-2 1,1-1-55,-1 0 0,0 0 1,1-1-1,-1 1 0,1-1 0,0 1 1,0 0-1,1-1 0,-1 0 0,1-4 1,0-10-20,2 0 1,0 1 0,1-1 0,1 1 0,1-1-1,0 2 1,1-1 0,1 0 0,15-26 0,-14 30 95,0 0 1,0 1 0,1 0 0,1 1-1,0 0 1,0 0 0,1 1 0,1 1-1,0 0 1,0 0 0,0 1 0,15-7-1,-23 13 38,0 1 0,1-1 0,-1 1 0,1-1 0,0 1 0,-1 0 0,1 1 0,0-1 0,-1 1 0,1 0 0,0 0-1,-1 1 1,1-1 0,0 1 0,5 2 0,-7-2 9,0 0 1,0 1-1,0-1 0,0 1 1,0 0-1,0 0 0,-1 0 1,1 0-1,-1 1 0,1-1 1,-1 1-1,0-1 0,0 1 1,0 0-1,-1 0 0,1 0 0,-1 0 1,1 0-1,-1 0 0,0 0 1,0 1-1,0 3 0,2 8 82,-1 0-1,-1 0 1,0 0-1,-1 0 1,-1 0-1,-3 21 0,-25 92-677,5-28-9122,23-93 7484,-1 16-8735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3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327 170 16,'1'-6'1341,"2"-11"2110,-1 0 0,0-1-1,-1 1 1,-1-1 0,-1 1 0,-4-26-1,5 42-3237,0 0-1,0 0 0,0 0 1,-1 0-1,1 1 1,0-1-1,0 0 0,-1 0 1,1 0-1,0 1 0,-1-1 1,1 0-1,-1 1 1,1-1-1,-1 0 0,1 1 1,-1-1-1,0 0 0,-1 0 1,2 1-176,-1 0 1,0 1 0,1-1-1,-1 0 1,0 1-1,1-1 1,-1 0 0,0 1-1,1-1 1,-1 1 0,0-1-1,1 1 1,-1-1-1,1 1 1,-1-1 0,1 1-1,0 0 1,-1-1-1,1 1 1,-1 0 0,1-1-1,0 1 1,0 0 0,-1 1-1,-19 36 139,7-12-71,-16 39 0,-32 81 122,13-36-126,-43 115-3159,88-217 1725,-1 0 0,0 0 0,-9 11 0,11-16-192,0 0-1,0 0 1,-1-1 0,0 1 0,1-1 0,-6 4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3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218 137 1260,'1'-28'4976,"0"22"-3684,0 0 0,-1 1 0,1-1 0,-1 0 0,-1 0 0,1 0 0,-1 0 0,0 0 0,-1 0 0,-2-8 1,2 11-178,1-1 0,0 0 0,0 0 0,0 1 0,0-1 1,0 0-1,0-6 575,2 28-1241,12 240 1277,-14-149-1982,-28 214 0,28-316-263,-1 1-1,0-1 0,-1 0 1,-6 14-1,-7 0-3762,15-20 3579,0-1-1,0 1 0,0 0 1,-1 0-1,1 0 0,0-1 1,0 1-1,-1-1 1,1 1-1,0-1 0,-1 0 1,1 1-1,0-1 1,-3 0-1</inkml:trace>
  <inkml:trace contextRef="#ctx0" brushRef="#br0" timeOffset="1">31 528 328,'-31'-3'27920,"49"-1"-27763,-9 3-325,-1 1 0,1 0 1,0 0-1,-1 1 0,10 2 0,-8-2-1108,0 0 1,0 0-1,16-1 0,87-11-14904,-87 6 11961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5 248,'-66'6'28156,"69"-11"-26524,10-1-1512,13 8-103,0 1 1,-1 1-1,1 1 1,-1 1-1,33 13 0,31 8-3090,-85-27 2418,0 1 0,0-1 0,0 0 0,0 1 0,0-2 0,1 1 1,-1-1-1,0 1 0,0-1 0,0 0 0,0 0 0,0-1 0,0 1 1,4-3-1,5-4-3525,0 0 1,18-14-1,-29 21 3751,12-11-3379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22 436,'-5'0'2288,"0"1"-1,0-1 1,0 0 0,0 0-1,-9-2 1,-4-3 12476,29-1-14003,17 2-812,1 1 0,-1 1 0,0 2 0,0 1 0,0 1-1,35 7 1,-24 4-2416,-34-10 1003,1-1 1,0 0-1,0 0 0,0-1 0,0 1 0,0-1 1,0 0-1,12-1 0,17-4-7377,-19-1 4686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80 2836,'2'-21'6656,"0"-12"1099,-1 31-7115,-2 1 1,1-1-1,0 1 1,0-1-1,0 1 1,-1-1-1,1 1 1,-1-1-1,1 1 1,-1 0 0,1-1-1,-1 1 1,0 0-1,0-1 1,-1-1-1,1 3-526,1 0 0,-1 0 0,1 0 0,-1 0-1,1 0 1,-1 0 0,1 0 0,0 1 0,-1-1 0,1 0-1,-1 0 1,1 0 0,0 1 0,-1-1 0,1 0 0,-1 0-1,1 1 1,0-1 0,0 0 0,-1 1 0,1-1 0,0 0 0,-1 1-1,1-1 1,0 1 0,0-1 0,-1 1 0,-9 16-414,9-15 538,-16 31 27,2 0 0,-21 67 0,30-81-215,-83 286-74,57-186-1099,-10 6-2921,4-47-4135,34-70 5278,-1 0-1,0-1 1,-10 11-1,7-10-788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193 191 2492,'22'-67'7921,"-14"44"-3464,10-47 1,-18 45 1350,-5 19-2709,-6 13-2274,2 4-762,1 0 1,0 0-1,1 1 1,0 0-1,0 0 0,2 1 1,-1 0-1,-5 21 0,0 14 169,-7 53-1,11-55-83,-56 225 150,62-268-304,-7 26-196,0-1 1,-2 0-1,-19 37 1,27-55-183,2-7 78,2-7 24,3-14 198,2 1 0,0 0 0,1 0 0,1 1 0,10-15 0,6-5-137,30-32-1,-52 65 227,0 0 0,0 0 0,0 0 0,0 0 1,1 0-1,-1 1 0,1 0 0,0-1 0,0 1 0,0 0 0,0 1 1,0-1-1,0 1 0,6-1 0,-7 1 0,0 1 1,0 0-1,0 0 0,0 0 0,0 1 1,0-1-1,1 1 0,-1-1 0,0 1 1,-1 0-1,1 0 0,0 1 0,0-1 1,0 1-1,-1-1 0,1 1 0,0 0 0,-1 0 1,0 0-1,4 3 0,1 3 67,0-1-1,0 2 0,-1-1 0,0 1 1,0 0-1,7 15 0,-12-21-57,0 0-1,0 1 1,0-1-1,0 0 1,0 1-1,0-1 1,-1 1 0,0-1-1,0 1 1,0-1-1,0 1 1,0-1-1,-1 1 1,1-1-1,-1 0 1,0 1-1,0-1 1,0 0-1,-1 0 1,1 1-1,-1-1 1,0 0-1,-3 5 1,-6 4 7,0 0 1,0-1 0,-2-1 0,1 0 0,-1 0-1,-19 10 1,22-14-28,-1-1 0,1 0 0,-1 0 0,0-1 0,0-1 0,0 0 0,-1 0 0,1-1 0,-18 0 0,27-1-102,-1-1 0,1 0 0,0 0 1,0 0-1,0-1 0,0 1 0,0 0 0,0-1 1,0 1-1,0-1 0,1 0 0,-1 0 0,0 0 1,0 0-1,0 0 0,1 0 0,-1 0 1,0 0-1,1-1 0,-1 1 0,1-1 0,-2-1 1,2 1-288,0-1 0,0 1 0,0-1 0,0 0 0,1 1 0,-1-1 0,1 0 0,0 1 0,0-1 1,0 0-1,0 1 0,0-1 0,0 0 0,2-3 0,1-8-2417,1 0 0,1 0 0,1 1-1,12-23 1,-2 9-1251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 2444,'-43'-3'8305,"18"0"-1987,8 2 1445,60 16-4494,2-4-2697,0-1 0,72 6 0,94-5-267,-147-9-208,256 15 10,347 0-76,-607-21-302,1-1 0,91-22 0,-171 24-7698,-16 4 1323,-18 11-1648,23-3 4329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310 257 1332,'1'-31'8330,"7"-37"0,-4 37-3164,1-38 0,-10 16-3039,5 53-2112,0 0 0,-1-1-1,1 1 1,0 0-1,0 0 1,0-1 0,-1 1-1,1 0 1,0 0-1,-1-1 1,1 1 0,0 0-1,0 0 1,-1 0-1,1 0 1,0-1 0,-1 1-1,1 0 1,0 0-1,-1 0 1,1 0-1,-1 0 1,1 0 0,0 0-1,-1 0 1,1 0-1,0 0 1,-1 0 0,1 0-1,0 0 1,-1 0-1,1 0 1,0 0 0,-1 1-1,1-1 1,0 0-1,-1 0 1,1 0 0,0 1-1,0-1 1,-1 0-1,-19 9 15,18-8 5,-8 4-39,1 1 0,0 0 1,0 0-1,1 1 0,0 0 1,0 0-1,1 1 0,-1 0 1,2 0-1,-1 1 0,1 0 1,1 0-1,-1 0 0,1 1 1,1 0-1,0 0 0,1 0 0,0 0 1,0 1-1,1-1 0,0 1 1,1 0-1,0-1 0,1 1 1,0 0-1,0 0 0,2-1 1,-1 1-1,5 13 0,0-8-20,1 0-1,1-1 1,1 0-1,0-1 1,0 0-1,2 0 1,15 16-1,-7-8 19,-15-18 8,0 1 1,-1-1-1,0 1 1,0-1-1,0 1 1,0 0-1,-1 1 0,3 6 1,-5-10 0,1 0 0,-1 0 0,0 0 0,0 0 0,0 0 0,-1 0 0,1 0 0,0 0 0,-1 0 0,1 0 0,-1 0 0,0 0 0,0 0 0,0 0 0,0 0 0,0-1 0,0 1 0,0 0 0,0-1 0,-1 1 0,1-1 0,-1 1 0,1-1 0,-1 0 0,-3 3 0,-5 3 15,-1 0 1,-1 0-1,1-1 0,-1 0 0,0-1 0,0-1 0,-22 6 1,24-8-215,-1 0 1,0 0 0,0-1-1,0-1 1,0 1-1,0-2 1,0 0 0,0 0-1,-16-4 1,26 5-85,-1-1 0,0 1-1,1-1 1,-1 1 0,0-1 0,1 0 0,-1 1 0,1-1-1,-1 0 1,1 0 0,-1 0 0,1 0 0,0 0 0,-1-1-1,1 1 1,0 0 0,0-1 0,0 1 0,0-1 0,0 1-1,0-1 1,0 1 0,1-1 0,-1 1 0,0-1 0,1 0-1,0 0 1,-1-2 0,1 0-758,1 1 1,-1-1-1,1 1 1,0-1-1,0 1 1,0 0-1,1-1 1,-1 1-1,1 0 1,-1 0-1,1 0 1,0 0-1,5-5 1,5-6-2839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3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84 84,'0'-16'4097,"2"-8"5918,1-18 6302,-4 41-15528,-2 5-519,-1 8-153,-9 53 133,-26 83 1,5-25-1017,28-101-839,-2 0 1,-10 21-1,7-19-4922,2 0-5666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54 161 1408,'-22'-17'14476,"38"15"-11564,2 2-1656,-12 1-967,-1-1 1,1 1-1,-1-1 0,1-1 1,-1 1-1,0-1 1,1 0-1,-1 0 1,0-1-1,0 1 0,6-4 1,-10 4-69,0 0-1,0-1 1,0 1 0,0-1 0,0 1 0,0-1-1,0 1 1,-1-1 0,1 0 0,-1 1-1,1-1 1,-1 0 0,1 0 0,-1 1 0,0-1-1,0 0 1,0 0 0,0 1 0,0-1 0,-1-2-1,-6-36 874,5 36-1055,0 1-1,1 0 0,-1-1 0,0 1 0,-1 0 0,1 0 0,0 0 1,-1 0-1,0 1 0,0-1 0,0 1 0,0-1 0,0 1 1,0 0-1,0 0 0,-1 1 0,1-1 0,-1 0 0,1 1 1,-1 0-1,-5-1 0,7 2-51,-1-1 1,1 1-1,-1 0 1,1 0 0,-1 0-1,1 0 1,0 1-1,-1-1 1,1 1-1,-1-1 1,1 1-1,0 0 1,0 0-1,-1 0 1,1 0-1,0 0 1,0 0 0,0 1-1,0-1 1,0 1-1,0 0 1,1-1-1,-1 1 1,0 0-1,1 0 1,0 0-1,-1 0 1,1 0 0,0 0-1,0 0 1,0 1-1,0-1 1,0 0-1,0 4 1,0-1-367,-1 1 0,1-1 0,0 1 0,1 0 0,-1-1 0,1 1 0,1 7 0,0-9-335,0 0 1,0 1-1,0-1 1,1 0-1,-1 0 0,1-1 1,0 1-1,0 0 1,1-1-1,-1 1 0,1-1 1,-1 0-1,1 0 1,0 0-1,0 0 1,5 4-1,37 29-7917,-21-17 4522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22 199 2592,'-9'-25'6722,"8"19"-5880,0 1-1,1-1 0,-1 1 0,1-1 1,0 0-1,1 1 0,-1-1 1,1 1-1,0-1 0,1 1 1,-1-1-1,1 1 0,0 0 0,1 0 1,-1 0-1,1 0 0,0 0 1,6-7-1,-9 12-749,1 0-1,-1 0 1,1 0 0,-1 0 0,1 0-1,-1 0 1,1 1 0,-1-1-1,1 0 1,-1 0 0,1 0 0,-1 1-1,1-1 1,-1 0 0,1 1-1,-1-1 1,0 0 0,1 1 0,-1-1-1,0 0 1,1 1 0,-1-1-1,0 1 1,1-1 0,-1 1 0,0-1-1,0 0 1,0 1 0,1-1 0,-1 1-1,0-1 1,0 1 0,0 0-1,0 0 1,9 25-78,-8-24 221,3 18-111,0 0-1,-2 0 1,0 0 0,-2 1-1,0-1 1,-4 30 0,3-41-114,0 6 11,-1 1 0,-5 19 1,5-29-124,0 0 1,0 0-1,0 0 1,-1 0-1,0 0 1,0-1-1,-1 1 0,-4 6 1,7-12 47,1 1 1,0-1-1,0 0 1,-1 1-1,1-1 1,0 1-1,-1-1 1,1 0-1,-1 1 1,1-1-1,0 0 0,-1 1 1,1-1-1,-1 0 1,1 0-1,-1 1 1,1-1-1,-1 0 1,1 0-1,-1 0 1,1 0-1,-1 0 0,1 0 1,-1 0-1,1 0 1,-1 0-1,0 0 1,1 0-1,-1 0 1,1 0-1,-1 0 1,1 0-1,-1 0 0,1-1 1,-1 1-1,1 0 1,0 0-1,-1-1 1,1 1-1,-1 0 1,1-1-1,-1 1 1,1 0-1,0-1 0,-1 1 1,1-1-1,0 1 1,-1 0-1,1-1 1,0 1-1,0-1 1,0 1-1,-1-1 1,1 0-1,-1-2-200,0 1 0,0-1 0,0 0 0,0 0 0,1 1 0,-1-1 0,1 0 0,0 0 0,0-3 0,2-8-141,1-1-1,0 1 1,1 0-1,1 0 0,1 0 1,-1 0-1,10-14 1,61-86 491,-73 109-87,13-16 825,30-32 0,-39 46-265,0 1 1,0-1-1,1 1 0,0 1 1,0-1-1,0 1 0,15-6 0,-21 10-498,0 1 0,0 0 0,0-1 0,0 1-1,0 0 1,0 0 0,0 0 0,0 0 0,0 0-1,0 1 1,0-1 0,0 1 0,0-1-1,0 1 1,0 0 0,-1-1 0,1 1 0,0 0-1,0 0 1,-1 1 0,1-1 0,0 0 0,-1 0-1,0 1 1,1-1 0,-1 1 0,0-1 0,1 1-1,-1 0 1,0-1 0,1 3 0,2 4 22,0 1 1,0-1 0,0 1 0,-1-1 0,3 13 0,-2 0 80,-1 0 1,-1 1 0,-1-1-1,-1 0 1,0 0-1,-2 1 1,-5 24 0,-14 50-1784,-7-2-8081,23-76 6472,-1 2-5668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4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97 2700,'-3'-27'5457,"3"21"-4346,0 1 0,-1-1 1,1 1-1,-1 0 1,-1-1-1,1 1 0,-1 0 1,1-1-1,-4-4 0,5 9-516,-1 0-1,1 0 0,-1 1 0,0-1 1,1 0-1,-1 1 0,1-1 0,-1 0 0,0 1 1,0-1-1,1 1 0,-1-1 0,0 1 0,0-1 1,0 1-1,-1-1 0,1 2-533,1-1 0,-1 1 0,0 0 0,1 0 0,-1 0 0,1-1 0,-1 1 0,1 0 0,0 0 0,-1 0 0,1 0 0,0 0 0,0 0 0,0 0 0,-1 0 0,1 0 0,0 0 0,1 2 0,-6 18 20,0 0 0,-13 35 0,1-2-26,-8 40-61,-14 52-697,4-53-3113,14-52-1606,14-28-326,0 1-4838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158 155 1828,'0'-20'4021,"1"1"-1,0-1 0,2 1 1,4-20-1,-7 37-3744,1 0-1,0 0 1,0 0 0,0 0-1,0 0 1,0 0 0,0 0-1,1 1 1,-1-1-1,0 0 1,1 1 0,0-1-1,-1 1 1,1 0 0,0-1-1,-1 1 1,5-2 0,-3 2-151,0 0 1,0 0-1,0 0 1,1 1-1,-1-1 1,0 1-1,1 0 1,-1 0-1,0 0 1,7 1-1,-5-1-123,0 1 0,0 1 0,-1-1 0,1 1 0,0-1 0,0 1-1,-1 1 1,1-1 0,-1 1 0,0-1 0,0 1 0,0 1 0,0-1 0,0 0 0,3 6 0,-2-3 6,-2 2 0,1-1 0,-1 0 0,0 1 0,-1-1 1,1 1-1,-1 0 0,-1 0 0,0 0 0,0 0 0,0 0 1,-1 0-1,-1 0 0,1 0 0,-1 0 0,0 0 0,-1 0 1,-4 12-1,-2 7 15,-2-1 0,-1 0-1,-29 47 1,32-59-20,-1 0-1,-1-1 0,0-1 0,-1 0 0,0 0 1,-1-1-1,0 0 0,-1-1 0,0-1 1,-16 9-1,29-17-4,0-1 1,-1 0-1,1 0 1,0 1-1,-1-1 1,1 0-1,0 0 1,-1 0-1,1 0 1,0 0-1,-1 1 1,1-1-1,0 0 1,-1 0-1,1 0 1,-1 0-1,1 0 1,0 0-1,-1 0 0,1 0 1,0 0-1,-1 0 1,1-1-1,-1 1 1,1 0-1,0 0 1,-1 0-1,1 0 1,0 0-1,0-1 1,-1 1-1,1 0 1,0 0-1,-1-1 1,1 1-1,0 0 1,-1-1-1,-1-16-78,2 13 62,1 0 1,0 0-1,0 0 1,0-1-1,0 1 1,0 0-1,3-3 1,2-1 7,0 1 1,0 1-1,1-1 1,0 1-1,0 0 1,1 1-1,0-1 1,0 1-1,0 1 1,0 0-1,15-6 1,-18 9 7,0 0 1,0-1-1,-1 2 1,1-1-1,0 0 0,0 1 1,0 0-1,0 0 1,-1 0-1,10 3 1,-11-3 0,0 2 0,0-1 1,0 0-1,0 0 0,0 1 1,0 0-1,0 0 0,-1 0 1,1 0-1,-1 0 0,1 0 1,-1 0-1,0 1 0,0-1 1,0 1-1,0 0 0,2 3 1,-2-2 4,0 1 0,0-1 0,0 0 0,-1 1 1,1-1-1,-1 1 0,0-1 0,0 1 0,-1-1 0,0 1 1,1 0-1,-2-1 0,1 1 0,0 0 0,-1-1 1,-1 7-1,-1-4 15,1 0 0,-1 0 0,-1 0 0,1-1 0,-1 1-1,0-1 1,-1 0 0,1 0 0,-9 8 0,0-3-1,0 1-1,-1-2 0,0 0 1,0 0-1,-1-1 0,-1-1 1,1-1-1,-20 7 0,24-10-285,0-1-1,0 0 0,0-1 1,-1 0-1,1-1 0,-16 0 1,24-1-53,0 0 1,1-1-1,-1 1 1,0-1-1,1 1 0,-1-1 1,1 0-1,-1 0 1,1 0-1,-1-1 1,1 1-1,0 0 1,-4-4-1,4 3-170,1 0-1,-1 1 1,1-1 0,0 0-1,0 0 1,0-1 0,0 1-1,0 0 1,0 0-1,1 0 1,-1-1 0,1 1-1,-1 0 1,1-1 0,0 1-1,0 0 1,0-1 0,0-2-1,1 1-416,-1-1 0,1 1 0,0 0 0,0 0 0,1 0 0,-1 0 0,1 0 0,3-7-1,10-14-2943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95 756,'-3'-6'2082,"1"-1"-1,0 1 1,0-1 0,1 0 0,-1 1-1,1-1 1,1-8 0,-2 2 6404,12 8-7168,0 1-1088,0 1-1,0 1 0,0-1 0,0 2 0,1-1 0,-1 2 0,22 0 0,-4 2-302,48 9 0,-64-9-188,6 1-465,0 1 0,22 9 1,-35-11-82,0 0 1,0 1-1,0-1 1,-1 1-1,5 4 1,-7-6-18,0 1-1,0 0 1,0 0 0,0 0 0,-1 0 0,1 0-1,-1 1 1,1-1 0,-1 0 0,0 1-1,1 2 1,-2-4 450,0 0 0,0 0 0,0 0 0,0 0 0,0 0 0,0 0 0,0 0 0,0 0 0,0 0 0,0 0 0,-1-1 0,1 1 0,0 0 0,-1 0 0,1 0 0,-1 0 0,0 1 0,0 0-95,-6 10-2887</inkml:trace>
  <inkml:trace contextRef="#ctx0" brushRef="#br0" timeOffset="1">95 299 848,'-18'12'24662,"28"-10"-23617,27 1-735,-1-2 0,43-5 0,-40 2-1872,-13 0-3663,33-8 0,-5 1-5870,-37 6 7001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243 260 2456,'4'-25'8419,"7"-15"-3065,1-3-899,-6 12-1196,-1 0 0,0-41 0,-5 71-3235,0 1 1,0-1 0,0 0-1,0 1 1,0-1-1,0 0 1,0 1-1,0-1 1,0 0 0,-1 1-1,1-1 1,0 0-1,0 1 1,-1-1 0,1 0-1,-1 1 1,1-1-1,0 1 1,-1-1-1,1 1 1,-1-1 0,1 1-1,-1-1 1,1 1-1,-1 0 1,0-1 0,1 1-1,-1 0 1,1-1-1,-1 1 1,0 0-1,1 0 1,-1 0 0,0-1-1,1 1 1,-1 0-1,0 0 1,1 0 0,-1 0-1,0 0 1,1 0-1,-1 0 1,0 1-1,1-1 1,-1 0 0,0 0-1,1 0 1,-1 1-1,0-1 1,1 0 0,-1 1-1,0-1 1,-35 19 5,35-18-10,-19 13-17,1 1 0,0 1-1,1 0 1,1 2 0,0 0-1,2 0 1,0 2 0,-21 35 0,29-43-7,1 0 0,0 1 0,0 0 1,1 0-1,1 0 0,0 0 1,1 1-1,1-1 0,0 1 1,1 0-1,0 0 0,1 0 0,1-1 1,0 1-1,0 0 0,7 24 1,-6-33-15,0 0 0,0 0 1,0 0-1,0 0 1,1 0-1,0-1 1,0 1-1,0-1 0,1 0 1,-1 0-1,1 0 1,0 0-1,0-1 1,0 0-1,1 1 0,-1-2 1,7 4-1,-4-3 4,0 0-1,0-1 1,1 0-1,-1 0 0,1-1 1,0 0-1,-1 0 1,1-1-1,0 1 0,0-2 1,8 0-1,-4-1-408,1-1 0,0 0 0,-1-1 0,0 0 0,0 0-1,17-10 1,-20 9-541,-1 0 0,0 0 0,0-1 0,0 0 0,0-1 0,-1 0 0,0 0 0,6-8 0,-7 6-1291,-1 1 0,0 0 0,0-1-1,-1 0 1,0 0 0,4-16 0,-5 10-1437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38 191 56,'-4'-3'1137,"1"0"-1,0-1 1,0 1 0,0-1-1,0 0 1,0 0 0,1 0-1,0 0 1,0 0 0,0 0-1,0-1 1,1 1 0,-1 0-1,1-1 1,0 0-1,0-6 1,1 8-533,0-1 1,0 1-1,1 0 0,-1 0 0,1-1 1,0 1-1,0 0 0,0 0 1,0 0-1,2-4 0,-1 4-399,0 0 1,1 0-1,-1 0 0,1 0 1,-1 0-1,1 0 0,0 1 1,0-1-1,6-3 0,2 0-82,0 0-1,0 0 0,0 1 1,1 1-1,0 0 1,0 0-1,0 1 0,1 1 1,-1 0-1,19 0 1,-23 2-329,0 0 0,0 1 1,0 0-1,0 0 1,0 1-1,0 0 0,0 0 1,0 1-1,-1 0 1,0 0-1,1 1 0,-1 0 1,0 0-1,-1 1 1,1 0-1,11 11 0,-4-1-3820,26 36-1,-36-45 2087,0 0 0,-1 1 0,0 0 0,0-1 0,3 11 0,-3 0-1573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51 340,'-22'-8'6974,"18"7"-4627,0-1 1,0 1-1,0-1 0,0 1 0,-7-1 1380,25 5 544,10 2-3893,0-1 0,0-1 0,0-1-1,28-1 1,5 1-154,311-2 201,-166-3-402,431-23-67,-586 20-121,14 0-1945,-53 4-691,-29-8-8948,-18 15 3376,17 2 4462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308 235 1812,'11'-30'5593,"3"-4"71,-2-1 0,13-63 1,-25 96-5385,1 0 244,-1-1 0,0 0 0,1 0 0,-1 0 0,0 0-1,0 0 1,-1-5 0,1 8-468,-1-1 0,1 1 0,0-1-1,0 1 1,0-1 0,-1 1 0,1 0-1,0-1 1,-1 1 0,1 0 0,0-1 0,-1 1-1,1 0 1,0-1 0,-1 1 0,1 0-1,0 0 1,-1-1 0,1 1 0,-1 0 0,1 0-1,-1 0 1,-17 2 89,7 3-138,1 0 0,0 1-1,0 0 1,1 0-1,0 1 1,0 0 0,0 1-1,1 0 1,0 0-1,1 1 1,-1 0 0,2 0-1,-1 1 1,2 0 0,-8 14-1,9-15-3,1 0 0,-1 0 0,2 0 0,-1 0 0,1 1 0,1-1 0,0 1 0,0-1-1,1 1 1,0 0 0,0-1 0,1 1 0,1-1 0,-1 1 0,1-1 0,1 0 0,0 0 0,6 14 0,1-7-2,0 0 1,23 27-1,-20-27 0,-1 0 1,12 19-1,-23-33 1,0 0-1,0 0 1,0 0-1,0 0 1,0 1-1,0-1 1,0 0-1,-1 0 1,0 1-1,1-1 0,-1 0 1,0 1-1,0-1 1,0 1-1,0-1 1,0 0-1,-1 1 1,1-1-1,-1 0 0,-1 3 1,1-2 0,-1 0 0,0 0-1,0-1 1,0 1 0,0-1 0,0 1 0,-1-1 0,1 0 0,-1 0-1,0 0 1,1 0 0,-7 2 0,-3 2 0,-1-2-1,0 1 1,1-2-1,-2 1 1,1-2-1,-14 1 1,14-1-135,0-1-1,0-1 1,0-1 0,0 0 0,0 0 0,0-1-1,0-1 1,1 0 0,-15-6 0,25 9-124,1-1 0,-1 1 0,0-1 0,1 0 0,-1 0 0,1 1 0,-1-1 0,1 0 1,-1 0-1,1 0 0,0-1 0,0 1 0,-1 0 0,1 0 0,0-1 0,0 1 0,0-1 0,1 1 0,-1-1 1,0 1-1,0-1 0,1 0 0,-1 1 0,1-1 0,-1 0 0,1 1 0,0-1 0,0 0 0,0 0 0,0 1 1,0-1-1,0 0 0,0 1 0,0-1 0,1 0 0,-1 0 0,1 1 0,0-3 0,1 0-783,0-1 1,1 1-1,-1 0 0,1 0 0,0 0 0,0 1 0,0-1 0,1 1 0,-1-1 1,1 1-1,0 0 0,0 0 0,4-2 0,13-6-2675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160 126 1276,'-4'-55'18373,"1"28"-10925,2-2-4256,1 29-3119,0-1 0,1 0 0,-1 0 0,0 1 0,0-1 0,0 0 0,0 0 0,-1 0 0,1 1 0,0-1-1,0 0 1,0 0 0,0 1 0,-1-1 0,1 0 0,0 1 0,-1-1 0,1 0 0,-1 0 0,-7 9 601,-9 28-500,16-32-168,-28 77-900,-35 156 0,60-220 377,-11 45-5458,10-42 368,0-1-3517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91 137 696,'-10'-11'5694,"8"9"-4644,1 1-1,-1-1 0,0 0 0,1 1 0,-1-1 1,1 0-1,0 0 0,0 0 0,0 0 0,-2-4 1,5 6-728,0 0 1,0 0 0,1 1 0,-1-1-1,0 1 1,0-1 0,0 1 0,0 0 0,3 2-1,8 6 557,-10-6-796,-1-1-1,1 0 0,0 0 1,0 0-1,0-1 0,0 1 1,0-1-1,0 0 0,0 1 1,1-1-1,-1-1 0,0 1 1,1 0-1,4 0 0,-7-2 32,0 0 0,-1 1 0,1-1 0,0 0 0,0 1 0,-1-1 0,1 0 0,-1 0 0,1 0 0,-1 1 0,1-1 0,-1 0 0,1 0 0,-1 0 0,0 0 0,0 0 0,1 0 0,-1 0 0,0 0 0,0 0 0,0 0 0,0 0 0,0-1 0,0-26 1359,0 23-1370,-1 0 0,0 0 0,-1 0 0,1 0 0,-1 0 0,0 1 1,0-1-1,-1 1 0,1-1 0,-1 1 0,0 0 0,0 0 0,-1 0 0,1 1 0,-1-1 0,-4-3 0,6 6-94,0-1-1,0 1 1,0 0-1,-1 0 1,1 0-1,0 0 0,-1 0 1,1 0-1,-1 1 1,1-1-1,-1 1 1,1 0-1,-1 0 0,1-1 1,-1 2-1,1-1 1,-1 0-1,1 0 0,-1 1 1,1 0-1,0-1 1,-1 1-1,1 0 1,0 0-1,-1 0 0,1 0 1,0 1-1,0-1 1,0 1-1,0-1 0,0 1 1,0 0-1,-2 3 1,1-1-70,-1 0 0,1 1 1,1-1-1,-1 1 0,1 0 1,-1 0-1,2 0 0,-1 0 0,-1 7 1,-8 47-3318,11-58 3342,0 3-575,0-1 1,0 1 0,0 0-1,1 0 1,-1-1 0,1 1-1,0 0 1,0 0 0,1-1-1,2 6 1,21 36-7778,-15-30 5444,5 9-1230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30 128 2512,'-22'-35'13496,"21"33"-12743,0 0 0,0 0 0,0 0-1,0 0 1,1 0 0,-1-1 0,0 1 0,1 0 0,0 0 0,0-1 0,-1 1 0,1 0 0,0 0 0,1-1 0,0-3 0,-1 6-730,0 0 1,0 0 0,0-1 0,0 1-1,0 0 1,0 0 0,0-1 0,0 1-1,1 0 1,-1 0 0,0 0 0,0 0-1,0-1 1,0 1 0,1 0 0,-1 0-1,0 0 1,0 0 0,0-1 0,1 1-1,-1 0 1,0 0 0,0 0 0,0 0-1,1 0 1,-1 0 0,0 0 0,0 0 0,1 0-1,-1 0 1,0 0 0,0 0 0,1 0-1,-1 0 1,0 0 0,0 0 0,1 0-1,-1 0 1,0 0 0,0 0 0,0 0-1,1 0 1,-1 1 0,0-1 0,0 0-1,0 0 1,1 0 0,13 15 192,7 21-180,-17-25-9,0 0 0,-2 1 1,1-1-1,-1 0 0,-1 1 0,0-1 1,-1 1-1,-1 13 0,-1 0-25,-2 0-1,-11 42 0,13-57-30,-2 5-324,1-15-4,-2-9-145,3 3 396,1 0 0,0 1 0,1-1 0,-1 0 1,1 1-1,0-1 0,0 0 0,1 0 0,0 1 1,0-1-1,3-8 0,3-10 4,13-27 1,-19 47 95,6-11 72,0-1-1,1 1 1,1 0-1,1 0 1,0 1-1,0 1 1,1 0-1,1 0 1,1 1-1,-1 1 0,24-17 1,-34 27-26,1-1 1,0 0-1,0 1 0,0-1 1,0 1-1,1 0 0,-1 0 0,0 0 1,0 0-1,1 1 0,-1-1 1,1 1-1,-1 0 0,0 0 1,1 0-1,-1 0 0,0 1 1,1-1-1,-1 1 0,0 0 1,0 0-1,1 0 0,-1 1 1,0-1-1,0 1 0,0-1 1,0 1-1,-1 0 0,1 0 1,0 1-1,-1-1 0,0 0 1,5 6-1,-3-2-9,0 0 0,0 0 0,0 1 0,-1-1 0,0 1 0,0 0 0,-1 0 0,0 0 0,0 0 0,-1 0 0,0 0 0,0 1-1,0-1 1,-2 15 0,-2 2-211,-1 0 0,-2 0-1,0 0 1,-2-1 0,-13 31-1,-6 0-3811,-3-1-4700,19-28-190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273 282 860,'1'-33'7817,"-1"-19"3563,-4 17-6593,-1 0-2064,3 18-1981,-1-1 1,0 1-1,-7-18 0,7 26-572,2 6-74,0 0 1,0 1-1,0-1 1,0 0-1,-1 1 1,1-1-1,0 1 1,-4-4-1,5 6-81,-1-1-1,0 1 0,0-1 1,1 1-1,-1 0 0,0 0 1,0-1-1,0 1 0,0 0 1,1 0-1,-1 0 0,0 0 1,0 0-1,0 0 0,0 0 1,0 0-1,0 0 0,1 0 1,-1 1-1,0-1 0,0 0 1,0 1-1,1-1 0,-1 0 1,0 1-1,0-1 0,1 1 1,-1-1-1,0 1 0,1-1 1,-1 1-1,1 0 0,-2 0 1,-18 18 27,0 1 0,1 1 0,1 1 1,1 0-1,1 2 0,1-1 0,1 2 0,-12 27 1,19-36-32,1 1 1,0-1 0,1 1-1,1 0 1,0 1 0,2-1-1,0 1 1,0 18 0,2-29-28,1-1 0,0 1-1,0 0 1,0 0 0,1-1 0,0 1 0,0-1 0,0 1 0,1-1-1,5 9 1,-5-11-32,0 0 0,0 0 0,1-1-1,-1 1 1,1-1 0,0 0 0,0 0-1,0 0 1,0 0 0,1-1 0,-1 1-1,1-1 1,-1 0 0,1-1 0,8 3 0,-4-2-390,-1-1 0,1 0 1,0 0-1,-1-1 1,1 0-1,-1 0 1,1-1-1,0-1 1,-1 1-1,1-1 1,-1-1-1,0 1 0,10-6 1,8-4-3606,-1-2 1,38-29-1,-16 12-1885,-10 7 1416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63 1184,'-62'-7'21361,"55"6"-20343,-9-2 2927,12 1-1937,11 1-1797,31 2-147,-27 0-73,1 0 0,0-1 0,0-1 0,-1 0 0,13-2 0,19-7-1302,50-5 1,-33 5-4391,1-1-6264,-49 11 8024,-4 4 208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4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1524,'-91'40'25498,"113"-44"-22273,26 3-3120,-19 1-67,102-8-2956,-1-5-8032,-60 6 2196,-33 2 4238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5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268 115 4,'-1'-58'10844,"0"24"-3033,0 11 1509,-10 43-7030,-60 205-807,63-194-1446,-23 101-684,-53 140-1,77-258-936,0 1 0,-13 19 1,-1 1-6890,18-27 4749,1-4 762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5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195 103 16,'-3'-23'9050,"2"21"-8281,0 0 1,0 0 0,1 0-1,0-1 1,-1 1-1,1 0 1,0 0 0,0 0-1,0-1 1,0 1 0,0 0-1,1 0 1,-1 0-1,1 0 1,0-1 0,1-2-1,4-4 1868,-4 6-2067,0 0 0,0 0-1,0-1 1,-1 1 0,1 0 0,-1-1-1,2-4 1,-47 44 883,18-12-1409,-35 40-1,-13 14-23,68-71 543,4-4 293,2-13-412,0 8-444,3 14 0,72 67-483,-35-39-870,36 47 0,-37-32-6248,-28-38 2273,-1 1 1,16 35-1,-16-26 418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5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271 133 1724,'1'-1'761,"0"-1"-1,0 1 1,-1-1 0,1 1-1,-1-1 1,0 1-1,1-1 1,-1 1 0,0-1-1,0 0 1,0 1-1,0-1 1,0 0 0,-1-1-1,-2-24 4448,2 20-4236,-1 1 0,1 0 1,-1 0-1,-1 0 0,1 0 0,-1 0 0,0 0 0,-5-6 0,7 10-897,0 1-1,0-1 0,0 1 1,-1 0-1,1-1 0,0 1 1,-1 0-1,1 0 0,-1 0 1,1 0-1,-1 0 0,0 0 1,1 1-1,-1-1 0,0 0 0,1 1 1,-1 0-1,0-1 0,0 1 1,0 0-1,1 0 0,-1 0 1,0 0-1,0 0 0,0 0 1,0 0-1,1 1 0,-1-1 0,0 1 1,1-1-1,-1 1 0,-3 2 1,-8 4-61,1 0 0,0 1 0,0 1 0,0 0 0,2 1 0,-1 0 0,1 1 0,0 0 0,1 0 1,1 1-1,0 0 0,0 1 0,-10 23 0,11-18-53,0 0 1,1 0-1,1 1 0,1 0 1,0 0-1,2 0 0,0 0 1,1 1-1,1-1 0,3 20 1,-3-37 5,0-1-1,0 1 1,0 0 0,1 0 0,-1-1 0,1 1-1,0 0 1,-1 0 0,1-1 0,0 1 0,0-1 0,2 3-1,-3-3 2,1-1-1,0 1 0,-1-1 0,1 1 0,0-1 0,-1 1 0,1-1 0,0 1 1,0-1-1,0 0 0,-1 1 0,1-1 0,0 0 0,0 0 0,0 0 0,0 0 1,-1 0-1,1 0 0,1 0 0,1 0-31,0-1 1,-1 0-1,1 0 1,0 0-1,-1 0 1,1 0-1,-1-1 0,1 1 1,-1-1-1,0 1 1,0-1-1,1 0 1,-1 0-1,2-3 0,10-13-51,-1-1 0,-1-1 0,-1 0 0,0 0-1,14-44 1,2 0 398,-8 14 370,-15 35-56,1 1 0,11-20 1,-14 45-559,-1 0 1,0 0 0,0 18-1,-9 101-2691,3-68-1609,5-55 3036,-1 0 1,2 0-1,-1 0 0,1-1 1,3 13-1,-3-16-65,0 0-1,0 1 1,1-1-1,-1 0 1,1 0 0,0 0-1,-1 0 1,4 2-1,0 1-1681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5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194 215 1456,'3'-7'1395,"6"-10"814,-1 0-1,-1-1 0,-1 0 0,0-1 0,-1 1 0,-1-1 0,2-28 1,-6 45-1647,-1-1 1,1 1-1,0-1 1,-1 0-1,1 1 1,-1-1-1,0 1 1,0-1-1,0 1 1,0 0-1,0-1 1,-2-2-1,-21 27 906,9-1-1295,0 0 0,1 1 0,1 0 0,-18 46 0,-25 101 334,6 55-130,42-172-390,2-1 0,1 74 0,6-96-732,1-1 0,2 0 0,0 0 0,2 0 0,14 41-1,-17-64-42,-1 1-1,1 0 0,0-1 0,1 1 0,-1-1 1,8 8-1,-6-8-461,0-1 0,0 1 0,0-1 0,0-1-1,1 1 1,-1-1 0,1 1 0,0-2 0,0 1 0,10 2 0,10 1-3086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5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229 285 1404,'-5'-18'3377,"2"-1"0,0 0 1,-1-30-1,-2-20 2117,-8-15 1826,14 83-7217,0 0 1,0-1 0,0 1 0,-1 0 0,1 0 0,0 0 0,0-1 0,-1 1 0,1 0 0,-1 0 0,1 0 0,-1 0 0,1 0 0,-1 0-1,0 0 1,1 0 0,-1 0 0,0 0 0,0 0 0,0 0 0,0 0 0,0 1 0,0-1 0,-1 0 0,1 0-51,-1 1 1,1 0-1,-1 0 1,1 0-1,0 1 1,-1-1-1,1 0 1,0 0-1,-1 1 1,1-1-1,0 1 1,-1-1-1,1 1 1,0 0 0,0-1-1,0 1 1,-2 1-1,-6 6-1,0-1 0,1 1 1,-13 16-1,20-23-35,-11 14-4,0 1 0,1 1 0,1 0 0,0 0 0,2 1 0,0 0 0,0 1 0,2 0 0,0 0 0,2 0 0,0 1 0,1-1 0,-1 23 0,4-36-54,1 0 0,-1 0 1,1 0-1,0 0 0,0 0 1,1-1-1,0 1 0,0 0 1,0-1-1,0 0 0,1 1 1,0-1-1,0 0 1,1 0-1,-1-1 0,1 1 1,0-1-1,0 1 0,8 5 1,-6-6-271,1 0 0,-1 0 0,1-1 0,0 0 0,0 0 0,0 0 0,0-1 0,1 0 0,-1 0 0,1-1 0,-1 0 0,1 0 0,-1-1 0,16-1 0,-8-1-1098,1-1 0,0 0 1,-1-1-1,0-1 0,0 0 1,0-2-1,-1 1 0,19-12 1,-15 6-699,-1 0 0,27-25 1,1-10 634,-39 39 1844,-1 0 1,0 0-1,0 0 1,-1-1-1,0 0 1,0 0-1,3-16 0,-5 18 707,-1 0 0,0 1-1,0-1 1,0 0-1,-1 0 1,-1-11-1,0 14 244,1-1-32,-1 0 1,0-1-1,0 1 0,-1 0 1,1 0-1,-1 0 0,0 0 1,-3-6-1,4 11-1244,1 0-1,0 0 1,0 0 0,-1 0-1,1 0 1,0-1 0,-1 1-1,1 0 1,0 0 0,0 0-1,-1 0 1,1 0 0,0 0 0,-1 0-1,1 0 1,0 0 0,-1 0-1,1 0 1,0 0 0,0 0-1,-1 0 1,1 1 0,0-1-1,-1 0 1,1 0 0,0 0-1,0 0 1,-1 0 0,1 1-1,0-1 1,0 0 0,0 0-1,-1 1 1,1-1 0,0 0-1,0 0 1,0 0 0,0 1-1,-1-1 1,1 0 0,0 1 0,0-1-1,0 0 1,0 0 0,0 1-1,0 0 1,-7 18-265,6-14 373,-6 12-144,1 2 1,1-1-1,1 1 0,0-1 1,2 1-1,0 0 0,1 0 0,1 0 1,1 0-1,0 0 0,7 27 1,-8-43-20,1 0 0,0 0 1,0-1-1,0 1 0,0 0 1,0 0-1,1-1 0,-1 1 1,1-1-1,0 1 1,0-1-1,0 1 0,0-1 1,0 0-1,0 0 0,1 0 1,-1-1-1,1 1 1,-1 0-1,1-1 0,0 0 1,-1 1-1,1-1 0,0 0 1,0 0-1,0-1 0,0 1 1,5 0-1,-3-1-29,1-1-1,-1 1 0,0-1 0,0 0 1,0 0-1,1-1 0,-1 1 1,0-1-1,-1 0 0,1-1 1,0 1-1,-1-1 0,1 0 1,-1 0-1,6-5 0,-3 1 12,-1-1-1,1 1 1,-1-1 0,0 0-1,-1-1 1,0 1 0,0-1-1,-1 0 1,0-1 0,-1 1-1,0-1 1,0 1-1,-1-1 1,2-15 0,-3 6 74,0 1 0,-1-1 1,-1 0-1,0 1 0,-2-1 1,-8-33-1,9 45-10,0 1 1,-1-1-1,0 0 1,0 1-1,0 0 1,-1 0-1,1 0 0,-2 0 1,1 0-1,-1 1 1,-7-7-1,10 10-29,-1 0 0,1 0 1,-1 0-1,0 0 0,0 1 0,0-1 0,0 1 0,0 0 0,0 0 0,-1 0 0,1 0 0,0 1 0,0-1 0,-1 1 0,1 0 0,0 0 1,-1 0-1,1 0 0,0 1 0,0-1 0,-1 1 0,1 0 0,0 0 0,0 0 0,-6 3 0,3-1-102,-1 1-1,1 0 0,0 0 1,0 1-1,1-1 1,-1 1-1,1 0 0,0 1 1,1-1-1,-1 1 0,1 0 1,0 0-1,1 1 1,-1-1-1,1 1 0,0 0 1,1 0-1,0 0 0,0 0 1,-1 7-1,2-6-485,0-1 0,1 1 0,0-1 0,0 1 0,1-1 0,-1 0 0,2 1 0,2 10 0,-2-12-394,0 0 0,1 0 1,0 0-1,0 0 0,0-1 0,1 1 1,-1-1-1,1 0 0,1 0 1,5 6-1,2-1-1922,0 0 0,16 9 0,4 0-1114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5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153 201 1996,'-9'-21'3585,"4"6"-252,-2 0 0,0 0 0,-12-19-1,13 25-1968,1 0 0,1 0 0,0 0 0,0 0-1,-3-16 1,-3-6 1410,11 42-2661,-1 0 1,0 0-1,0-1 1,-1 1-1,-3 14 0,0 21-53,-1 39-19,-17 96 0,17-155-236,-16 44 1,18-64-391,1-8 145,3-18-108,5-29 91,6 6 394,1 0 0,3 1 0,26-50 1,-33 71 196,2 1 0,1 0 0,0 1 0,1 0 0,1 1 0,21-21 0,-34 38-110,1-1 0,-1 1 0,1 0 1,-1 0-1,1 0 0,-1 0 0,1 0 0,0 0 0,0 0 0,-1 1 0,1-1 0,0 0 0,0 1 0,0 0 0,0-1 0,0 1 0,0 0 0,0 0 0,0 0 0,-1 0 0,5 1 1,-3 0 2,0 1 1,0-1 0,0 0-1,0 1 1,0 0 0,-1 0-1,1 0 1,-1 0 0,1 0-1,-1 0 1,4 6 0,2 2 25,-1 0 0,-1 1 0,0 0 0,-1 0 0,8 20 0,-8-12-79,0 1 0,-1 0 0,-2 0 0,1 0 1,-2 0-1,-1 0 0,0 0 0,-2 0 0,0 0 1,-1 0-1,-7 20 0,4-17-1388,-1-1 1,-19 38-1,3-23-3474,4-14-1175,1 0-4774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5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158 269 292,'8'-12'1717,"-1"-1"1,-1 0-1,-1 0 1,0-1-1,0 0 0,-1 0 1,3-23-1,-6 31-1107,0 0 0,-1 0 1,0 0-1,0-1 0,0 1 0,-1 0 0,0 0 1,0 0-1,0 0 0,-1 0 0,0 0 0,0 0 1,0 1-1,-1-1 0,0 1 0,0-1 0,0 1 1,-1 0-1,0 0 0,-5-5 0,8 9-525,0 0 0,-1-1 0,1 1 1,-1 0-1,1 0 0,-1 0 0,1 1 0,-1-1 0,1 0 0,-1 1 0,0-1 0,1 1 0,-1-1 0,0 1 1,1 0-1,-1 0 0,0-1 0,0 1 0,1 0 0,-1 1 0,0-1 0,1 0 0,-3 1 0,1 0-42,0 1-1,0-1 0,0 1 0,0 0 1,0 0-1,0 0 0,1 0 1,-1 0-1,1 1 0,-1-1 0,-1 4 1,-3 3-46,1 0 1,1 0 0,0 1 0,0 0 0,1-1 0,-5 19-1,6-14 9,1-1-1,1 1 0,0 0 0,1 0 0,0-1 0,3 21 0,22 81-3,-12-60 15,2-6 11,-10-34-32,0 0 1,2 16 0,-6-30 6,-1 1-1,0 0 1,1-1-1,-1 1 1,0-1 0,0 1-1,0-1 1,0 1-1,-1-1 1,1 1-1,0-1 1,-1 1 0,1-1-1,-1 1 1,1-1-1,-1 1 1,0-1-1,1 1 1,-1-1 0,0 0-1,-1 2 1,-1-2-8,1 1-1,0-1 1,-1 1 0,1-1-1,-1 0 1,1 0 0,-1 0-1,1-1 1,-1 1 0,0 0 0,0-1-1,-3 0 1,6 0 24,-26 3-306,-1-6-3740,26 3 3676,0 0 0,0-1-1,0 1 1,0 0 0,0-1 0,1 1 0,-1-1 0,0 0 0,0 1-1,0-1 1,0 1 0,0-1 0,1 0 0,-1 0 0,0 0 0,1 1-1,-1-1 1,0-1 0,0 0-163,1 0 0,0 1 0,-1-1 0,1 1 0,0-1 1,0 0-1,0 1 0,0-1 0,0 0 0,0 1 0,1-1 0,-1 1 0,0-1 0,1 0 0,1-2 0,6-10-3396,4-1 182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5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246 237 104,'7'-32'6945,"-1"0"1,0-36-1,-3-20 1933,-5 74-7830,-2 11-111,3 4-898,0-1 1,0 1-1,0 0 0,1-1 0,-1 1 0,0 0 0,1 0 0,-1 0 0,1 0 1,-1-1-1,1 1 0,-1 0 0,1 0 0,-1 0 0,1 0 0,0 0 1,-1 2-1,-27 98 29,-61 242 123,26-101-1347,28-118 244,19-70-2231,3-20-2559,7-25-458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5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58 139 2008,'-21'-23'8844,"-8"-12"3906,28 34-12426,0-1 0,0 0-1,1 1 1,-1-1-1,0 0 1,1 0 0,-1 0-1,1 1 1,-1-1 0,1 0-1,0 0 1,-1 0-1,1 0 1,0 0 0,1 0-1,-1 0 1,0 0 0,0 0-1,2-2 1,-1 2-288,0 0 1,1 1-1,-1-1 1,0 0-1,1 1 1,0-1-1,-1 1 1,1 0-1,0 0 1,0-1-1,0 1 1,0 0-1,0 0 1,4-1-1,33-10-169,-36 11 114,7-1-256,0 0 0,1 1-1,19-1 1,-17 2-1237,1 1 1,25 5-1,-27-3-555,-1 0-1,0 1 1,18 8 0,-23-8 309,1-1 0,-1 1 0,1 1 0,-1-1 0,0 1 1,5 6-1,3 5-1998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5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224 295 1284,'-5'-9'2392,"1"0"0,0-1 0,0 1 0,-5-20 1,-5-40 5605,10 19-4089,3 37-3137,0 0-1,0 0 1,-1 0-1,-1 0 1,0 0-1,-6-12 1,9 25-750,0-1 1,0 1-1,0 0 1,0-1-1,-1 1 1,1 0-1,0-1 0,0 1 1,0 0-1,-1-1 1,1 1-1,0 0 1,-1 0-1,1-1 1,0 1-1,-1 0 1,1 0-1,0-1 1,-1 1-1,1 0 0,0 0 1,-1 0-1,1 0 1,0 0-1,-1 0 1,1 0-1,-1 0 1,1 0-1,0 0 1,-1 0-1,1 0 0,-1 0 1,1 0-1,0 0 1,-1 0-1,0 0 1,-15 12 151,-11 20-221,13-11 48,1 1 0,1 0 0,1 0 0,1 1 0,1 1 0,1 0 0,1 0 0,-6 36 0,10-40-16,-1 39 1,4-51-78,0 0-1,1 0 0,0 0 1,1-1-1,-1 1 1,2 0-1,5 14 1,-8-21 53,1 0 1,-1 0 0,1 0 0,-1 0-1,1 0 1,-1 0 0,1 0-1,0-1 1,-1 1 0,1 0-1,0 0 1,0-1 0,0 1-1,-1 0 1,1-1 0,0 1-1,0-1 1,0 1 0,0-1-1,0 1 1,0-1 0,0 0-1,0 0 1,0 1 0,0-1 0,2 0-1,-1 0-8,1-1-1,-1 1 1,0-1-1,0 0 1,1 0-1,-1 1 1,0-1-1,0-1 1,0 1-1,0 0 1,3-3-1,2-2-46,0-1-1,0 0 0,0 0 0,-1 0 1,5-9-1,7-13 133,-2-1 1,-1 0-1,-1-1 1,-1 0-1,8-35 1,-19 54 351,1 0 0,-2 1 0,1-21 0,-5 18 468,5 25-590,7 26-534,-1 0-1,3 56 1,-9-69-70,1 5-1529,-1 0-1,-3 31 1,2-26-4423,0-31 4548,0 1 0,0-1 0,0 1 1,0-1-1,0 0 0,1 1 0,2 3 0,1-2-1837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5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39 201 672,'-5'-14'4763,"0"0"-1,2 0 1,-4-20-1,6-5 2023,2 33-6312,0 1 0,0-1 0,1 1-1,-1 0 1,3-6 0,0 1 22,2 1 189,6 23-436,-9-8-200,0 1 0,0-1-1,0 1 1,-1-1-1,0 1 1,0 0-1,-1 0 1,1 7-1,1 58 152,-3-64-189,0 25-148,-2 1-1,-1 0 0,-1 0 0,-2-1 1,-17 55-1,23-87 87,0 0 0,0 0-1,0 0 1,-1 0 0,1 0 0,-1-1-1,1 1 1,0 0 0,-1 0-1,0 0 1,1 0 0,-1-1 0,1 1-1,-1 0 1,0-1 0,0 1 0,1 0-1,-1-1 1,0 1 0,0-1 0,-1 1-1,2-1 22,-1-1 0,0 1 0,0 0 0,0-1 0,0 1 0,0-1 0,0 0 1,0 1-1,1-1 0,-1 0 0,0 1 0,1-1 0,-1 0 0,0 0 0,1 0 0,-1 0 0,1 1 0,-1-1 0,1 0 0,-1 0 0,1 0 0,0-1 0,-2-3-3,1 1 0,-1 0 0,1-1 1,1 1-1,-1-1 0,0 1 0,1-1 0,0 1 0,0-1 0,1 1 1,-1-1-1,3-7 0,1-6 18,13-29 1,-11 32-3,17-41 320,2 0 0,40-60 0,-59 104-35,2 1-1,-1 0 1,1 0-1,15-14 0,-22 25-256,-1-1-1,1 1 1,0 0-1,-1 0 1,1 0-1,-1-1 1,1 1-1,-1 0 1,1 0-1,0 0 1,-1 0-1,1 0 1,-1 0-1,1 0 1,-1 0-1,1 0 1,0 0-1,-1 1 1,1-1-1,-1 0 1,1 0-1,-1 1 1,1-1-1,-1 0 1,1 0-1,-1 1 1,1-1-1,-1 0 1,1 1-1,-1-1 1,0 1-1,1-1 1,0 1-1,15 19 118,-13-15-87,1 1-2,-1-1 0,1 1 0,-1 1 0,-1-1 1,1 0-1,-1 1 0,0-1 0,1 12 0,0 1 41,0 36 0,-4-28-101,-1-1 0,-1 0-1,-1 0 1,-2 0 0,0-1-1,-2 0 1,0 0 0,-15 27-1,-19 25-4225,-9-4-6261,40-56 1778,8-12 4470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5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167 291 1328,'-3'-32'8339,"3"-62"-1,10 11-1235,-7 53-4962,-3 25-1781,0 0 0,1 0 1,0-1-1,-1 1 0,2 0 0,-1 0 0,0 0 1,4-6-1,-11 50 528,4-14-770,-50 214 536,11-64-576,0 19-836,8-68-3592,31-120 3484,-7 34-3885,8-38 3713,1-1 0,0 1 1,0 0-1,0-1 0,0 1 0,0 0 1,0-1-1,1 1 0,-1 0 0,0-1 1,2 3-1</inkml:trace>
  <inkml:trace contextRef="#ctx0" brushRef="#br0" timeOffset="1">25 610 364,'-1'-1'854,"0"0"1,0 1-1,0-1 0,-1 0 0,1 0 1,0 0-1,0 0 0,0-1 1,0 1-1,1 0 0,-1 0 1,0-1-1,0 1 0,1 0 0,-1-1 1,1 1-1,-1 0 0,1-1 1,0 1-1,-1-2 0,1 0-82,0 0 1,0 0-1,0 0 0,1 0 0,-1 0 1,1 0-1,0 0 0,0 0 1,1-4-1,2 0-364,-1 0 1,1 0-1,1 1 1,-1-1-1,1 1 1,0 0-1,6-5 1,1 1-265,1 0-1,-1 1 1,2 1 0,-1 0 0,25-10 0,75-21-3676,-97 34 2118,29-8-5661,-1-2-4007,-31 10 7019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6:5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296 238 1724,'5'-41'6511,"1"0"0,2 1-1,18-54 1,-26 93-6401,0 0 1,0 0-1,1 0 0,-1 0 0,0 0 0,1 0 0,-1 0 0,1 0 1,-1 0-1,1 0 0,-1 0 0,1 0 0,0 0 0,-1 1 1,1-1-1,0 0 0,0 0 0,-1 1 0,1-1 0,0 0 0,0 1 1,0-1-1,0 1 0,2-1 0,-1 1-64,0 0-1,0 1 1,-1 0-1,1-1 1,0 1-1,0 0 1,-1 0 0,1 0-1,0 0 1,-1 0-1,1 0 1,-1 1-1,3 2 1,6 6 52,0 1-1,-1 0 1,0 1 0,-1 0 0,-1 0-1,0 1 1,0 0 0,-1 0 0,7 24 0,-2 2 78,-1 0 1,4 51 0,-7-19-160,-3 1-1,-3-1 1,-3 1 0,-4-1-1,-21 106 1,12-117-17,-2-1 0,-3-1 0,-2-1 0,-3-1 0,-49 82 0,-188 243 0,261-379 0,-44 70-1291,63-114-8396,43-53-3938,-40 60 8969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5:1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4 321 788,'-3'0'12772,"17"0"-9095,-8 14-2549,0 0 0,8 26 0,-11-29-1006,0-1 0,1 1 0,0-1 1,0 0-1,1 0 0,1 0 0,8 11 1,-13-20-111,0 0 1,0 0-1,0 0 1,0 0-1,0-1 1,1 1-1,-1 0 1,0-1-1,0 1 1,1-1-1,-1 1 1,0-1-1,1 1 0,-1-1 1,0 0-1,1 0 1,-1 0-1,1 0 1,-1 0-1,0 0 1,1 0-1,-1 0 1,0-1-1,1 1 1,-1 0-1,0-1 1,1 1-1,-1-1 1,0 0-1,0 1 1,1-1-1,0-1 1,6-3 95,1-1 0,-1 0 0,10-10 0,-8 7-18,48-45 503,76-91-1,-9 9 555,-16 28 784,-136 136-22122,17-23 16330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3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65 159 1904,'-3'-5'1651,"2"0"0,-1 0-1,1 0 1,-1 0 0,1-1 0,1 1-1,-1-10 1,1 14-1287,-1 0 0,1 0-1,0 0 1,-1 0 0,1 0 0,-1 0-1,1 0 1,-1 0 0,0 0 0,1 0-1,-1 0 1,0 0 0,1 0 0,-1 0-1,0 1 1,0-1 0,0 0 0,0 1-1,0-1 1,0 0 0,0 1 0,0-1-1,0 1 1,0 0 0,0-1 0,0 1-1,-1 0 1,1 0 0,0 0 0,-2 0-1,3 2-329,0 0 0,1 0 0,-1 0-1,0 1 1,1-1 0,-1 0 0,1 0-1,0 0 1,1 2 0,0 2 0,11 118 62,-12-118-91,2 15-2,-3-21-4,0 1 1,1 0-1,-1-1 1,0 1-1,0-1 0,0 1 1,1-1-1,-1 1 1,0-1-1,1 1 0,-1-1 1,0 1-1,1-1 1,-1 1-1,1-1 0,-1 0 1,0 1-1,1-1 0,-1 1 1,1-1-1,-1 0 1,1 0-1,0 1 0,-1-1 1,1 0-1,-1 0 1,1 0-1,0 1 0,1-3 13,1 0 0,-1 0 0,0 0 0,0 0 0,0 0 0,-1 0 0,1 0 0,0 0 0,-1-1 0,0 1 0,3-5 0,2-7 233,0-1 1,0 0 0,-2 0-1,0 0 1,0-1 0,-2 0-1,0 1 1,0-1 0,-2 0-1,0 0 1,-3-25-1,-7 13 89,10 27-341,0 1-1,0-1 1,-1 1 0,1-1-1,0 1 1,0-1-1,0 1 1,-1-1-1,1 1 1,0-1-1,-1 1 1,1-1-1,0 1 1,-1 0-1,1-1 1,0 1-1,-1 0 1,1-1-1,-1 1 1,1 0-1,-1-1 1,1 1-1,-1 0 1,1 0 0,-1 0-1,1-1 1,-1 1-1,1 0 1,-1 0-1,1 0 1,-1 0-1,1 0 1,-1 0-1,0 0 1,1 0-1,-1 0 1,1 0-1,-1 0 1,1 1-1,-1-1 1,1 0-1,-1 0 1,1 0-1,-1 1 1,1-1 0,-1 1-1,-7 6-870,1 0 1,0 1-1,1 0 0,0 0 1,0 1-1,-4 8 0,3-3-1612,1-1 0,1 1-1,0 0 1,1 1 0,1-1-1,-3 20 1,2-3-1584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1988,'4'-28'13750,"6"4"-6769,-8 23-6742,-1-1-1,1 0 1,-1 0 0,1 1-1,0-1 1,0 0-1,-1 1 1,1 0 0,0-1-1,0 1 1,1 0-1,-1 0 1,0 0 0,0 1-1,0-1 1,1 0 0,-1 1-1,0 0 1,1-1-1,-1 1 1,3 0 0,-2 1-216,-1-1 0,0 1 1,0-1-1,1 1 0,-1 0 1,0 0-1,0 0 0,0 0 1,0 1-1,0-1 0,0 0 1,0 1-1,0 0 0,-1-1 1,1 1-1,-1 0 0,1 0 1,-1 0-1,0 0 0,1 0 1,-1 0-1,1 3 0,2 3 4,-1 0-1,0-1 0,-1 1 0,1 0 0,0 9 1,-2-3-19,0-1 0,-1 1 1,0 0-1,-1-1 1,-1 1-1,-1 0 0,1-1 1,-2 0-1,0 0 0,-1 0 1,0 0-1,-1 0 1,0-1-1,-1 0 0,-15 20 1,21-31-17,0 1 0,0-1 1,1 0-1,-1 0 0,0 0 1,0 0-1,0-1 1,-1 1-1,1 0 0,0 0 1,0-1-1,0 1 0,-3 0 1,4-1-2,-1 0 0,1 0-1,-1 0 1,1 0 0,-1-1 0,1 1 0,-1 0 0,1-1 0,0 1 0,-1 0 0,1-1 0,0 1 0,-1 0 0,1-1-1,0 1 1,-1-1 0,1 1 0,0 0 0,0-1 0,-1 1 0,1-1 0,0 1 0,0-1 0,0 1 0,0-1 0,0 1-1,0-1 1,-1 1 0,1-1 0,0 1 0,0-1 0,1 1 0,-1-1 0,0 1 0,0-1 0,0 1 0,0-2 0,2-9-81,0-1 0,1 1 1,0 0-1,1 0 0,0 0 0,0 0 1,1 0-1,9-13 0,1-5-2,-1 2 70,1 2-1,0 0 1,2 1-1,1 0 0,29-29 1,-43 49 23,0 0-1,0 1 1,0 0 0,0 0-1,0 0 1,1 0 0,7-2 0,-11 4 0,0 1 1,0-1-1,1 1 1,-1 0-1,0-1 0,1 1 1,-1 0-1,1 0 1,-1 0-1,0 0 1,1 0-1,-1 0 1,0 0-1,1 1 1,-1-1-1,0 0 0,1 1 1,-1-1-1,0 1 1,1-1-1,-1 1 1,0 0-1,0 0 1,0-1-1,0 1 1,0 0-1,0 0 1,0 0-1,0 0 0,0 0 1,0 0-1,1 3 1,3 5-72,0 1 1,-1 1-1,-1-1 0,1 0 1,-1 1-1,-1 0 1,0-1-1,-1 1 0,0 0 1,-1 0-1,0 0 1,0 0-1,-4 18 0,0-4-1689,-11 38-1,-13 16-5598,16-51 1515,-23 39 0,21-40 2221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7:3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333 179 1272,'3'-41'8433,"8"-22"-1173,-3 19-1173,-7 40-5098,2-15 1998,-3 19-2939,0 0 1,0-1-1,1 1 0,-1 0 0,0 0 0,0-1 1,0 1-1,0 0 0,-1 0 0,1-1 0,0 1 1,0 0-1,0 0 0,0-1 0,0 1 0,0 0 1,0 0-1,0-1 0,-1 1 0,1 0 0,0 0 1,0 0-1,0-1 0,0 1 0,-1 0 0,1 0 1,0 0-1,0 0 0,0-1 0,-1 1 0,1 0 0,0 0 1,0 0-1,-1 0 0,1 0 0,0 0 0,0 0 1,-1 0-1,1 0 0,0 0 0,0 0 0,-1 0 1,1 0-1,0 0 0,0 0 0,-1 0 0,1 0 1,0 0-1,-1 0 0,1 0 0,0 0 0,0 0 1,0 0-1,-1 0 0,1 1 0,-1-1 0,-2 3 16,0 0 0,0 0-1,1 0 1,-1 1-1,1-1 1,-1 1 0,1 0-1,-3 7 1,-1-1 25,-189 362 653,164-308-932,20-43-834,-21 32 0,-4-10-5210,36-43 6032,0 1 0,0-1 1,0 0-1,0 1 0,-1-1 1,1 0-1,0 0 0,-3 3-2621,3-3 2621,-1 0 1,1 0-1,0 0 0,-1 0 1,1 0-1,0 0 0,0 0 1,-1 0-1,1 0 0,0 0 1,-1 0-1,1 0 0,0 0 1,0 0-1,-1-1 0,1 1 1,0 0-1,0 0 0,-1 0 1,1 0-1,-1-12-8659,3 7 5283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7:3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64 251 236,'17'-58'8798,"10"-29"-513,-19 60-6110,-5 17-842,1-1 1,0 1 0,1 0-1,0 0 1,10-14 0,-12 21-1012,-3 3-303,0 0 0,0 0-1,0 0 1,0 0 0,0 0 0,0 1-1,0-1 1,0 0 0,1 0 0,-1 0 0,0 0-1,0 0 1,0 0 0,0 0 0,0 0 0,0 0-1,0 0 1,0 0 0,1 1 0,-1-1 0,0 0-1,0 0 1,0 0 0,0 0 0,0 0 0,0 0-1,1 0 1,-1 0 0,0 0 0,0 0 0,0 0-1,0 0 1,0 0 0,0 0 0,1 0 0,-1 0-1,0-1 1,0 1 0,0 0 0,0 0-1,0 0 1,0 0 0,0 0 0,1 0 0,-1 0-1,0 0 1,0 0 0,0 0 0,0 0 0,0-1-1,0 1 1,0 0 0,0 0 0,0 0 0,4 9 83,3 10 119,-1 1-1,-1 0 1,0 0-1,2 24 1,-1 84 242,-13 18-316,1-57-271,5-68-248,-4 50-348,4-65 40,0-1 0,0 0 0,-1 0 0,0 0 0,1 0 0,-1 0 0,-1 0 0,1 0 0,-1-1 0,-5 7 0,8-10 307,-1-1 1,1 1-1,-1-1 1,1 1-1,-1-1 1,1 1-1,-1-1 1,1 0-1,-1 1 1,1-1-1,-1 0 1,0 0-1,1 1 1,-1-1-1,0 0 1,1 0-1,-1 0 1,1 0-1,-1 0 1,0 0 0,1 0-1,-1 0 1,0 0-1,1 0 1,-1 0-1,0 0 1,1 0-1,-1-1 1,1 1-1,-1 0 1,0 0-1,1-1 1,-1 1-1,1 0 1,-1-1-1,1 1 1,-1-1-1,1 1 1,-1-1-1,-5-4-3506</inkml:trace>
  <inkml:trace contextRef="#ctx0" brushRef="#br0" timeOffset="1">6 422 3152,'-6'-11'14627,"7"10"-14140,11-5 4742,32 4-7549,-33 2 2525,49-8-5983,-42 5 918,36-2-1,-30 5 1064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7:31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2991 162 2236,'13'-20'4735,"17"-34"0,-26 44-3035,0 0-1,5-20 0,-5-2 5000,-4 31-6625,0 1 0,0 0 0,0 0 0,0-1 0,0 1 0,0 0 0,0 0 0,0 0-1,0-1 1,0 1 0,-1 0 0,1 0 0,0 0 0,0-1 0,0 1 0,0 0 0,0 0-1,0 0 1,-1-1 0,1 1 0,0 0 0,0 0 0,0 0 0,-1 0 0,1 0-1,0 0 1,0 0 0,0-1 0,-1 1 0,1 0 0,0 0 0,0 0 0,-1 0 0,1 0-1,0 0 1,0 0 0,-1 0 0,1 0 0,0 0 0,0 0 0,0 0 0,-1 0 0,1 0-1,0 1 1,0-1 0,-1 0 0,1 0 0,0 0 0,0 0 0,0 0 0,0 0-1,-1 0 1,1 1 0,0-1 0,0 0 0,0 0 0,0 0 0,-1 1 0,1-1 0,-13 11 572,-31 43-598,-38 50-7,-118 191 536,96-106-424,13-21-113,48-98-20,-2-2 0,-56 63 0,-125 143 33,180-216-29,-47 81 0,-61 114-37,56-91 64,-27 29-22,43-70 12,3 13-5,-2 3 17,15-33-29,-57 83 210,81-128-166,-97 123-20,17-37-66,41-47 48,48-60-23,-13 15-10,-73 107 0,-49 73 73,80-120-68,-7 13 29,-39 52 18,60-86-30,66-80 97,9-11 88,5-6-165,21 2-30,67-11-17,103-3 0,-67 7 35,202 1-40,-106 6 0,366 11 9,-437 6-15,48 4 25,-149-17 12,96-8 0,192-27-29,-165 31 3,-18 2-9,-131-1 12,476-15 18,-300 34-2,-136-9-10,-1-2-1,1-4 0,91-7 0,28-4-5,-89 7-32,69 3 48,-54 2-2,-1-5-8,123-20 1,2-12-1,-106 20-5,-10 2-1,158-28 5,53 13 3,-248 22-2,129 0-5,-190 7 5,-20-1 1,1 0 0,0-1-1,-1 0 1,1 1-1,-1-1 1,1-1-1,-1 1 1,1 0-1,-1-1 1,1 0-1,-1 0 1,1 0 0,2-2-1,0 1 6,3-4-639,-9 6 597,0 0 1,0 0-1,0 0 0,0-1 1,0 1-1,0 0 0,0 0 0,0 0 1,0-1-1,-1 1 0,1 0 1,0 0-1,0 0 0,0-1 0,0 1 1,0 0-1,0 0 0,-1 0 1,1 0-1,0 0 0,0-1 1,0 1-1,-1 0 0,1 0 0,0 0 1,0 0-1,0 0 0,-1 0 1,1 0-1,0 0 0,0 0 0,0 0 1,-1 0-1,1 0 0,0 0 1,0 0-1,-1 0 0,1 0 1,0 0-1,0 0 0,0 0 0,-1 0 1,1 0-1,0 0 0,0 0 1,-10-2-2425,1 0 0,0-1 1,0 0-1,-11-6 1,-23-8-5265,9 8 3388,-5-3 261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7:3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81 1592,'-1'-2'8222,"-1"-3"-3792,-9-24-1426,9 23-2822,-1-1 1,1 1-1,-2-1 1,1 1 0,-10-7 10192,19 35-8625,8 25-2437,0-19 852,1-1-1,1-1 0,34 43 0,9 14-41,-10-14 178,63 71-1,-76-97-191,131 141 110,-155-171-192,120 148 61,-85-102-72,61 102 24,-6-7 7,33 9 58,-66-84-1,-19-24-68,87 111 11,-121-144-46,79 105 34,47 47-53,-90-115 14,18 27 15,47 51 24,54 48-31,-72-75 12,-65-77-4,2-1-1,1-2 1,44 27-1,34 27 19,-43-18-11,-52-48-24,24 26 1,-26-24 8,26 21 0,3-5 6,-27-21 0,0 0 0,-1 1 0,-1 0 0,0 2 0,29 38 0,-39-46-8,0-1 1,0 0-1,1 0 0,15 11 0,-3-2 0,64 47 47,-81-62-45,13 13 20,31 34 0,19 23 34,-30-35-8,43 40 64,-69-65-115,-2-2 4,1 0 1,1-1-1,18 15 1,-19-18 12,1 1 0,-1 0 0,0 0 0,13 17 0,-6-10-13,-14-13-2,0 0-1,-1 0 1,1 0 0,-1 0-1,0 1 1,0-1 0,4 6 0,-3-4 2,-1-1 0,1 0 0,0 1 0,0-1 1,0 0-1,7 4 0,16 17 30,19 38 179,-43-61-212,-1 0 0,-1-1 0,1 0 0,-1 0 0,1 1 0,-1-1 0,1 0 0,-1 1 0,1-1 0,-1 0 0,0 1 0,1-1 0,-1 1 0,1-1 0,-1 1 0,0-1 0,0 1 0,1-1 0,-1 1 0,0-1 0,0 1 0,1-1 0,-1 1 0,0 0 0,0-1 0,0 1 0,0 0 0,-2 3-243,4 0-238,-4-9-644,0 1 1,1-1-1,-1 1 1,1-1-1,0 0 1,0 0-1,-1-8 1,-5-52-9928,7 63 10458,0-1 40,-1 1 1,1 0-1,-1 0 1,1 0-1,-1 0 1,0 0-1,1 0 1,-1 0-1,0 0 1,0 0-1,-3-3 0,-6-3-2536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7:3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153 102 716,'7'-18'6439,"-5"14"-5506,0 0 0,0 0 0,0 0 0,-1-1 1,1 1-1,-1 0 0,0-1 0,0 1 0,-1-1 0,1 1 0,-1-1 1,0 0-1,0 1 0,-1-6 0,0 7 228,-5-6 4871,1 8-4920,3 4-1066,1-1 0,0 0 1,1 1-1,-1-1 1,0 0-1,1 1 0,0-1 1,-1 1-1,1-1 1,0 4-1,0-3 7,-7 43 308,-25 86 0,20-88-338,-23 84-1138,7-45-4138,27-80 4545,0-1-1,0 1 1,0 0 0,0-1 0,-1 1 0,1-1-1,-1 1 1,-3 3 0,4-5 27,0 0 0,0-1-1,0 1 1,0 0 0,0-1 0,0 1-1,0-1 1,-1 0 0,1 1 0,0-1-1,0 0 1,0 1 0,-1-1 0,1 0 0,-2 0-1,-2 0-3169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7:3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148 234 676,'0'-54'9583,"0"-72"4905,0 124-14315,0-1 1,0 1-1,0 0 0,0-1 0,1 1 1,-1 0-1,1 0 0,0-1 1,-1 1-1,1 0 0,0 0 1,0 0-1,1 0 0,-1 0 0,0 0 1,1 0-1,-1 1 0,1-1 1,0 0-1,-1 1 0,1-1 1,0 1-1,0 0 0,2-2 0,-2 2-172,0 1-1,0-1 1,0 1 0,0-1-1,0 1 1,0 0-1,-1 0 1,1 0-1,0 0 1,0 0-1,0 0 1,0 0-1,0 1 1,0-1-1,0 1 1,0-1-1,0 1 1,-1 0-1,1 0 1,0 0-1,-1 0 1,1 0-1,0 0 1,-1 0-1,1 1 1,-1-1-1,0 0 1,1 1-1,0 1 1,2 3 0,0-1 1,0 1 0,-1 0 0,0-1-1,0 2 1,0-1 0,-1 0-1,0 0 1,0 1 0,0-1 0,-1 1-1,0 0 1,-1-1 0,1 1-1,-1 0 1,-1-1 0,1 1 0,-1 0-1,0-1 1,0 1 0,-1-1-1,0 1 1,-5 10 0,0-2-22,-1 1-1,0-2 1,-1 1 0,-1-1-1,0 0 1,-1-1 0,0 0 0,-16 13-1,22-22-31,0 1-1,1 0 1,-1 0-1,-4 7 1,48-22-243,-35 9 291,1 1 1,-1-1-1,1 0 0,-1 1 1,1 0-1,-1 0 0,1 1 0,-1-1 1,1 1-1,-1 0 0,1 0 1,-1 0-1,0 1 0,0 0 1,1-1-1,-1 1 0,6 5 1,-7-5 4,-1 0 0,1 1 1,-1-1-1,0 1 0,0-1 0,0 1 1,0 0-1,0-1 0,-1 1 0,1 0 1,-1 0-1,0 0 0,1 1 0,-2-1 1,1 0-1,0 0 0,-1 0 0,1 1 1,-1-1-1,0 0 0,0 1 0,0-1 1,-1 0-1,0 5 0,-1 0 33,-1-1-1,0 1 1,0-1-1,-1 1 1,1-1-1,-2 0 1,1-1-1,-1 1 1,0-1-1,0 0 1,-1 0-1,0 0 0,0-1 1,0 0-1,0 0 1,-13 6-1,9-4-97,-1-1-1,-1-1 0,1 0 0,-1 0 0,0-1 0,0-1 0,0 0 0,0 0 0,-1-1 0,-13 0 1,25-2-162,-1 0 0,1 0 0,-1 0 0,1 0 0,-1 0 0,1 0 0,-1 0 0,1-1 0,-1 1 0,1-1 0,0 1 0,-1-1 0,1 1 0,0-1 0,-1 0 0,1 0 0,0 1 0,0-1 0,0 0 0,0 0 0,0 0 0,0-1 0,0 1 0,0 0 0,0 0 0,0 0 0,0-1 0,1 1 0,-1 0 0,0-1 0,1 1 0,0-1 0,-1 1 0,1 0 0,0-1 0,-1 1 0,1-1 0,0 1 0,0-1 0,0 1 0,1-1 0,-1 1 0,0-1 0,1-1 0,1-7-1665,0 0 0,1 1 0,0-1 0,1 1 1,5-11-1,4-9-2399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7:3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148 228 1420,'13'-20'9370,"-4"-6"-4991,3-4-1415,-2 11-530,-1 0 1,-1 0-1,8-32 1,-15 49-2277,0 0 1,-1 0 0,0-1-1,1 1 1,-1 0 0,0 0 0,0-1-1,0 1 1,0 0 0,0 0-1,-1 0 1,1-1 0,-1 1 0,-1-4-1,2 6-116,-1-1-1,1 1 1,0-1 0,-1 1-1,1-1 1,0 1-1,-1 0 1,1-1-1,-1 1 1,1 0-1,-1-1 1,1 1 0,-1 0-1,1 0 1,-1 0-1,1-1 1,-1 1-1,1 0 1,-1 0-1,0 0 1,0 0 0,-1 0-30,0 0 0,1 1 0,-1-1 0,1 0 1,-1 1-1,1-1 0,-1 1 0,1 0 1,-1 0-1,-2 1 0,-9 7 9,0 1-1,0 1 0,1 0 1,0 0-1,1 1 0,-10 15 1,2-1 10,2 1 1,-17 33 0,30-51-24,-1 1-1,1 0 1,1 0 0,0 0-1,0 1 1,1-1-1,0 1 1,1-1 0,0 1-1,2 17 1,-1-24-21,0 1 0,1-1 1,0 0-1,0 0 0,0 0 1,1 0-1,-1 0 0,1 0 0,0 0 1,0 0-1,0-1 0,1 1 0,-1-1 1,1 1-1,0-1 0,0 0 1,0 0-1,0 0 0,0-1 0,1 1 1,-1-1-1,1 0 0,0 0 0,0 0 1,0 0-1,0-1 0,0 1 1,7 1-1,0-2-239,-1 0 1,1 0 0,-1-1-1,1 0 1,-1 0-1,1-1 1,-1-1 0,0 0-1,1 0 1,12-6-1,-5 2-1262,-1-1 0,-1-1 0,1-1 0,29-21 0,-25 14-1833,-1 0 0,0-2 0,-2-1 1,31-38-1,-27 25-576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7:3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58 120 1068,'-18'2'5576,"16"-1"-4923,-1-1 1,0 1 0,1-1 0,-1 1 0,0-1 0,1 0 0,-1 0 0,0-1 0,1 1 0,-1 0 0,0-1 0,1 0 0,-4-3 2217,13 4-1752,11 2-101,-14-1-344,10 0 81,1-1-1,-1 0 1,0-1-1,24-5 0,58-18-491,-70 17-606,7-4-4178,56-25 1,-23 7-5700,-45 21 6374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7:3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247 240 1148,'6'-7'1818,"-1"0"-1,0-1 1,0 0 0,-1 1-1,6-15 1,-7 13-752,0-1 0,-1 0 0,0 0 0,0-1 0,-1 1 0,0 0 0,-1 0 0,0-1 0,-1 1 0,0 0 0,0-1 0,-1 1 0,-4-12 0,5 20-955,1 1-1,0-1 1,-1 1-1,1 0 0,-1-1 1,0 1-1,1 0 0,-1-1 1,0 1-1,0 0 1,0 0-1,0 0 0,0 0 1,0 0-1,0 0 0,0 0 1,-1 0-1,1 0 0,0 0 1,0 1-1,-1-1 1,-1 0-1,0 0-63,1 1 0,0 0 1,0 0-1,-1 0 0,1 0 1,0 1-1,0-1 0,-1 1 0,1-1 1,0 1-1,0 0 0,0-1 0,-3 3 1,-6 3-59,1 1 0,-1 0 0,1 1 0,-10 9-1,19-15 63,-13 11-29,2 1 1,-1 0-1,2 1 0,-13 21 0,-33 70 20,51-93-49,0 1 0,1 0 0,1 1 0,0-1-1,1 1 1,1 0 0,0 0 0,1 0-1,0 0 1,1 0 0,1 0 0,0 0-1,7 27 1,-8-41 0,1 0 0,-1 0 0,1 0 0,-1 0 0,1 0-1,-1 0 1,1-1 0,0 1 0,-1 0 0,1 0 0,0 0 0,0-1 0,-1 1 0,1 0-1,0-1 1,0 1 0,0-1 0,0 1 0,0-1 0,0 1 0,0-1 0,0 0-1,0 1 1,0-1 0,0 0 0,0 0 0,0 0 0,0 0 0,0 0 0,0 0 0,0 0-1,0 0 1,0 0 0,0-1 0,0 1 0,0 0 0,0-1 0,0 1 0,0 0 0,2-2-1,4-1-41,0 0 0,0-1 0,-1 1-1,7-6 1,-2 0-1,0 0-1,-1 0 1,0-1-1,-1-1 1,0 1-1,-1-2 1,8-13-1,44-90-48,-47 86 101,-2 3 101,-1-1 0,6-27 1,-13 40 69,-3 13 5,-2 3-70,-5 10-38,-7 16-77,8-13 23,1 0 0,1-1-1,0 2 1,1-1-1,-2 23 1,5-33-70,-1 0 0,1-1 1,1 1-1,-1 0 0,1 0 0,-1 0 1,1 0-1,1-1 0,-1 1 0,1 0 1,0-1-1,0 1 0,0-1 1,0 0-1,1 0 0,0 0 0,0 0 1,0 0-1,0 0 0,0-1 0,8 6 1,-7-7-293,0 0 1,0 0 0,-1 0-1,2-1 1,-1 0-1,0 0 1,0 0 0,0 0-1,0-1 1,1 1 0,-1-1-1,0 0 1,0 0 0,1-1-1,-1 1 1,0-1-1,0 0 1,0 0 0,0-1-1,0 1 1,0-1 0,4-2-1,10-5-2076,0-1 0,-1-1 1,20-16-1,-35 26 2151,40-33-4189,2-1 123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7:4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214 158 2076,'12'-34'8105,"-3"-24"-1828,-7 45-4938,-1 9-764,0 1 1,-1 0 0,0 0-1,1-1 1,-1 1 0,0 0-1,0-1 1,-1 1 0,1 0-1,-1 0 1,1-1 0,-1 1-1,0 0 1,-2-4 0,3 7-511,-1 0 0,1 0-1,-1 0 1,1 0 0,-1 0 0,1 0 0,0 0 0,-1 0 0,1 1 0,-1-1 0,1 0 0,-1 0 0,1 0 0,0 0-1,-1 1 1,1-1 0,-1 0 0,1 0 0,0 1 0,-1-1 0,1 0 0,0 1 0,-1-1 0,1 0 0,0 1-1,0-1 1,-1 0 0,1 1 0,0 0 0,-11 11 116,-7 16 102,2 1 0,0 1 0,-20 58 0,27-66-196,-55 171 287,48-139-322,-17 92 22,33-145-74,0 0 0,-1 0 1,1 0-1,0 0 0,-1 0 0,1 0 0,0 0 0,0 0 0,0 1 0,0-1 0,0 0 0,0 0 0,0 0 0,0 0 0,1 0 0,-1 0 0,1 2 0,4-4-5,1-12-12,-2 1-8,0 0 0,1 0-1,0 0 1,1 1 0,0 0 0,1 0-1,0 0 1,1 1 0,0 0 0,1 1-1,-1 0 1,2 0 0,-1 0 0,15-8-1,-20 15 25,-1 0 0,1 0 0,0 1-1,0-1 1,0 1 0,0 0-1,0 0 1,0 0 0,0 1 0,0-1-1,0 1 1,0 0 0,1 0-1,-1 1 1,0-1 0,0 1 0,0 0-1,0 0 1,0 0 0,0 1 0,0-1-1,-1 1 1,1 0 0,0 0-1,3 3 1,-4-2 1,1 0 0,-1 0 0,1 0 0,-1 1 0,0 0 0,0 0 0,0 0 0,-1 0 0,1 0 0,-1 0 0,0 1 0,-1-1 0,1 0 0,-1 1 0,1 0 0,-1-1 0,-1 1 0,1 0 0,-1 0 0,0 0 0,0 6 0,-2-2 15,1 0-1,-2 0 1,1 0-1,-1 0 1,-1 0-1,0-1 1,0 1-1,0-1 1,-1 0-1,-1-1 1,1 1-1,-1-1 1,0 0-1,-10 8 1,11-10-122,0 0 0,0-1 0,0 0 0,-1 0 0,0 0 0,0-1 0,0 0 0,0 0-1,0 0 1,0-1 0,-1 0 0,1 0 0,-1-1 0,0 1 0,1-2 0,-1 1 0,0-1 0,0 0 0,0 0 0,-9-2 0,15 2-113,-1-1 0,1 1 0,0-1 0,0 1 0,-1-1 0,1 0 0,0 0 0,0 1 0,0-1 0,0 0 0,0 0 0,0 0 0,0 0 0,0 0 0,0 0 0,0-1 0,0 1 0,1 0 0,-1 0 0,0 0 0,1-1 0,-1 1 0,1 0 0,0-1 0,-1 1 0,1-1 0,0 1 0,0 0 0,0-1 0,0-2 0,0-4-1190,1-1-1,0 1 0,1 0 0,2-9 0,-2 8 135,18-63-7354,-5 32 4622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252 150 312,'9'-12'1877,"0"1"0,-1-1 0,0 0-1,-1-1 1,-1 1 0,0-1 0,-1-1 0,7-23 0,-12 36-1700,1 1 1,-1-1 0,0 1-1,0 0 1,0-1-1,0 1 1,0-1 0,1 1-1,-1-1 1,0 1 0,0 0-1,0-1 1,0 1 0,0-1-1,0 1 1,0-1 0,-1 1-1,1 0 1,0-1 0,0 1-1,0-1 1,0 1-1,0 0 1,-1-1 0,1 1-1,0-1 1,0 1 0,-1 0-1,1-1 1,0 1 0,-1-1-1,-11 8 2517,-13 20-1274,24-26-1374,-27 36 383,1 2 1,2 0 0,2 2-1,2 1 1,-20 54 0,18-30-304,2 1 0,-21 127 1,14 83-2413,27-272 2144,0 16-1581,0 1 1,5 39 0,-2-50-56,0-1 0,0 1 0,1-1 0,0 0 0,1 0-1,0 0 1,9 16 0,0-12-2287,3-6 277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7:4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315 286 1904,'1'-24'9774,"2"0"-6188,1-26 254,-4 30-1682,-3-61 3528,2 75-5399,1-1 0,-2 1 0,1-1 0,-1 1 0,0-1 0,0 1 0,-1 0 0,0 0 0,-5-9 0,7 14-257,-1-1 1,1 1-1,-1 0 0,1 0 1,-1 0-1,1 0 0,-1 0 0,0 0 1,1 0-1,-1 1 0,0-1 1,0 0-1,1 1 0,-1 0 0,0-1 1,0 1-1,0 0 0,0 0 1,0 0-1,0 0 0,1 0 0,-1 1 1,0-1-1,0 0 0,0 1 1,0-1-1,1 1 0,-1 0 0,0 0 1,-2 1-1,-7 4-8,0 0 0,0 0 0,-13 11 0,20-13 8,-13 9 28,1 0 0,1 1 0,0 1-1,1 1 1,1 0 0,0 1 0,1 0 0,1 1 0,1 0 0,0 0 0,1 1 0,-9 33 0,16-47-53,1 0 0,0 1 0,0-1 1,1 1-1,0-1 0,0 0 0,0 1 1,1-1-1,-1 1 0,1-1 0,0 0 1,1 1-1,0-1 0,-1 0 0,2 0 1,-1 0-1,5 7 0,-3-6-49,0-1 0,1 0-1,0 0 1,0 0 0,0-1 0,0 1 0,1-1-1,0 0 1,0-1 0,0 0 0,0 0-1,0 0 1,11 3 0,-6-3-479,0 0 1,0-1-1,1 0 1,-1-1-1,1 0 1,-1-1 0,0 0-1,1-1 1,-1 0-1,1-1 1,-1 0-1,0-1 1,17-6-1,-6-1-2328,-1 0 0,0-2-1,-1 0 1,0-1 0,28-24 0,-18 10-1462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7:5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3587 140 588,'4'-5'900,"-1"0"0,0-1 0,0 1 0,0-1 0,-1 1-1,0-1 1,0 0 0,0 0 0,-1 0 0,1-7 0,0 4 278,0 0 0,0 0 0,5-10 0,-5 1 2381,-2 17-3505,0 1 1,0 0 0,0 0 0,0-1-1,0 1 1,0 0 0,0-1-1,0 1 1,-1 0 0,1 0 0,0-1-1,0 1 1,0 0 0,0 0-1,-1 0 1,1-1 0,0 1 0,0 0-1,0 0 1,-1 0 0,1 0-1,0-1 1,0 1 0,-1 0 0,1 0-1,0 0 1,0 0 0,-1 0-1,1 0 1,0 0 0,-1 0 0,1 0-1,0 0 1,0 0 0,-1 0-1,1 0 1,0 0 0,-1 0 0,1 0-1,0 0 1,0 0 0,-1 0-1,1 0 1,0 0 0,0 0 0,-1 1-1,1-1 1,0 0 0,0 0-1,-1 0 1,1 0 0,0 1 0,0-1-1,0 0 1,0 0 0,-1 1-1,1-1 1,0 0 0,0 0 0,0 1-1,0-1 1,0 0 0,-12 13 625,1-1 0,1 1-1,-17 27 1,14-20-40,-142 230 2511,44-69-2852,12-22-215,-76 118 81,114-186-154,21-29 12,-71 85-1,67-97-13,-79 85 5,-29 41 35,77-85-25,-13 24-37,27-31 2,-73 97 101,70-84-84,43-62 0,-2-2 1,-47 55-1,-90 85 27,115-121-19,-77 112 1,91-119-16,-82 112 6,-29 41 50,141-196-55,-44 66-2,-3-1-1,-64 68 0,35-54 4,-107 104 1,115-121-23,-101 122 1,81-84 43,-26 33-45,-64 88 58,92-138-20,25-26-19,-4 10-21,65-68 13,1-1 12,0 0 0,-1 1 0,1-1-1,-1 1 1,1-1 0,0 0 0,-1 1 0,1-1-1,0 1 1,-1-1 0,1 1 0,0-1 0,0 1-1,0-1 1,-1 1 0,1-1 0,0 1 0,0-1-1,0 1 1,0-1 0,0 1 0,0 0 0,-4 4-47,4-5 47,-1 0 0,0 1 0,1-1 0,-1 1 0,0-1 0,1 1-1,-1-1 1,1 1 0,-1-1 0,1 1 0,-1 0 0,1-1 0,0 1 0,-1 0 0,1-1 0,0 1 0,0 0 0,-1-1 0,1 1 0,0 0 0,0 0 0,0 1 0,0-2-9,35 2-102,13 2 128,-35-3-13,0 0-1,-1 0 1,13 4 0,2 0 0,0-1 0,0-2 0,0 0 0,1-2 0,-1-1 0,30-5 0,6 1-15,11-3 3,-44 5 0,1 0 1,53 2-1,-29 13 5,-46-9 2,1 0 1,-1-1-1,0 0 1,1-1 0,-1 0-1,18-1 1,5-2 2,0 2-1,36 3 1,14 1-35,-54-2 16,0 0-1,40 11 1,-30-6 9,-14-3 2,9 3-4,0-2 1,45 0-1,26-9 13,-54 1-14,54 4 0,27 13 0,80 2 28,-138-15-9,-1 3 0,120 22 0,-145-17-9,1-2 0,0-2 0,0-3 0,0-1 1,80-10-1,-70 3 7,-18 2 9,47-11 1,-62 11-22,0 1 0,1 1 0,0 1 0,36 3 0,-26 0 2,52-5-1,122 0-2,-119 4 12,154 6-2,106-12-60,-163-6 93,-77 3-38,266-4 40,-162 2-57,-78 1 36,127-8 5,-99 5-27,149-12-35,-308 24 38,367-36-23,85-19 62,-92 48-6,-270 7-5,16-12-16,11 4 3,2-1-3,166-8-23,-267 14 13,122-1 277,-138 4-179,0-1-1,0 0 1,0 0 0,11-4 0,-12 0-517,-19 6-2175,-7-1-1179,-80-29-12976,65 15 12376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7:56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 1436,'-5'9'10587,"5"-10"-10314,-1 0-1,1 0 1,0-1-1,0 1 1,-1 0-1,1 0 1,0-1-1,0 1 1,0 0-1,0 0 1,0-1-1,1 1 0,-1 0 1,0 0-1,1-2 1,0 2-239,-1 0 76,0 1 1,0 0-1,1-1 1,-1 1-1,0-1 1,0 1-1,0-1 1,0 1 0,1-1-1,-1 1 1,0-1-1,0 1 1,0-1-1,0 1 1,0-1-1,0 1 1,0-1 0,-1 1-1,1-1 1,0 1-1,0-1 1,0 1-1,0-1 1,-1 1-1,1-1 1,0 1 0,0 0-1,-1-1 1,1 1-1,0-1 1,-1 1-1,1 0 1,0-1-1,-1 1 1,1 0-1,-1-1 1,1 1 0,0 0-1,-1 0 1,-1-1 1272,-5-9 4647,6 10-5961,1 0 1,0 0 0,0 0 0,1 0 71,15 5 8,79 81 436,-16-21-217,118 138 5,2 2-189,-123-140-80,-28-25-56,46 50 0,-44-31-27,52 84 1,-66-88 1,3-1 0,68 72 0,69 43-22,69 100 22,-233-256-24,1 0 0,16 13 1,19 19-2,64 67-4,72 66 36,-152-149-22,97 105-10,-71-71 16,9 12 17,-33-34 38,75 66-1,-93-94-53,171 151 89,-103-88-45,145 103 0,-98-70 35,-87-69-61,60 41 0,175 99 441,-265-171-459,-1 1 0,16 15 0,15 11 17,72 52 77,-55-40 26,39 41-47,-58-51-68,35 41-3,-8-7-22,-61-64 8,-1 0 1,-1 0-1,1 1 1,5 10-1,19 23 8,-16-25-15,56 64 11,16 23-2,-60-72 1,29 41-1,-33-47-3,-19-22-4,0 1 0,0 0-1,0-1 1,5 10 0,-3-5 8,1 1-1,15 16 1,-15-17-8,1 0-1,11 19 1,-15-23 5,1 0-1,-1-1 1,1 1-1,0-1 1,6 4-1,-34-8-1387,0-2 0,-39-7-1,31 1-2324,0-2-1,1 0 1,0-2-1,1-1 1,-48-30-1,19 6-1072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7:5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201 235 452,'2'-7'10799,"1"-3"-6733,-8-81 6416,5 81-10050,0 0-1,-1 1 1,0-1-1,-1 1 1,0-1-1,0 1 1,-1 0-1,0 0 1,-5-11-1,7 19-405,1 0-1,-1 0 1,1 1-1,-1-1 1,1 0-1,-1 1 1,1-1-1,-1 0 1,0 1-1,1-1 1,-1 1-1,0-1 1,0 1-1,1-1 1,-1 1-1,0 0 1,0-1-1,0 1 1,0 0-1,1 0 0,-1 0 1,0 0-1,0-1 1,0 1-1,0 0 1,0 0-1,0 1 1,-1-1-1,0 1-9,-1 0-1,1 0 0,0 0 1,0 0-1,0 1 0,0-1 0,0 0 1,0 1-1,0 0 0,-2 2 0,-4 6-25,0 0 0,-13 21 0,7-5 8,0 1 1,2 0 0,0 1-1,2 1 1,2-1-1,0 1 1,2 1 0,-3 31-1,9-56-10,0 1 0,0-1-1,0 1 1,1-1 0,0 1 0,0 0-1,0-1 1,0 0 0,1 1-1,4 6 1,-6-10-1,1-1 0,0 0 1,0 1-1,0-1 0,0 0 0,0 0 0,0 0 0,0 0 0,0 0 1,1 0-1,-1 0 0,0 0 0,0 0 0,1-1 0,-1 1 0,1-1 0,-1 1 1,1-1-1,-1 1 0,1-1 0,-1 0 0,1 1 0,-1-1 0,1 0 1,-1 0-1,1 0 0,-1 0 0,1-1 0,-1 1 0,1 0 0,-1-1 0,1 1 1,-1-1-1,1 1 0,-1-1 0,0 0 0,1 1 0,-1-1 0,0 0 1,1 0-1,0-1 0,9-6-56,-1 0 1,0-1-1,0 0 1,-1 0-1,0-1 1,0 0-1,-1 0 1,-1-1-1,0-1 1,0 1-1,-1-1 1,-1 0-1,0 0 1,5-20-1,-3 7 41,-2 0-1,0-1 1,-2 1-1,-1-1 1,-1 0-1,-4-39 0,0 38 123,3 26-81,0 0 0,0 0-1,0-1 1,0 1 0,-1 0 0,1 0 0,0 0 0,0 0 0,-1 0 0,1 0-1,-1 0 1,1 0 0,-1 0 0,0 0 0,1 0 0,-1 0 0,0 1 0,-1-3-1,1 4-5,0-1-1,1 1 0,-1-1 0,0 0 0,1 1 0,-1 0 0,0-1 1,1 1-1,-1-1 0,0 1 0,1 0 0,-1-1 0,1 1 0,0 0 1,-1 0-1,1-1 0,-1 1 0,1 1 0,-9 20 2,7-17 0,-2 7-5,0 0 1,1 0-1,1 0 0,0 0 0,0 1 1,1-1-1,0 1 0,2-1 1,1 16-1,2 2-920,1-1 0,16 50 0,-19-74 363,0 0-1,1 0 1,-1-1-1,1 1 1,0-1-1,0 1 1,0-1-1,1 0 1,0 0-1,-1 0 1,1-1-1,0 1 1,1-1-1,4 3 1,5 2-2421,-1-1 1,2 0 0,21 6-1,-8-5-1126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7:5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152 116 1288,'7'-34'8231,"-6"25"-6814,1 0 0,0 1 0,1-1 0,4-11 0,-4 2 1768,-3 18-2998,0 0 1,0-1-1,0 1 0,0-1 1,0 1-1,0-1 0,-1 1 1,1 0-1,0-1 1,0 1-1,0 0 0,-1-1 1,1 1-1,0-1 0,-1 1 1,1 0-1,0 0 1,-1-1-1,1 1 0,0 0 1,-1 0-1,1-1 1,-1 1-1,1 0 0,-1 0 1,1 0-1,0 0 0,-1 0 1,1-1-1,-1 1 1,1 0-1,-1 0 0,1 0 1,-1 0-1,0 2 13,-1 0 1,1 0-1,0 0 0,0 0 1,0 0-1,0 0 0,0 1 1,1-1-1,-1 0 0,1 0 1,-1 4-1,1-5-116,-53 197 1498,-3 12-1290,21-22-302,25-140-866,15-70 743,1 1 0,2-1 0,0 1 0,18-32 0,-20 42 128,0 0 0,1 1 0,1 0 0,-1 0 0,1 1 0,1 0 0,0 1 0,0 0 0,1 0 0,12-7 0,-19 13 6,0 0-1,0 0 0,1 1 0,-1-1 1,1 1-1,-1 0 0,1 0 0,-1 0 1,1 0-1,0 1 0,-1 0 0,1-1 1,0 2-1,-1-1 0,1 0 0,0 0 1,-1 1-1,1 0 0,4 1 0,-5 0 10,0 0 0,-1-1-1,1 1 1,0 1 0,0-1-1,-1 0 1,0 0 0,1 1-1,-1 0 1,0-1-1,0 1 1,0 0 0,-1 0-1,1 0 1,-1 0 0,0 0-1,1 0 1,-1 1 0,-1-1-1,1 0 1,0 4 0,0 1 35,-1 1 0,0-1 0,0 0-1,-1 1 1,0-1 0,-1 0 0,1 1 0,-2-1 0,1 0 0,-1-1 0,0 1 0,-1 0 0,0-1 0,-7 11 0,8-12-47,-1 0 0,-1 0 0,1-1 0,-1 1 0,0-1 0,0 0 1,0 0-1,-1 0 0,0-1 0,0 0 0,0 0 0,0-1 0,-1 1 0,1-1 1,-1-1-1,-14 4 0,19-5-105,0-1 0,-1 0 0,1 0 0,0 1 0,0-2 0,-1 1 1,1 0-1,0 0 0,0-1 0,-1 1 0,1-1 0,0 0 0,0 0 0,0 0 1,0 0-1,0 0 0,0 0 0,0 0 0,0-1 0,-2-1 0,2 0-299,0 0 0,0 0 0,0 0 0,0 0 0,0 0 0,1-1 0,-1 1 1,1-1-1,0 1 0,0-1 0,-1-5 0,1-4-1540,0-1 1,0 1 0,1-1 0,1 1 0,5-25 0,3-4-2492,2-1 130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7:5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254 275 520,'0'-38'12267,"5"-47"-5566,-3 75-5569,-2 0-1,0 0 0,0 0 1,-1 0-1,-1-11 0,1 16-868,-1 0 0,1 1 0,0-1-1,-1 0 1,0 1 0,0 0 0,-1-1 0,1 1-1,-1 0 1,0 0 0,0 0 0,-6-6 0,7 9-227,0-1 1,0 0-1,0 1 0,0-1 1,0 1-1,-1 0 1,1 0-1,0 0 1,-1 0-1,1 0 1,-1 0-1,1 0 0,-1 1 1,1-1-1,-1 1 1,1 0-1,-1 0 1,-4 0-1,3 1-20,0 0 1,0 1-1,0-1 0,0 1 0,0-1 0,1 1 1,-1 0-1,0 0 0,1 1 0,-6 4 1,-3 5 31,0 1 0,0 0 0,1 1 0,-11 18-1,13-19 21,2 1-1,-1 0 0,1 0 1,1 1-1,1-1 0,-6 25 1,9-30-53,0 0 0,1 0 1,0 0-1,1 0 0,0 0 1,0 0-1,1 0 0,0 0 1,1 0-1,0 0 1,0 0-1,7 14 0,-7-18-24,1-1-1,0 1 1,1-1-1,-1 0 1,1 0-1,-1 0 1,1 0 0,0-1-1,1 1 1,-1-1-1,0 0 1,1-1-1,0 1 1,0-1-1,0 0 1,0 0-1,0 0 1,0-1-1,0 1 1,0-1 0,7 0-1,2 1-306,1-1 1,-1-1-1,1 0 0,-1-1 0,0-1 1,26-6-1,-24 4-959,0-2 0,0 0 0,-1-1 1,1 0-1,18-13 0,-21 11-992,0-1 0,-1 1 1,0-2-1,0 0 0,17-22 1,-12 6-2201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0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53 2156,'3'-6'3060,"8"-30"9019,-11 35-11877,-1 1 0,1-1 0,0 1 0,0-1-1,0 1 1,0-1 0,-1 1 0,1-1 0,0 1 0,0 0 0,-1-1 0,1 1 0,0-1 0,-1 1-1,1 0 1,-1-1 0,1 1 0,0 0 0,-1-1 0,1 1 0,-1 0 0,1 0 0,-1 0 0,1-1-1,-1 1 1,1 0 0,-1 0 0,1 0 0,-1 0 0,1 0 0,-1 0 0,1 0 0,-1 0 0,1 0-1,-1 0 1,1 0 0,-1 0 0,0 0 0,-19 6 3242,12 3-3257,0-1 1,1 1-1,0 0 0,0 1 0,-7 13 0,-24 56 303,19-38-319,-46 98 155,-49 97-689,95-198-337,-15 29-5320,28-61 2596,4-31-13283,2 13 13330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0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80 1492,'1'-4'1277,"7"-32"8623,-8 34-9200,0 0 0,0 0 1,0 0-1,0 0 0,0 0 1,0 0-1,-1 0 0,1 0 1,-1 0-1,1 0 0,-1 0 1,0 0-1,0 0 0,-2-3 0,0-2 4744,10 18-4603,2 17-593,-1 0-1,-1 0 1,-2 1-1,3 55 1,-1-20-88,-2 13-322,-4 95 0,-2-74-7525,1-97 7465,0-1 1,0 0-1,0 0 1,0 1-1,0-1 1,0 0-1,0 1 1,0-1-1,0 0 1,0 0-1,0 1 1,0-1-1,0 0 1,0 1 0,-1-1-1,1 0 1,0 0-1,0 1 1,-15-2-11169,9-3 7355</inkml:trace>
  <inkml:trace contextRef="#ctx0" brushRef="#br0" timeOffset="1">34 339 4,'-34'-12'20654,"38"12"-19286,8 2-3375,-5-2 553,0 0-1,0 0 1,0-1-1,0 0 1,11-2 0,3-1-3376,-5 1 1247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0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79 1348,'2'-71'16098,"-1"70"-15924,-1 1 1,0 0-1,0-1 0,0 1 0,0 0 0,0 0 0,0-1 1,-1 1-1,1 0 0,0 0 0,0-1 0,0 1 0,0 0 0,0 0 1,0-1-1,0 1 0,0 0 0,-1 0 0,1-1 0,0 1 349,-1 0-349,1-1 0,0 1 0,0 0 1,0 0-1,-1 0 0,1 0 0,0 0 0,0 0 0,-1-1 1,1 1-1,0 0 0,0 0 0,-1 0 0,1 0 0,0 0 0,-1 0 1,1 0-1,0 0 0,0 0 0,-1 0 0,1 0 0,0 0 1,0 0-1,-1 0 0,1 1 0,0-1 0,0 0 0,-1 0 1,1 0-1,0 0 0,0 0 0,-1 0 0,1 1 0,-3 7 355,-2 96 123,-34 187 1,19-171-957,12-59-566,-4 21-2059,1-29-5593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0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72 163 1572,'11'-33'5868,"-10"26"-5036,1 0 1,0 1 0,1-1-1,5-9 1,-4 9-297,2-4 240,0 1 1,1 0-1,1 0 1,9-9-1,-16 17-721,1 1 0,0-1 0,0 0-1,-1 1 1,1-1 0,0 1 0,1 0 0,-1 0 0,0 0-1,0 0 1,0 0 0,1 0 0,-1 0 0,0 1 0,1-1-1,-1 1 1,1 0 0,-1 0 0,0 0 0,1 0 0,-1 0-1,1 0 1,-1 1 0,0-1 0,1 1 0,-1-1-1,3 2 1,-3-1-22,1 1-1,-1-1 0,0 1 1,0 0-1,0 0 1,0 0-1,0 0 0,0 0 1,0 0-1,-1 0 0,1 0 1,-1 1-1,0-1 1,1 1-1,-1-1 0,0 1 1,0-1-1,-1 1 0,2 5 1,0 4 164,-1 1 0,0 0 0,-1 12-1,0-16-61,-1 4 11,0 0-1,-1 1 0,0-2 1,-1 1-1,0 0 0,-2 0 0,1-1 1,-1 0-1,-12 20 0,3-9-57,-1-2-1,0 0 0,-37 38 1,0-21-57,51-37-34,1 0-4,0 0-4,32-11-145,-23 8 147,0 1 1,1 0-1,-1 1 0,0 0 0,1 0 0,-1 1 1,0 0-1,15 4 0,-19-4 23,-1 0 0,1 1 0,-1-1 1,1 1-1,-1 0 0,0 0 0,0 0 0,0 1 0,0 0 0,-1-1 1,1 1-1,-1 1 0,1-1 0,-1 0 0,0 1 0,0 0 0,-1-1 0,5 9 1,-6-10 28,-1 0 0,1 0 0,-1-1 0,1 1 0,-1 0 0,0 0 0,0 0 1,0 0-1,0 0 0,0 0 0,0 0 0,0 0 0,-1 0 0,1-1 1,0 1-1,-1 0 0,-1 3 0,0-1 42,-1 0-1,1-1 1,-1 1 0,1-1-1,-1 1 1,0-1 0,-6 4-1,-2 2 77,-1-1-1,0 0 1,-23 10-1,26-13-560,0-1 0,-1 0 0,0-1 0,1 0 1,-1-1-1,0 0 0,-13 1 0,20-3-101,0 0 0,-1 0 0,1 0 0,0-1 0,0 1 0,0-1 0,0 0 0,0 0 0,0 0 0,0 0 0,-4-3 0,4 2-140,1 0 0,-1 0 0,1 0 1,0 0-1,0 0 0,0 0 0,0-1 0,1 1 0,-1-1 0,1 1 0,-1-1 0,1 0 1,0 1-1,-1-5 0,-2-10-3007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133 126 1680,'12'-19'6501,"-9"14"-5901,1 1 1,-2-1-1,1 0 1,0 0-1,2-10 1,-5 15-576,0-1 0,1 0 0,-1 1 0,0-1 0,0 0 0,0 1 0,0-1 0,0 1 0,1-1 0,-1 1 1,0-1-1,0 1 0,1-1 0,-1 1 0,0-1 0,1 1 0,-1-1 0,1 1 0,-1-1 0,1 1 0,-1-1 0,1 1 0,-1 0 1,1-1-1,-1 1 0,1 0 0,-1 0 0,1-1 0,-1 1 0,1 0 0,0 0 0,0 0 0,0-1 131,1 0-1,-1-1 0,0 1 1,0 0-1,1-1 0,-1 1 1,0 0-1,0-1 1,-1 1-1,1-1 0,0 0 1,0 1-1,-1-1 0,1 1 1,-1-1-1,1 0 1,-1 0-1,0 1 0,0-5 920,14-13 4956,-19 36 72,-20 50-5427,-97 189 524,92-213-1130,4-6-13,43-47-29,6 0-218,2 1-1,-1 1 1,1 1 0,0 1-1,1 1 1,47-2 0,-72 6 101,-1 1 0,0 0-1,0 0 1,0 0 0,1 0 0,-1 0 0,0 0 0,0 0 0,0 0 0,1 0 0,-1 0 0,0 0 0,0 0 0,0 0-1,1 0 1,-1 0 0,0 0 0,0 0 0,0 0 0,1 0 0,-1 0 0,0 0 0,0 1 0,0-1 0,1 0 0,-1 0-1,0 0 1,0 0 0,0 0 0,0 1 0,0-1 0,1 0 0,-1 0 0,0 0 0,0 0 0,0 1 0,0-1 0,0 0-1,0 0 1,0 0 0,0 1 0,0-1 0,1 0 0,-1 0 0,0 0 0,0 1 0,0-1 0,0 0 0,0 0 0,0 0-1,0 1 1,-1-1 0,1 0 0,0 0 0,0 0 0,0 1 0,0-1 0,0 0 0,0 0 0,0 0 0,0 1 0,-1-1-1,1 0-148,0 1-1,-1-1 1,1 0-1,-1 0 0,1 0 1,0 0-1,-1 0 0,1 0 1,-1 1-1,1-1 0,-1 0 1,1 0-1,0 0 0,-1 0 1,1 0-1,-1-1 0,1 1 1,-1 0-1,1 0 1,0 0-1,-1 0 0,1 0 1,-1 0-1,1-1 0,0 1 1,-1 0-1,1 0 0,0-1 1,-1 1-1,1 0 0,0-1 1,-1 1-1,1 0 1,0-1-1,0 1 0,-1 0 1,1-1-1,0 1 0,0 0 1,-1-1-1,0-1-658,0 0 1,-1 0-1,1 0 1,-1 1-1,1-1 1,-1 1-1,0 0 1,0-1-1,1 1 1,-4-2-1,4 3 439,-7-5-2756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0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247 234 420,'3'-2'1317,"0"-1"1,-1 0-1,1 0 0,-1 0 0,1 0 1,2-5-1,-3 4-621,-1 0 0,1 0 0,-1 0 0,0 0 0,-1 0 0,1-5 0,1-6 1100,-1 0 0,-1 0 0,-1-1 0,0 1 0,-1 0 0,0 0 0,-8-24 0,9 37-1749,1 0 1,-1 1 0,0-1 0,1 1-1,-1-1 1,0 0 0,0 1 0,0 0-1,0-1 1,0 1 0,0 0 0,-1-1-1,1 1 1,0 0 0,-1 0-1,1 0 1,-1 0 0,1 0 0,-1 1-1,1-1 1,-1 0 0,0 1 0,1-1-1,-1 1 1,0-1 0,1 1 0,-1 0-1,0 0 1,0 0 0,1 0 0,-1 0-1,0 0 1,0 0 0,1 1 0,-4 0-1,0 0-29,-1 1-1,1 0 0,0 0 0,0 0 1,1 1-1,-1-1 0,0 1 1,1 0-1,0 1 0,-6 4 0,-12 16 83,1 0 0,0 2 0,-21 35 0,35-49-59,1-1 0,0 1 0,1 0 1,0 0-1,1 0 0,0 1 0,1-1 0,1 1 0,0 0 1,0 0-1,1 15 0,2-21-55,-1 1 0,2 0 1,-1-1-1,1 1 0,0-1 0,1 0 1,0 0-1,0 0 0,0 0 0,1 0 1,0 0-1,0-1 0,1 0 0,0 0 1,0 0-1,0 0 0,1-1 0,0 0 1,0 0-1,0-1 0,10 6 0,-7-5-254,0-1-1,0 0 0,0 0 0,1-1 1,-1 0-1,1-1 0,10 2 0,-10-3-415,0-1 0,0 1 0,0-2 0,0 1 0,0-1 0,0-1 0,11-3 0,-3 0-1502,0-2-1,0-1 0,-1 0 1,0-1-1,-1 0 0,0-2 1,24-19-1,-8 1-2278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07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263 182 1232,'8'-34'8320,"0"-18"-1589,-8 47-5936,0 0 0,-1 1-1,1-1 1,-1 0 0,0 0 0,0 1 0,-3-8 0,2 6 328,1 1 0,-1-1 1,1 1-1,-1-12 0,-1 5 60,-4 12-314,-7 14-482,0 7-360,2 0 1,1 1 0,-16 41-1,-16 74 41,6-15-529,23-79-228,-14 36-2479,3-31-3187,25-47 5626,-1 1 0,0-1 0,0 1 0,0-1 1,1 1-1,-2-1 0,1 0 0,0 0 0,0 0 0,0 0 0,0 1 1,-1-2-1,1 1 0,-1 0 0,1 0 0,0 0 0,-1-1 0,0 1 1,1 0-1,-4 0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0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153 310 2128,'-10'-30'6104,"-10"-55"0,18 69-4769,0 0 0,1 0 0,0 0 1,2 0-1,3-23 0,-4 35-1138,1 0 1,0 1 0,0-1 0,0 0-1,0 1 1,0-1 0,1 1-1,0 0 1,0 0 0,0-1-1,0 1 1,0 0 0,0 0 0,1 1-1,0-1 1,-1 1 0,1-1-1,0 1 1,0 0 0,0 0 0,1 0-1,3-2 1,-3 3-182,0 0-1,1 0 1,-1 0-1,0 1 1,0-1-1,0 1 1,1 0-1,-1 0 1,0 0 0,0 1-1,0 0 1,1 0-1,-1 0 1,0 0-1,0 0 1,0 1-1,-1 0 1,1 0 0,5 3-1,-2 0-129,0 0-1,-1 0 1,1 0 0,-1 1-1,0 0 1,0 1-1,-1-1 1,0 1-1,6 11 1,-6-8-532,0 0 0,0 1 0,-1-1 0,-1 1 0,0 0 0,3 18 0,-5-14-869,0 0 0,0 1 0,-1-1-1,-1 0 1,-1 0 0,0 1-1,-1-1 1,-1 0 0,0-1-1,-12 28 1,1-11-1540</inkml:trace>
  <inkml:trace contextRef="#ctx0" brushRef="#br0" timeOffset="1">14 812 1720,'-1'2'-65,"-12"23"17939,14-25-17679,13-1 2364,44-13-897,100-29-2514,-55 7-10691,-76 22 4285,-17 9 3818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08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323 177 1176,'1'-42'5240,"1"29"-3495,-2 0 1,1 0-1,-2 0 0,0-1 0,0 1 0,-6-22 0,7 34-1496,0 0-1,-1 0 0,1 0 0,0 0 1,-1 0-1,1 0 0,-1 0 0,1 0 1,-1 0-1,1 0 0,-1 0 0,1 1 1,-1-1-1,0 0 0,0 0 1,1 1-1,-1-1 0,0 0 0,0 1 1,0-1-1,0 1 0,0-1 0,0 1 1,0-1-1,0 1 0,-1-1 0,1 2-111,0-1-1,0 1 0,0-1 1,0 1-1,0 0 0,0-1 1,0 1-1,0 0 1,0 0-1,0-1 0,0 1 1,1 0-1,-1 0 0,0 0 1,1 0-1,-1 0 0,0 0 1,1 0-1,-1 0 1,1 1-1,-1 1 0,-29 85 407,3 2 0,-17 109 0,-2 7-126,-58 284-260,102-481-156,-8 39-12,3 1-1,1 0 1,3 88 0,2-134 0,2 0 0,-1 0 1,0 1-1,1-1 0,0 0 0,-1 0 0,1 0 1,1 0-1,-1 1 0,0-2 0,3 5 0,-3-6 5,0 0-1,0 0 1,0 0 0,1-1-1,-1 1 1,0 0-1,1-1 1,-1 1-1,0-1 1,1 1 0,-1-1-1,0 0 1,1 1-1,-1-1 1,1 0-1,-1 0 1,1 0-1,-1 0 1,0 0 0,1-1-1,-1 1 1,1 0-1,-1-1 1,1 1-1,-1-1 1,0 1 0,2-2-1,8-2-39,0-1-1,0-1 1,-1 0 0,1 0 0,-1-1-1,-1 0 1,0-1 0,12-11-1,-6 3-36,-1-1-1,-1 0 1,20-33-1,-25 37 73,-1-1-1,-1 1 0,0-2 0,-1 1 0,0-1 0,-1 1 0,4-31 1,-7 36 9,-1 0-1,0 0 1,0-1 0,-1 1 0,0 0 0,-1 0 0,0 0 0,0 0-1,-1 1 1,0-1 0,-1 1 0,0-1 0,0 1 0,-9-13 0,4 11-7,0 1 1,0 0 0,-1 0-1,0 1 1,0 0-1,-1 0 1,0 1 0,0 1-1,-19-9 1,-22-12-15,50 26 26,1 0-1,-1 0 1,1 0-1,-1 0 1,1-1-1,-1 1 1,1 0-1,0-1 1,-1 1-1,1-1 1,-1-1-1,2 2 2,-1 0-1,1 1 0,0-1 0,0 0 1,-1 0-1,1 0 0,0 0 0,0 1 0,0-1 1,0 0-1,0 0 0,0 0 0,0 0 0,1 1 1,-1-1-1,0 0 0,0 0 0,1-1 1,1-1 3,1-1 0,-1 1 1,1-1-1,0 1 1,0 0-1,0 0 1,1 0-1,4-3 1,21-12-5,0 0 1,1 2 0,1 1-1,44-15 1,-25 10-7,86-25-13,-131 43-22,16-3 59,-17 7-349,-11 7-560,5-6 251,-1-1 0,1 1-1,-1-1 1,0 0 0,0 0 0,0 0 0,-7 2 0,7-3-551,0 0-1,0 0 1,-1 0 0,1 0-1,0-1 1,0 0-1,-1 1 1,1-1-1,0 0 1,-1-1 0,1 1-1,0-1 1,-1 1-1,-2-2 1,-5-1-3026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190 175 2236,'2'-4'1411,"0"-1"-1,0 0 1,0 1-1,-1-1 1,2-7-1,-2 5-490,0-1 1,-1 0-1,1 0 0,-1 1 0,-1-1 0,1 0 1,-2 0-1,1 1 0,-5-16 0,4 18-419,0 1 352,0-1 0,1 1 1,-2 0-1,1 0 0,0 0 1,-6-7-1,7 10-776,0 1-1,0-1 1,0 0-1,0 1 1,0-1-1,0 1 1,0-1-1,0 1 1,0 0-1,0-1 1,0 1 0,0 0-1,0 0 1,-1-1-1,1 1 1,0 0-1,0 0 1,0 1-1,0-1 1,0 0-1,-1 0 1,1 0-1,0 1 1,0-1 0,0 0-1,0 1 1,0-1-1,0 1 1,0 0-1,0-1 1,0 1-1,0 0 1,0 0-1,-10 8-44,0 0-1,1 0 0,0 1 0,1 1 1,0-1-1,0 2 0,1-1 0,1 1 0,0 0 1,1 1-1,0-1 0,1 1 0,-7 24 1,7-18-17,1 1 0,-3 39 0,7-49-19,0-1 1,0 0 0,1 0-1,0 0 1,0 1-1,1-1 1,1 0-1,5 14 1,-7-20-17,0-1 1,0 1 0,0-1 0,0 0 0,0 1-1,1-1 1,-1 0 0,1 0 0,0 0 0,-1 0-1,1 0 1,0 0 0,0-1 0,0 1-1,0-1 1,1 1 0,-1-1 0,0 0 0,1 0-1,-1 0 1,1 0 0,-1 0 0,1 0-1,-1-1 1,1 1 0,-1-1 0,1 0 0,0 0-1,-1 0 1,1 0 0,-1 0 0,1 0-1,0-1 1,-1 1 0,1-1 0,-1 0 0,1 0-1,-1 0 1,0 0 0,1 0 0,2-2 0,3-2-123,-1 0 0,1 0 0,-1-1 0,0 0 0,0-1 0,-1 0 0,0 0 0,0 0 0,-1 0 0,8-14 0,-1-2 73,-2-2-1,0 1 0,-2-1 0,-1-1 0,0 1 0,-2-1 0,-1 0 0,1-48 0,-11 37 966,6 37-887,0 0 1,0 0 0,0 0 0,0 0 0,0 0 0,0 0 0,0 0 0,0 0 0,0 0 0,0 1 0,0-1 0,0 0 0,0 0-1,0 0 1,0 0 0,0 0 0,0 0 0,0 0 0,-1 0 0,1 0 0,0 0 0,0 0 0,0 0 0,0 0 0,0 0 0,0 0-1,0 0 1,0 0 0,0-1 0,0 1 0,0 0 0,0 0 0,0 0 0,0 0 0,0 0 0,0 0 0,0 0 0,0 0 0,0 0 0,0 0-1,0 0 1,0 0 0,-1 0 0,1 0 0,0 0 0,0 0 0,0 0 0,0 0 0,0 0 0,0 0 0,0 0 0,0 0 0,0 0-1,0 0 1,0-1 0,0 1 0,0 0 0,0 0 0,-4 7 232,-3 9-79,-3 12-24,2 0 0,2 0 0,0 1 0,-2 33 0,3 118-752,5-164 411,0-14-49,0 1 0,0-1-1,0 0 1,0 0-1,0 0 1,1 0 0,-1 0-1,1 0 1,-1 0 0,1 0-1,0 0 1,0 0 0,-1 0-1,1 0 1,1 0-1,1 2 1,-2-4-82,0 1 0,0-1 0,0 1 0,1-1 0,-1 0 0,0 1 0,0-1 0,1 0 1,-1 0-1,0 0 0,0 0 0,1 0 0,-1 0 0,0 0 0,1 0 0,-1-1 0,0 1 0,0-1 0,1 1 0,-1-1 0,0 1 0,0-1 0,0 1 0,0-1 0,0 0 0,0 0 0,2-1 0,29-28-7956,-19 17 5445,6-3-528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67 2148,'1'-19'4245,"-1"12"-2168,1 0 1,-1 0-1,0 1 0,-6-14 10106,0 25-8873,-7 14-4816,9-13 2523,-7 11-879,1 0 0,0 1 0,2 0 0,-7 20 1,-21 80 145,15-45-209,13-42-313,-7 62 0,0-5-3268,14-84 2766,-2 16-1345,3-20 1846,0 1-1,-1 0 0,1-1 1,0 1-1,0-1 1,0 1-1,1-1 0,-1 1 1,0-1-1,0 1 1,0-1-1,0 1 0,0-1 1,1 1-1,-1-1 1,0 1-1,0-1 1,1 1-1,-1-1 0,0 1 1,1-1-1,-1 0 1,1 1-1,-1-1 0,0 0 1,1 1-1,-1-1 1,1 0-1,0 1 1,0-1-294,0-1 1,0 1-1,0 0 1,0-1-1,0 1 1,0-1-1,0 1 1,0-1-1,-1 1 1,1-1-1,0 0 1,0 1-1,0-1 1,-1 0 0,1 0-1,0 1 1,-1-1-1,1-1 1,1-1-671,6-8-2363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129 308 2356,'9'-20'4194,"-2"1"0,10-36-1,-8 15 4985,-9 28-5310,-6 14-1981,-9 15-1280,1 12-451,1-1 1,2 2-1,0 0 0,2 0 1,-5 35-1,-2 0-51,-30 156-799,31-72-7931,15-133 4106,0-1 0,4 24-1,0-24-107</inkml:trace>
  <inkml:trace contextRef="#ctx0" brushRef="#br0" timeOffset="1">1764 222 1296,'0'-19'2669,"-4"-104"10121,3 116-11429,0-1 1,-1 1 0,0-1-1,-5-10 1,-3-8 3427,10 25-4758,0 1 0,0 0 1,0 0-1,0 0 0,0 0 0,0-1 0,0 1 1,0 0-1,0 0 0,0 0 0,0 0 0,0-1 0,0 1 1,0 0-1,0 0 0,0 0 0,0 0 0,-1-1 1,1 1-1,0 0 0,0 0 0,0 0 0,0 0 1,0 0-1,0 0 0,-1 0 0,1-1 0,0 1 1,0 0-1,0 0 0,0 0 0,-1 0 0,1 0 1,0 0-1,0 0 0,0 0 0,0 0 0,-1 0 1,1 0-1,-5 7 375,-4 15-401,8-20 117,-118 421 1291,100-344-1424,7-29-231,-13 50-901,3-35-2484,9-43-236,3-11-1505,-12-17-6413,11-1 7046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4 187 2564,'-2'-8'3562,"1"-1"0,1 0 0,-1-14 0,2 18-2169,0-1 1,-1 0 0,2 1 0,-1-1-1,4-9 1,-3 11-926,0-1-1,1 1 0,-1 0 1,1 0-1,0 0 1,0 1-1,4-5 1,-3 4-436,1 0 1,0 0-1,0 1 1,0 0-1,0 0 1,7-3-1,3 0-78,0 0 0,1 1 0,-1 1 0,1 0-1,0 1 1,0 1 0,0 1 0,31 1 0,-24 1-2269,40 9 0,22 14-10213,-60-17 3904,-20-4 5960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2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259 115 2424,'4'-19'3386,"3"-32"3589,-7 48-6178,1 1 1,-1 0-1,0-1 1,-1 1-1,1 0 1,0-1-1,-1 1 1,1 0-1,-1-1 0,0 1 1,0 0-1,0 0 1,0 0-1,0 0 1,0 0-1,-1 0 1,-1-3-1,2 5-673,0-1 1,0 1-1,0 0 0,0 0 0,0 0 0,0 0 0,0 0 1,0 0-1,0 0 0,0 0 0,0 1 0,0-1 1,0 0-1,0 1 0,0-1 0,0 1 0,0-1 0,0 0 1,0 1-1,1 0 0,-1-1 0,0 1 0,0 0 1,1-1-1,-1 1 0,0 0 0,1 0 0,-2 0 0,-19 26-52,-1 13 66,2 1 1,1 1 0,3 1 0,-14 54 0,14-44-67,-23 96 39,12-42-202,21-88-277,2 1 0,0-1 0,-1 26-1,16-74-842,2-8 1012,1 0-1,2 0 1,33-53 0,-36 67 249,-10 16-17,0 1 0,0 0 0,1 0-1,0 0 1,0 1 0,0-1 0,1 1 0,0 0 0,0 0 0,9-6 0,-13 10-24,1 1 0,0 0 1,-1-1-1,1 1 1,0 0-1,-1 0 1,1 0-1,0 0 0,-1 0 1,1 0-1,-1 1 1,1-1-1,0 0 0,-1 1 1,1-1-1,-1 1 1,1 0-1,-1-1 1,1 1-1,-1 0 0,1 0 1,-1 0-1,0 0 1,0 0-1,1 0 0,-1 1 1,1 1-1,5 3 42,-1 1-1,0 1 1,7 10 0,-4-2 31,-1 0 1,0 0-1,-1 1 1,-1 0-1,-1 0 0,0 1 1,-1 0-1,2 21 1,-5-23-275,0-1 0,-1 1-1,-1 0 1,-2 15 0,1-21-541,0 0 0,0 0 0,-1 0 0,-1-1 0,0 1 0,-8 14 0,10-21-453,1-1-1,-1 1 1,0-1-1,0 0 1,0 0-1,0 1 1,0-1-1,0-1 1,-4 4-1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2940,'3'-34'6874,"-1"29"-5589,-2 1-1,1-1 1,0 0 0,-1 0 0,0 0 0,0 0 0,-1 0-1,1 1 1,-3-10 0,0 2 3259,8 14-2439,9 17-1707,-3 5-339,-1 0 0,-1 1 0,-1 0 0,8 41 0,-13-49-58,-1 0 1,-1 0 0,0 0 0,-1 1-1,-1-1 1,-1 0 0,0 0 0,-6 18-1,5-24 3,3-8 7,0-1 0,-1 1 0,0 0 0,1 0 0,-1-1 0,0 1 0,-1-1 0,1 1 0,0-1 0,-1 1 0,-1 2 0,2-5-8,1 0-1,-1 0 0,1 0 0,0 0 0,-1 0 1,1-1-1,0 1 0,0 0 0,-1 0 0,1 0 1,0 0-1,-1 0 0,1-1 0,0 1 0,-1 0 1,1 0-1,0 0 0,0-1 0,-1 1 0,1 0 1,0 0-1,0-1 0,0 1 0,-1 0 0,1-1 1,0 1-1,0 0 0,0-1 0,0 1 0,0 0 1,0-1-1,-6-11 13,5 2-19,-1 0 0,2 0 0,-1 1 0,1-1 0,1 0 0,0 0 0,0 0 1,1 0-1,0 1 0,6-18 0,2 3-5,0 0 0,26-43 0,-21 43 16,1 0 0,20-22 0,-29 38-114,0 0 1,1 1-1,0-1 0,1 1 1,-1 1-1,1 0 0,1 0 1,14-6-1,-22 11-11,0 0 0,0 0 0,-1 1 0,1-1-1,1 1 1,-1 0 0,0 0 0,0 0 0,0 0 0,0 0 0,0 0 0,0 0 0,2 1-1,-2 0-478,0-1 0,0 1-1,0 0 1,0 0 0,0 0-1,0 0 1,0 1 0,0-1-1,-1 0 1,4 4 0,-3-2-530,0-1 0,1 1 0,-1 1 0,-1-1 0,1 0 0,0 0 0,-1 1 0,0-1 0,0 0 0,0 1 0,0 0 0,0-1 1,-1 1-1,1 5 0,-1 10-2677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78 1776,'4'-4'1623,"-1"0"0,1 0 0,-1 0 1,0-1-1,-1 1 0,1-1 0,-1 1 0,0-1 0,0 0 0,0 0 0,-1 0 0,1 0 0,0-9 1,-4 10 1760,-4 9-2060,-4 11-1042,9-15-138,-24 45 51,2 2 1,3 1-1,-19 64 1,21-60-283,-27 60-2112,5-42-5167,30-57 2991,-1 3-7350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57 387 636,'-4'-3'1451,"1"1"-318,0-1 0,0 1 1,1-1-1,-1 0 1,0 0-1,1 0 0,0 0 1,0 0-1,0 0 1,0-1-1,0 1 0,1-1 1,-1 1-1,0-5 1,-8-15 5792,10 22-6689,22-3 158,-12 1-369,-1 0 1,1-1-1,-1 0 1,0 0-1,0-1 1,0 0-1,-1 0 1,0-1-1,0-1 1,0 1-1,-1-1 1,0 0-1,0-1 1,-1 1-1,0-1 1,0-1-1,-1 1 1,0-1-1,0 0 1,-1 0-1,6-19 0,-7 14 365,0 0-1,2-29 0,-5 40-303,0-1-1,0 0 0,0 1 1,-1-1-1,1 0 1,-1 1-1,0-1 0,0 1 1,0-1-1,0 1 1,-1-1-1,1 1 1,-1 0-1,0 0 0,0 0 1,0 0-1,-5-5 1,6 7-71,0 1 0,-1-1 0,0 0 0,1 0 0,-1 1 0,1-1 0,-1 1 0,0 0 0,1-1 0,-1 1 0,0 0 0,0 0 0,1 0 0,-1 0 0,0 0 0,0 0 0,1 1 0,-1-1 0,0 0 0,1 1 0,-1 0 0,1-1 0,-1 1 0,1 0 0,-3 1 0,-5 3 1,0 1 0,1-1 0,-8 8 0,8-5-12,0-1 0,0 2 0,1-1 0,0 1 0,1 0 0,0 0 0,1 1 0,-1 0 0,-5 18 0,5-12-2,1-1 0,1 1 0,1 0 0,0 0 0,2 0 0,-1 18 0,2-24-86,1 0-1,0 0 1,1-1-1,0 1 1,0-1 0,1 0-1,0 1 1,1-1-1,0 0 1,0-1-1,1 1 1,0-1-1,1 0 1,0 0 0,0-1-1,0 1 1,1-1-1,0-1 1,1 1-1,-1-1 1,1-1-1,0 1 1,1-1 0,-1-1-1,1 0 1,0 0-1,0 0 1,1-1-1,-1-1 1,0 0 0,1 0-1,0 0 1,-1-1-1,1-1 1,0 0-1,0 0 1,-1-1-1,1 0 1,0-1 0,16-4-1,-14 1-86,1 1 1,-1-2-1,-1 0 0,1 0 0,-1-1 0,0-1 1,0 0-1,-1 0 0,0-1 0,-1 0 0,0 0 1,0-1-1,7-13 0,-4 6 217,-2 0 1,0-1-1,-2 0 0,0-1 0,0 0 1,-2-1-1,7-36 0,-10 45 71,0-9 530,4-39 0,-7 52-458,0 1 0,-1-1 0,1 1 0,-1-1 0,-1 1 0,1-1 0,-1 1 0,0 0 0,-1 0 1,-3-7-1,5 12-167,0 0 1,0-1 0,0 1-1,0 0 1,0 0 0,0 0 0,0 0-1,0 0 1,0 0 0,-1 1-1,1-1 1,0 0 0,-1 1-1,1-1 1,-1 1 0,1-1 0,-1 1-1,1 0 1,-1-1 0,1 1-1,-1 0 1,1 0 0,-1 0 0,1 0-1,-1 0 1,1 1 0,-1-1-1,1 0 1,0 1 0,-1-1-1,1 1 1,-1-1 0,1 1 0,-2 1-1,-5 2-8,1-1 0,1 2-1,-1-1 1,0 1 0,-5 5 0,3-1-7,1-1-1,1 2 1,0-1 0,0 1 0,1 0 0,0 0 0,0 1 0,1 0-1,1 0 1,-4 13 0,1 1-26,2 0-1,0 0 1,-1 43-1,5-54-316,1 0-1,0 0 1,1 0-1,1 0 1,0 0-1,8 25 0,-8-33-209,0 0 0,1 0-1,0 0 1,1-1-1,-1 1 1,1-1 0,5 5-1,-5-5-315,0-1 0,1 0 0,0 0 0,0-1 0,0 0 0,0 0 0,0 0 0,9 4 0,-3-4-1172,0 0-1,-1 0 1,22 2 0,2-2-1882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258 259 2152,'26'-207'22910,"-26"204"-22490,1-1-1,-1 0 1,0 1-1,-1-1 1,1 0-1,0 1 1,-1-1-1,0 1 1,-2-7-1,3 10-369,0-1 0,-1 1 0,1-1 0,0 0 0,-1 1-1,1-1 1,-1 1 0,1-1 0,-1 1 0,1-1 0,-1 1 0,1-1 0,-1 1-1,1-1 1,-1 1 0,0 0 0,1 0 0,-1-1 0,1 1 0,-1 0 0,-1-1-1,1 1-37,0 1 0,-1-1 0,1 0 0,0 0 0,0 0 0,0 1 0,-1-1 0,1 1 0,0-1-1,0 1 1,0 0 0,0-1 0,0 1 0,0 0 0,0-1 0,-1 3 0,-9 7-22,1 1 1,1 1 0,0-1-1,0 1 1,1 1 0,1 0-1,0 0 1,1 0-1,0 1 1,1 0 0,0 0-1,-4 29 1,5-23-56,2 0-1,1 1 0,0-1 1,2 1-1,0-1 1,1 0-1,1 1 1,11 38-1,-9-43 61,0 0-1,-1 1 0,-1-1 0,1 26 0,-4-41 16,0 0 0,-1 0 0,1 0 0,-1 0 0,1-1 0,-1 1 0,1 0 0,-1 0 0,0-1 0,1 1 0,-1 0 0,0-1 0,0 1 0,1-1 0,-1 1 0,0-1 0,0 1 0,0-1 0,0 0 0,0 1-1,1-1 1,-1 0 0,0 0 0,0 0 0,0 1 0,0-1 0,0 0 0,0 0 0,-1-1 0,-31 2 144,13-3-1143,-1 0-1,1-2 1,-22-5 0,41 8 712,-1 1 1,1-1 0,0 1 0,0-1-1,0 0 1,0 1 0,0-1-1,0 0 1,0 0 0,0 0 0,0 0-1,0 0 1,0 0 0,1 0 0,-1 0-1,0 0 1,1 0 0,-1 0-1,0-1 1,1 1 0,0 0 0,-1 0-1,1 0 1,0-1 0,-1 1-1,1 0 1,0-1 0,0 1 0,0-2-1,1 0-779,-1 0-1,0-1 0,1 1 0,0 0 1,0-1-1,0 1 0,0 0 0,0 0 1,1 0-1,2-5 0,6-4-2774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213 166 2784,'4'-14'2941,"0"0"-1,-1 0 0,-1 0 1,0-1-1,-1 1 0,-1 0 1,0-1-1,-4-25 0,4 40-2862,-1-1 0,1 1 0,0-1 0,0 1 0,0-1 0,0 0 0,0 1 0,0-1 1,-1 1-1,1-1 0,0 1 0,0-1 0,-1 1 0,1-1 0,0 1 0,-1-1 0,1 1 0,0 0 0,-1-1 0,1 1 0,-1-1 0,1 1 0,-2-1 0,2 1-44,-1 0 1,1 1 0,-1-1-1,1 0 1,-1 0-1,1 0 1,-1 1 0,1-1-1,-1 0 1,1 1-1,-1-1 1,1 0-1,0 1 1,-1-1 0,1 0-1,0 1 1,-1-1-1,1 1 1,0-1 0,-1 1-1,-15 33 32,13-28 54,-12 34-30,2 0 1,-16 82-1,15-59-159,3-17-1820,-32 85 1,17-76-5590,-6-2-7604,26-45 10849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111 225 2472,'-54'-23'18316,"78"27"-16537,0 13-1726,-21-14-38,-1-1-1,1 0 1,0 0 0,0 0-1,0 0 1,6 3 0,-8-5 19,1 0 0,-1 1 1,0-1-1,0 0 0,1 0 1,-1 0-1,0 0 0,1 0 0,-1 0 1,0 0-1,0-1 0,1 1 1,-1 0-1,0-1 0,0 1 1,0-1-1,0 1 0,1-1 0,-1 0 1,0 0-1,0 1 0,0-1 1,0 0-1,0-1 0,7-4 337,-1-1 0,0 0 0,0-1 0,7-10-1,-12 14-167,1 0 0,-1 0-1,-1-1 1,1 1-1,-1-1 1,1 1-1,-1-1 1,0 1 0,-1-1-1,1 0 1,-1-6-1,0 5-67,0 0 0,-1 0 0,0 0 0,0 0-1,-1 0 1,1 0 0,-1 1 0,-1-1 0,1 0 0,-1 1-1,0 0 1,0 0 0,0 0 0,-1 0 0,0 0-1,-7-7 1,8 9-108,0 1 0,0-1-1,-1 1 1,1 0 0,0 0-1,-1 0 1,0 1 0,1-1 0,-1 1-1,0 0 1,0 0 0,0 0-1,1 0 1,-1 1 0,0 0-1,0-1 1,0 1 0,0 1 0,0-1-1,0 1 1,0-1 0,0 1-1,0 0 1,0 1 0,1-1-1,-7 3 1,5 0-127,0-1-1,0 1 1,1 0-1,-1 0 1,1 0-1,0 1 1,0-1-1,0 1 1,1 0-1,-1 0 1,1 1-1,1-1 1,-1 1-1,1-1 1,-3 10-1,3-8-434,0 0 1,1 0-1,0 0 0,0 0 1,0 0-1,1 7 0,1-10-143,-1 0-1,1 0 1,-1 0 0,1 0 0,0 0-1,0-1 1,1 1 0,-1 0-1,1 0 1,4 5 0,11 15-5890,26 28 1,-19-28 2436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298 711 2048,'-35'-93'15134,"31"84"-13264,0 0 0,-1 0 0,0 0 0,0 1 0,-14-15 1,18 21-1769,-1 0 0,-1 1 0,1-1 0,0 1 1,0 0-1,0-1 0,-1 1 0,1 0 1,-1 0-1,1 0 0,-1 1 0,1-1 0,-1 1 1,0-1-1,1 1 0,-1 0 0,1 0 0,-4 0 1,2 1-61,-1 0 1,1 0-1,0 0 1,0 1-1,0-1 1,0 1-1,0 0 1,0 1-1,1-1 1,-5 4-1,-2 2-47,0 1 1,1 1-1,0 0 0,0 0 0,1 1 1,-9 15-1,9-11 6,0 1 1,1-1-1,1 2 0,0-1 1,-6 34-1,9-38-109,2 1 0,0 0 0,0 0 1,1-1-1,1 1 0,0 0 0,0 0 0,7 21 0,-8-32 70,1-1 0,-1 1 0,0-1-1,1 1 1,0-1 0,-1 0 0,1 1 0,0-1 0,0 0-1,0 0 1,0 0 0,0 0 0,0 1 0,0-1-1,0 0 1,0-1 0,0 1 0,1 0 0,-1 0 0,0 0-1,1-1 1,2 2 0,-2-2-43,1 0 1,-1 1-1,1-1 0,-1 0 1,1-1-1,-1 1 0,1 0 1,-1-1-1,1 1 0,-1-1 0,1 0 1,2-1-1,6-4-289,0 1 1,-1-2-1,0 1 0,14-13 0,-9 5 72,-1-1-1,0 0 0,-1-1 1,0 0-1,20-36 1,39-97 137,-49 97 133,111-307 1129,-124 330-810,5-12 265,-8 26-71,-1 0 0,-1 0 0,-1 0 0,0-1 0,3-29 1,-7 44-477,0 1 0,0 0 1,0 0-1,0 0 1,0 0-1,0-1 0,0 1 1,0 0-1,0 0 1,0 0-1,-1 0 0,1 0 1,0-1-1,0 1 1,0 0-1,0 0 0,0 0 1,0 0-1,0 0 1,-1 0-1,1 0 0,0-1 1,0 1-1,0 0 1,0 0-1,0 0 0,-1 0 1,1 0-1,0 0 0,0 0 1,0 0-1,0 0 1,-1 0-1,1 0 0,0 0 1,0 0-1,0 0 1,0 0-1,-1 0 0,1 0 1,0 0-1,0 0 1,0 0-1,0 0 0,-1 0 1,1 0-1,0 1 1,0-1-1,0 0 0,0 0 1,0 0-1,0 0 1,-1 0-1,1 0 0,0 0 1,0 1-1,-9 5 82,-3 6-59,2 0-1,-1 0 0,2 0 1,-1 2-1,2-1 1,-11 22-1,-34 93 130,52-124-150,-17 50 187,-20 101 0,5 60-735,13-76-2699,11-57-3273,9-70 3327,0 0 0,1 0-1,1 0 1,4 21 0,-1-20-762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46 471 36,'-5'-5'2078,"1"0"0,0 0 0,0 0 0,-4-7 0,-13-16 8086,24 29-9848,-1 0 0,1 0 0,0 0 0,-1-1 0,1 1 0,0-1 1,0 0-1,-1 0 0,1 0 0,0 0 0,0-1 0,-1 1 0,1-1 0,0 1 0,-1-1 0,6-2 1,-2 1-160,0 0 1,0-1 0,0 1 0,0-1 0,-1 0 0,1-1 0,-1 1 0,6-6 0,-3 0-27,0-1 1,0 0-1,-1 0 1,0-1-1,-1 0 1,0 0-1,-1 0 1,5-14-1,-8 18-79,0-1-1,0 1 0,0-1 1,-1 1-1,0-1 0,-1 0 1,1 1-1,-1-1 1,-1 1-1,0-1 0,0 0 1,0 1-1,-1-1 0,-5-12 1,7 19-41,0 1-1,-1-1 1,1 1 0,-1-1 0,1 1 0,-1-1 0,1 1-1,-1-1 1,1 1 0,-1-1 0,0 1 0,1 0 0,-1-1-1,0 1 1,1 0 0,-1-1 0,0 1 0,1 0 0,-1 0 0,0 0-1,0 0 1,1 0 0,-1 0 0,0 0 0,1 0 0,-1 0-1,0 0 1,0 0 0,1 0 0,-1 0 0,0 1 0,1-1 0,-1 0-1,0 0 1,1 1 0,-1-1 0,1 1 0,-1-1 0,0 0-1,1 1 1,-1-1 0,0 2 0,-25 22 25,16-12-35,1 0 0,0 1 0,2 0 0,-1 1-1,1 0 1,1 0 0,1 0 0,0 1 0,1-1-1,0 1 1,1 0 0,1 1 0,0-1 0,1 0 0,1 1-1,0-1 1,2 0 0,3 24 0,-3-33-24,0 0-1,0 0 1,0-1 0,0 1 0,1-1 0,0 0-1,0 0 1,0 0 0,1 0 0,0-1 0,0 1-1,0-1 1,8 7 0,-8-9 0,-1 1 0,2-1-1,-1 0 1,0 0 0,0 0-1,1-1 1,-1 1 0,0-1 0,1 0-1,-1-1 1,1 1 0,0-1 0,-1 0-1,1 0 1,-1 0 0,1 0 0,0-1-1,5-1 1,5-3-16,0 0 0,-1-1 0,0-1-1,0 0 1,0 0 0,-1-2 0,-1 1 0,1-2 0,-1 0-1,20-21 1,-12 9 27,-1-2 0,0 0 0,-2-1 0,23-43 0,-31 49 23,0 0 0,0-1 0,-2 1-1,-1-1 1,0-1 0,-2 1 0,0-1 0,-1 0-1,-1 0 1,-1 0 0,-2-28 0,1 48-12,0 0 0,0 1 0,0-1 0,0 0 0,-1 1 0,1-1 0,0 0 0,0 0 0,0 1 0,-1-1 0,1 1 0,0-1 0,-1 0 0,1 1 0,0-1 1,-1 1-1,1-1 0,-1 0 0,1 1 0,-1-1 0,1 1 0,-1 0 0,1-1 0,-1 1 0,0-1 0,1 1 0,-1 0 0,0 0 0,0-1 0,-1 1-1,1 0-1,-1 0 1,1 0-1,-1 0 0,1 1 1,-1-1-1,1 0 1,-1 1-1,1-1 0,-1 1 1,1 0-1,-3 1 1,-1 1-6,-1 1 0,1 0 1,0 0-1,1 0 0,-9 9 1,7-4 5,0 0 0,1 1 0,0-1 0,0 1 0,1 0 0,1 0 0,0 1 0,0-1 0,0 1 0,2 0 0,-1-1 0,1 1 0,1 0 0,0 0 0,1 0 0,2 13 1,1-1-1,1 0 1,2-1 0,0 1-1,1-1 1,2-1 0,15 28 0,-17-36-12,-4-6 19,0 0 0,0 0 0,-1 0 0,0 0 0,2 9 0,-4-15-10,-1 0-1,0 1 1,0-1-1,1 1 0,-1-1 1,0 1-1,0-1 0,0 1 1,-1-1-1,1 0 0,0 1 1,-1-1-1,1 1 0,0-1 1,-1 0-1,0 1 1,1-1-1,-1 0 0,0 0 1,0 1-1,1-1 0,-1 0 1,0 0-1,0 0 0,0 0 1,-1 0-1,1 0 0,0 0 1,0-1-1,0 1 1,-1 0-1,1-1 0,-2 2 1,-3 0-250,0 0 1,1 0-1,-1 0 1,-1-1 0,1 0-1,0 0 1,-11 0-1,8-1-1065,0-1-1,0 0 0,0 0 0,-15-6 0,4 0-2569,0-1 0,0-1 0,-32-21 0,20 9-305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340 247 132,'-2'-66'10230,"-1"43"-6963,0-1 1,-1 0 0,-2 1 0,-10-30-1,15 51-2994,0-1 0,1 0-1,-1 1 1,-1-1-1,1 1 1,0-1 0,-1 1-1,1 0 1,-1 0-1,0 0 1,-2-3-1,2 4-242,1 1-1,0 0 1,0-1 0,-1 1-1,1 0 1,0 0-1,0 0 1,-1 0-1,1 0 1,0 0-1,0 0 1,-1 0-1,1 0 1,0 1-1,0-1 1,0 1-1,-1-1 1,1 1 0,0-1-1,0 1 1,0-1-1,0 1 1,0 0-1,0 0 1,0 0-1,-1 1 1,-14 11-4,0 0-1,1 2 1,0 0 0,1 0 0,-21 33 0,-49 94-12,73-120-13,0 0 0,2 1 0,-10 31 0,17-43-27,-1-1 0,1 0 1,1 1-1,0-1 0,0 1 0,1 0 0,0-1 0,1 1 0,1-1 0,2 15 0,-3-21-38,1 0 1,-1 0-1,0-1 1,1 1-1,0 0 1,0-1-1,0 1 1,0-1-1,1 1 1,-1-1-1,1 0 1,0 0-1,0 0 1,0-1-1,0 1 1,0-1-1,1 0 1,-1 1-1,1-2 1,-1 1 0,1 0-1,0-1 1,0 1-1,0-1 1,0 0-1,0 0 1,0-1-1,0 1 1,0-1-1,0 0 1,6-1-1,-3 1-142,1-2-1,-1 1 0,0-1 1,1 0-1,-1 0 1,0-1-1,0 0 1,-1 0-1,1-1 1,-1 0-1,1 0 0,-1 0 1,-1-1-1,1 0 1,-1 0-1,7-8 1,-6 5 72,0-1 0,-1 1 1,-1-1-1,1 0 1,-2 0-1,1 0 1,-1 0-1,0-1 0,-1 1 1,0-1-1,1-16 1,-2-5 195,-2-1 0,-5-39 0,5 59 3,-1 0 231,-1 0 0,-5-19 1,4 22 370,2 0 1,-1-1 0,1 0-1,1 1 1,-1-11 0,3 28-604,0-1 1,1 1 0,0-1-1,4 12 1,1 2-14,1 20-133,-1 1 1,-1 0 0,-2 63 0,0-13-3631,-3-89 3049,-1 1-1,1-1 0,-1 0 1,1 0-1,0 1 0,0-1 1,0 0-1,1 0 1,3 5-1,-4-6 52,0-1 0,0 0 0,0 1 0,0-1 0,0 0 0,0 0 0,1 0 0,-1 0 0,0 0 0,1 0 0,-1 0 0,1 0 0,-1-1 0,1 1 0,0 0 0,-1-1 0,1 0 0,-1 1 0,1-1 0,3 0 0,3-1-3078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94 644,'-3'-5'1530,"-1"-2"1681,0 0 0,0-1 0,1 0 0,-3-10 0,5 16-2651,1 1 0,0-1 0,-1 0-1,1 1 1,0-1 0,0 1 0,0-1-1,0 0 1,0 1 0,1-1 0,-1 0-1,0 1 1,1-1 0,-1 1 0,2-4 0,-1 4-421,0 0 1,0 0 0,-1 1 0,1-1 0,0 0 0,0 0 0,0 0 0,0 1 0,0-1 0,0 0-1,0 1 1,1-1 0,-1 1 0,2-1 0,-1 1-115,0 0 1,1 0-1,-1 0 1,0 0-1,0 1 1,0-1-1,0 1 1,0 0-1,0-1 1,0 1-1,0 0 1,0 0-1,0 0 1,0 0-1,0 1 1,3 2-1,26 25 118,-22-17-105,-1 0 1,0 1-1,-1-1 1,0 2-1,-1-1 0,-1 1 1,0 0-1,-1 0 1,0 0-1,-1 0 1,2 27-1,-3-4-9,-1 1 1,-2-1-1,-8 54 0,7-78-16,-1 0-1,-9 24 1,12-37-15,0 0-1,-1-1 1,1 1-1,0 0 1,0 0-1,-1 0 1,1 0-1,0-1 1,-1 1-1,1 0 1,0 0-1,0-1 1,0 1-1,-1 0 1,1 0-1,0-1 1,0 1-1,0 0 1,-1-1-1,1 1 1,0 0-1,0 0 1,0-1-1,0 1 1,0 0-1,0-1 1,0 1-1,0 0 1,0-1-1,0 1 1,0-1-1,0 1 1,0 0-1,0-1 1,-4-18-122,5 2 60,0 1 0,2-1 0,0 1 0,0 0 0,1 0 0,1 0 1,11-22-1,-2 9 21,1 1 0,37-51 0,-42 65 50,1 1 0,1 0 0,0 0 0,16-12-1,-22 20-720,1 0 0,0 1-1,1 0 1,9-5 0,-12 7-1103,1 0 0,0 1 1,-1-1-1,1 1 0,0 0 1,11 0-1,-9 5-4718,-1 4 1915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48 291 236,'-3'0'1234,"0"0"0,0 0 0,0 0 0,0 0 0,0 0 0,1 0 0,-1-1 0,0 0 0,0 1 0,1-1 0,-12-9 9511,32 6-9980,11-6-486,-22 8-244,-1 0 0,1 0 0,-1-1 0,0 1 0,8-6 0,-5 1 89,0 0 0,-1 0 0,1-1 0,-2 0 0,1-1 0,-1 0-1,0 0 1,-1-1 0,0 1 0,0-1 0,-1-1 0,-1 1 0,1-1 0,-2 0 0,1 0 0,-2 0 0,1 0 0,-2 0-1,1 0 1,-1-13 0,-1 22-66,0 0 0,0 0-1,-1 1 1,1-1 0,0 0 0,0 1-1,-1-1 1,1 0 0,-1 1-1,1-1 1,-2-2 0,1 4-34,1-1 1,-1 1 0,1-1-1,-1 1 1,1-1-1,-1 1 1,1 0 0,-1-1-1,1 1 1,-1 0-1,1-1 1,-1 1-1,0 0 1,1 0 0,-1-1-1,1 1 1,-1 0-1,0 0 1,1 0 0,-1 0-1,-1 0 1,-1 0 8,-1 1 1,1 0 0,0 0-1,-1 0 1,1 1-1,0-1 1,0 1-1,0 0 1,0 0 0,-3 2-1,-8 6-18,0 1-1,1 1 1,1 0-1,0 1 1,0 0 0,1 1-1,-10 17 1,15-22-18,1 0 1,0 1 0,0-1-1,1 1 1,0 0 0,1 1 0,0-1-1,1 0 1,0 1 0,1 0-1,0-1 1,0 22 0,2-27-85,0 0 1,0 0 0,0 0-1,0 0 1,1 0-1,0-1 1,0 1-1,0 0 1,1-1 0,-1 1-1,1-1 1,0 0-1,1 0 1,-1 0 0,1 0-1,-1-1 1,1 1-1,0-1 1,0 0 0,1 0-1,6 3 1,-2-2-619,-1-1-1,1 0 1,-1 0 0,1-1 0,0 0 0,0 0 0,0-1-1,0 0 1,0-1 0,0 0 0,12-2 0,80-16-8424,-53 8 5257,8-2-441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699 203 2384,'-6'-11'3499,"0"0"-1,-7-17 0,9 18-1900,0 0-1,-1 1 0,0-1 0,-7-9 0,-3-1 1256,8 11-1993,1 0-1,-2 0 1,1 0 0,-1 1 0,-10-8-1,15 14-823,1 1-1,-1-1 0,0 0 1,0 1-1,0 0 0,0-1 1,0 1-1,0 1 0,0-1 0,0 0 1,-1 1-1,1-1 0,0 1 1,0 0-1,0 0 0,-1 0 1,1 1-1,0-1 0,0 1 1,0 0-1,-1 0 0,-4 2 1,-1 1-36,0 1 0,0 0 0,1 0 0,0 1 1,0 0-1,0 1 0,1 0 0,0 0 0,-12 16 0,9-9-109,0 1 0,1 0 0,1 1-1,-12 28 1,18-39-40,1 0-1,0 0 1,-1 0-1,1 0 1,1 0 0,-1 0-1,1 0 1,0 0 0,0 0-1,0 0 1,1 0-1,0 0 1,0 0 0,0 0-1,4 9 1,-4-12 47,1 1 1,-1 0-1,1-1 1,0 1-1,0-1 1,0 0 0,0 0-1,0 0 1,1 0-1,-1 0 1,0 0-1,1 0 1,0-1-1,-1 1 1,1-1-1,0 0 1,0 0-1,-1 0 1,1 0 0,0 0-1,0-1 1,0 1-1,0-1 1,0 0-1,0 0 1,0 0-1,5-1 1,-2 1 66,-1-1 1,1-1-1,-1 1 1,1-1-1,-1 0 0,0 0 1,0-1-1,0 1 1,0-1-1,0 0 0,0 0 1,-1-1-1,8-6 1,3-6 113,-1-1 1,17-24 0,5-7 1436,-24 28 978,-12 20-2473,0 0 1,0 1-1,0-1 1,0 0 0,0 0-1,0 0 1,0 0-1,0 0 1,0 0-1,0 0 1,0 0-1,0 0 1,0 0-1,0 0 1,0 0 0,0 0-1,0 0 1,0 0-1,0 0 1,0 0-1,0 0 1,-1 0-1,1 0 1,0 0-1,0-1 1,0 1-1,0 0 1,0 0 0,0 0-1,0 0 1,0 0-1,0 0 1,0 0-1,0 0 1,0 0-1,0 0 1,0 0-1,0 0 1,0 0-1,0 0 1,0 0 0,0 0-1,0 0 1,0 0-1,0 0 1,0 0-1,0 0 1,0 0-1,0 0 1,0 0-1,0-1 1,-8 13 291,-6 14-221,1 2 1,2-1-1,-16 57 1,20-60-61,-86 399 202,40-151-72,34-192-87,-40 104-1,10-71-14,41-99-43,0 0-1,-1 0 0,-1 0 1,0-1-1,-16 16 1,24-26-10,-1-1 1,1 0 0,0 0-1,-1 0 1,1-1 0,-1 1 0,1-1-1,-1 1 1,0-1 0,0 0-1,0 0 1,0 0 0,0 0-1,0 0 1,0-1 0,0 1-1,0-1 1,0 0 0,0 0-1,0 0 1,-4-1 0,3 0 7,0-1 0,0 1 0,0-1-1,0 0 1,0 0 0,0-1 0,1 1 0,-1-1 0,1 0 0,0 1 0,-1-1 0,2-1 0,-1 1 0,-4-6-1,0-2 22,0-1 0,1 0 0,0 0-1,1-1 1,0 0 0,1 0 0,-5-24-1,3-1 77,-3-57 1,8 50-48,2 0 0,2 0 0,1 1 0,3-1 1,2 1-1,1 1 0,18-48 0,-16 59-68,2 2 0,0 0-1,2 0 1,1 2 0,1 0-1,2 1 1,1 1-1,1 0 1,0 2 0,34-27-1,-24 26-634,1 0-1,57-30 1,-72 46-1028,0 1 1,33-10-1,-39 15-180,1 0 0,-1 1 0,0 0 0,0 1 0,17 1 1,-26 0 1209,0 0 1,-1 0-1,1 1 1,-1-1-1,1 1 1,-1 0-1,1 0 1,-1 0 0,1 0-1,-1 0 1,1 0-1,1 2 1,7 5-3173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9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144 212 420,'0'-81'15283,"1"72"-13909,0-7 1673,-1 15-2922,0 1-1,0 0 0,0-1 0,0 1 0,0 0 0,0-1 0,0 1 0,0 0 0,0-1 0,-1 1 0,1 0 0,0-1 0,0 1 0,0 0 0,0 0 0,0-1 0,-1 1 0,1 0 0,0-1 0,0 1 0,0 0 1,-1 0-1,1 0 0,0-1 0,0 1 0,-1 0 0,1 0 0,0 0 0,-1 0 0,1-1 0,0 1 0,-1 0 0,1 0 0,0 0 0,-1 0 0,3 29 2505,-15 93-1398,13-121-1233,0 1 0,0-1 0,0 0-1,0 1 1,1-1 0,-1 1 0,0-1 0,1 0 0,-1 1 0,1-1 0,-1 0-1,1 1 1,0-1 0,0 0 0,-1 0 0,1 0 0,0 0 0,0 0 0,0 0-1,2 2 1,27 10-7,-27-12 11,-1-1 0,1 1-1,0 0 1,-1 0-1,1 0 1,-1 0-1,1 0 1,-1 1 0,0-1-1,0 1 1,1-1-1,-1 1 1,0 0 0,0 0-1,-1 0 1,4 4-1,-3-2 13,0 1 0,0-1-1,0 1 1,-1 0-1,1 0 1,-1 0 0,0-1-1,-1 1 1,1 9-1,-1-10-6,-1 0 0,0 0 0,0 0 0,0-1-1,-1 1 1,1 0 0,-1-1 0,0 1 0,1 0-1,-2-1 1,1 0 0,0 0 0,-4 4 0,-3 3-202,0-1 1,0-1-1,-1 0 1,0 0 0,-17 10-1,19-13-560,-1-1 1,0 0-1,0 0 0,-14 3 0,20-6 353,1-1 0,0 1 0,-1-1-1,1 0 1,0 0 0,-1 0 0,1 0-1,-1-1 1,1 1 0,0 0 0,-4-2 0,3 1-344,1-1 1,-1 1-1,1 0 1,0-1-1,-1 1 1,1-1-1,0 0 1,0 0-1,0 0 1,0 0-1,1 0 1,-1 0-1,0 0 1,1-1-1,-2-2 1,-1-9-2995</inkml:trace>
  <inkml:trace contextRef="#ctx0" brushRef="#br0" timeOffset="1">245 73 2332,'5'-28'12798,"-5"24"-11236,0 1 0,0-1 0,1 1 0,-1 0 0,1-1 0,0 1 0,2-4 0,6-2 1430,9 5-3596,-14 4 184,1 1 0,0 0 0,-1 0-1,1 0 1,-1 0 0,1 1 0,-1 0 0,0 0 0,5 2-1,21 15-8578,-27-17 7610,13 10-7116,-10-5 4422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7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171 116 772,'-3'-25'5209,"3"19"-3646,0 0 0,-1 0 0,0 0 0,0 0 0,0 1 0,-1-1 0,1 0 0,-1 1 0,-1-1 0,1 1-1,-1 0 1,0 0 0,0 0 0,-6-7 0,7 14-1421,0 1 0,1-1 0,-1 1 0,1-1 0,-1 1 0,1 0 0,-1 3 0,-25 80-26,-22 116-1,22-77-4715,19-90 301,3-11-1047,-1-1-4603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78 211 1248,'-20'-11'2878,"14"9"-1666,0-1 0,1 0 1,-1 0-1,1 0 0,0-1 0,0 0 0,0 0 0,0 0 0,-4-6 0,28 21 1842,13 14-893,-1 11 893,-15-18-2104,-8-12-347,-8-6-576,1 0-1,-1 0 1,0 0 0,0 0 0,0 0 0,0 0 0,0 0 0,1 0-1,-1 0 1,0 0 0,0 0 0,0 0 0,0 0 0,1 0 0,-1 0 0,0 0-1,0 0 1,0 0 0,0 0 0,0 0 0,0 0 0,1 0 0,-1-1-1,0 1 1,0 0 0,0 0 0,0 0 0,0 0 0,0 0 0,1 0-1,-1 0 1,0 0 0,0-1 0,0 1 0,0 0 0,0 0 0,0 0-1,0 0 1,0 0 0,0 0 0,0-1 0,0 1 0,3-12 244,0 0-1,-2 0 1,1-1 0,-1 1-1,-1-1 1,-1 1 0,1 0-1,-2-1 1,0 1 0,0 0-1,-1 0 1,-1 0 0,-7-18 0,5 13-135,5 13-115,0 1 0,0 0 0,0 0 0,0 0 0,-1-1 0,1 1 1,-1 0-1,0 0 0,0 1 0,0-1 0,0 0 0,0 1 0,-5-4 1,7 6-32,0-1 0,-1 1 0,1 0 1,-1 0-1,1 0 0,0 0 1,-1 0-1,1 0 0,-1 0 1,1 0-1,-1 0 0,1 0 1,0 0-1,-1 0 0,1 0 0,-1 0 1,1 0-1,-1 0 0,1 0 1,0 1-1,-1-1 0,1 0 1,-1 0-1,1 0 0,0 1 0,-1-1 1,1 0-1,0 0 0,-1 1 1,1 0-1,-11 15-405,-3 20-906,13-30 605,-1 0 1,1 0-1,0 1 0,1-1 1,-1 0-1,1 1 1,1-1-1,1 13 1,2-4-3116,0 0 1,10 21-1,-2-8-605,5 1 139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91 185 1040,'-10'-9'2760,"5"4"-706,-1 0-1,1 0 0,-1 0 1,0 1-1,-1-1 0,1 1 1,-12-4-1,17 7-1649,0 1-1,-1-1 1,1 1 0,0-1-1,0 0 1,-1 0-1,1 0 1,0 1 0,0-1-1,0 0 1,0 0 0,0 0-1,0-1 1,0 1-1,0 0 1,1 0 0,-1 0-1,0-1 1,1 1-1,-1 0 1,0-3 734,2 4-1129,-1 0 0,0 0 0,1 1 0,-1-1 0,0 0 0,1 0 0,-1 1 0,0-1 0,1 0 0,-1 0 0,0 1 0,0-1 0,1 0 0,-1 1 0,0-1 0,0 1 0,1-1 0,-1 0 0,0 1 0,0-1 0,0 1 0,0-1 0,0 0 0,0 1 0,0-1 0,0 1 0,0-1 0,0 1 0,0 0 0,2 16 73,-1-16-59,0 13 71,10 140 610,-12-98-585,-13 91 0,14-137-27,7-18-41,11-28-15,-14 27-25,144-302-1,-73 162-112,-75 149 61,0 0-1,0-1 0,0 1 0,1 0 1,-1-1-1,0 1 0,0 0 1,0-1-1,0 1 0,0 0 1,0-1-1,1 1 0,-1 0 0,0-1 1,0 1-1,0 0 0,1 0 1,-1-1-1,0 1 0,0 0 1,1 0-1,-1-1 0,0 1 0,1 0 1,-1 0-1,0 0 0,1 0 1,-1-1-1,0 1 0,1 0 1,-1 0-1,0 0 0,1 0 0,-1 0 1,0 0-1,1 0 0,-1 0 1,1 0-1,-1 0 0,0 0 1,1 0-1,-1 0 0,0 0 0,1 1 1,-1-1-1,1 0 0,7 18-4516,-1-3 669,29 33-12884,-25-31 12827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17 407 1548,'0'0'411,"-1"-1"-1,0 1 1,0 0 0,0 0-1,0-1 1,1 1-1,-1 0 1,0-1-1,0 1 1,1-1 0,-1 1-1,0-1 1,1 1-1,-1-1 1,0 1 0,1-1-1,-1 0 1,1 1-1,-1-1 1,1 0 0,-1 0-1,1 1 1,0-1-1,-1 0 1,1 0 0,0 0-1,0 1 1,0-1-1,-1 0 1,1 0 0,0 0-1,0 0 1,0 0-1,0 1 1,0-1 0,0 0-1,1 0 1,-1-1-1,0-6 49,1 3 8,0 0 1,0 0 0,0 0 0,0 0 0,1 1-1,0-1 1,0 0 0,0 1 0,0 0-1,1-1 1,0 1 0,-1 0 0,5-4-1,8-8-69,25-23-1,-39 38-380,11-10 9,-2 3 278,0-2 1,14-17 0,-20 23-159,-2 0 0,1-1 0,0 1 0,-1-1 0,0 0 0,0 1 0,-1-1 0,1 0 0,-1 0 0,1-9 1,-1 5 34,0 0 0,-1-1 0,0 1 1,-1 0-1,1 0 0,-2 0 1,0 0-1,0 0 0,0 0 1,-1 0-1,-1 0 0,-4-8 0,8 16-159,-1 1-1,1-1 1,-1 1-1,1-1 1,-1 1-1,0-1 0,1 1 1,-1 0-1,0-1 1,1 1-1,-1 0 0,0 0 1,1-1-1,-1 1 1,0 0-1,0 0 1,1 0-1,-1 0 0,0 0 1,0 0-1,1 0 1,-1 0-1,0 0 1,0 0-1,1 1 0,-1-1 1,0 0-1,1 0 1,-1 1-1,0-1 0,1 0 1,-1 1-1,0-1 1,1 1-1,-1-1 1,1 1-1,-1-1 0,1 1 1,-1 0-1,-24 21 99,18-13-114,1-1 0,-1 1 0,2 0-1,-1 1 1,1 0 0,0-1 0,1 1 0,1 1-1,-1-1 1,1 1 0,1-1 0,0 1 0,-1 18-1,3-16-83,0-1 0,1 1-1,0 0 1,1-1 0,0 0-1,1 1 1,0-1-1,1 0 1,1-1 0,0 1-1,10 18 1,-12-25-111,0 0 0,1-1-1,-1 1 1,1-1 0,0 0 0,0 0 0,0 0 0,1 0 0,-1-1 0,1 0 0,0 0 0,0 0-1,0 0 1,0-1 0,1 0 0,-1 0 0,1 0 0,-1-1 0,8 2 0,-5-3-449,-1 0 0,1 0-1,-1 0 1,1-1 0,-1-1 0,1 1 0,-1-1 0,0 0 0,0-1 0,0 1 0,0-1 0,0-1 0,0 1 0,7-7 0,-1 1-381,-1 0 1,0-1 0,0 0 0,-1-1 0,-1-1 0,1 0-1,-2 0 1,0-1 0,0 0 0,6-14 0,-5 7 1024,13-34 1,-20 46 560,-1 1 0,0-1 1,-1 0-1,0 0 0,0 0 0,-1 1 0,1-1 0,-2-10 1,0 3 1032,1 13-854,0 0 0,0-1 0,-1 1 0,1 0 0,0-1 0,-1 1 0,0 0 0,1 0 0,-1-1 0,0 1 0,0 0 0,0 0 0,-3-4 0,-1-1 3363,1 2-888,2 10-2622,-2 10-614,-100 349 194,101-351-184,1 0-1,-2 23 1,26-75-144,12-28 102,2 1 0,4 1 1,52-65-1,-86 124 53,-1-2 6,1 0 0,1 0 1,-1 1-1,1 0 0,1 0 0,-1 1 0,13-8 0,-18 13-10,0 0 1,0 1-1,-1-1 0,1 1 1,0 0-1,0 0 0,0-1 1,0 1-1,-1 0 0,1 0 0,0 1 1,0-1-1,0 0 0,-1 1 1,1-1-1,0 1 0,0 0 1,-1-1-1,1 1 0,0 0 0,-1 0 1,1 0-1,-1 0 0,1 0 1,-1 0-1,0 1 0,1-1 1,-1 0-1,0 1 0,0-1 0,1 3 1,2 1 4,-1 1 0,1-1 1,-1 1-1,-1 0 0,1 0 1,-1 0-1,2 10 0,-1 4 6,0 1 1,-2-1-1,0 1 0,-1 0 0,-2 0 0,-4 24 1,-4 7-1148,-20 62 1,17-80-825,8-20-557,0 0 1,-5 22-1,10-32 1037,-1 0 0,1 1 1,-1-1-1,1 1 0,1-1 0,-1 0 0,2 7 0,0-1-2969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1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76 3500,'-4'-21'8907,"-5"-15"3539,-2 18-8276,10 18-4132,1 0 1,-1 0 0,1 0-1,-1-1 1,0 1 0,1 0-1,-1 0 1,1 0 0,-1 0-1,1 0 1,-1 0 0,1 0-1,-1 1 1,0-1 0,1 0-1,-1 0 1,1 0 0,-1 0-1,1 1 1,-1-1 0,1 0-1,-1 1 1,1-1 0,0 0-1,-1 1 1,1-1 0,-1 1-1,0 0 1,-14 15-37,12-14 49,-23 29-700,-24 37-1,-18 39-4293,-14 18-5053,0-16 888,40-56 4773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3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247 253 896,'9'-28'10341,"-6"-7"-6249,-9-30-575,3 52-2068,-1-1-1,0 1 0,-1 0 1,-11-22-1,5 11 844,11 23-2244,-1 0 1,1 0-1,0 1 0,-1-1 0,1 0 1,0 1-1,-1-1 0,1 0 1,-1 1-1,0-1 0,1 1 0,-1-1 1,1 1-1,-1-1 0,0 1 1,1-1-1,-1 1 0,0 0 0,1-1 1,-1 1-1,0 0 0,0 0 1,1-1-1,-1 1 0,0 0 0,0 0 1,0 0-1,1 0 0,-3 0 1,1 1-11,-1-1 0,0 1 0,1 0 0,-1 0 0,1 0 1,-1 1-1,1-1 0,0 0 0,-3 3 0,-7 5-60,1 1 0,-15 16 0,24-23 84,-11 12-39,1 0-1,1 0 1,0 1-1,2 1 1,-1 0-1,2 0 1,0 1-1,1 0 1,-6 26-1,10-33-53,1-1-1,0 0 1,1 0 0,0 1-1,1-1 1,0 1-1,0-1 1,1 1 0,0-1-1,1 0 1,0 0-1,1 0 1,0 0 0,1 0-1,0 0 1,0-1-1,1 1 1,11 15 0,-13-21-180,1 0 1,-1 0 0,1 0-1,0-1 1,1 1-1,-1-1 1,1 0 0,-1 0-1,1-1 1,0 0-1,0 1 1,0-2 0,0 1-1,0 0 1,1-1 0,-1 0-1,0 0 1,1-1-1,9 0 1,-6 0-577,-1-1 1,0 0-1,1-1 0,-1 0 1,0 0-1,0-1 0,0 0 1,0-1-1,0 0 0,-1 0 0,13-9 1,-8 4-586,-1-1-1,-1 0 1,0 0 0,0-1 0,10-14 0,35-66-4600,-30 54 6007,-21 32 844,0 0 0,0-1 0,0 0 0,0 0 1,-1 0-1,0 0 0,-1-1 0,1 1 0,-1-1 1,2-8-1,-2-1 1480,-1 11-1188,0-1 0,0 0 0,0 0 0,-1 0-1,0 0 1,0 0 0,-1 1 0,-2-10 0,3 14-1065,0 1 0,0-1 1,0 1-1,0 0 0,0-1 0,0 1 1,0-1-1,0 1 0,0 0 0,-1-1 1,1 1-1,0 0 0,0-1 0,0 1 1,-1-1-1,1 1 0,0 0 0,-1 0 1,1-1-1,0 1 0,-1 0 0,1-1 1,0 1-1,-1 0 0,1 0 0,0 0 1,-1-1-1,1 1 0,-1 0 0,1 0 1,0 0-1,-1 0 0,1 0 0,-1 0 1,1 0-1,-1 0 0,-1 0-11,1 1-1,0 0 1,-1 0-1,1-1 1,0 1-1,0 0 1,-1 0-1,1 0 1,0 0 0,0 0-1,-1 2 1,-27 39-540,25-36 768,-3 7-297,0 0 0,1 1 0,0 0-1,1 0 1,-7 27 0,6-10-12,-3 55-1,9-78-13,0-1-1,0 1 1,0 0 0,1-1 0,0 1 0,1-1 0,0 1 0,0-1 0,0 0 0,1 0-1,6 11 1,-7-15-9,0 0-1,0 0 0,0 0 1,1 0-1,-1-1 0,1 1 0,0-1 1,0 1-1,0-1 0,0 0 1,0 0-1,0-1 0,0 1 1,1-1-1,-1 1 0,1-1 1,-1 0-1,1 0 0,-1 0 0,1-1 1,-1 0-1,1 1 0,0-1 1,-1 0-1,8-1 0,-2-1-35,0 0 0,0 0 0,0-1 0,-1 0 0,1-1 0,0 1 0,-1-2 0,0 1 0,0-1 0,-1 0 0,1-1 0,-1 0 0,0 0 0,-1-1 0,1 1 0,8-14 0,-8 11 36,-1-1 1,0 1-1,-1-1 1,0 0-1,-1-1 1,0 1-1,-1-1 1,0 1-1,0-1 1,-1 0-1,0 0 1,-1 0-1,-1-18 1,-1 10 75,-1 1 1,-1-1-1,-1 0 1,-7-19 0,8 29-1,0 1 0,0 0 0,-1 0 0,0 0 0,0 1 0,-1-1 0,0 1 0,-1 0 1,1 0-1,-14-11 0,17 16-59,-1 1-1,1-1 1,-1 1 0,1-1 0,-1 1 0,0 0 0,1 0 0,-1 0 0,0 1 0,0-1-1,0 0 1,0 1 0,0 0 0,0 0 0,1 0 0,-1 0 0,0 0 0,0 1 0,0-1-1,0 1 1,0 0 0,1 0 0,-1 0 0,0 0 0,0 0 0,1 1 0,-1-1 0,1 1-1,0-1 1,-3 3 0,-1 1-67,1-1-1,0 1 0,0 0 1,1 0-1,-1 1 1,1 0-1,0-1 0,0 1 1,1 1-1,0-1 1,-4 11-1,4-8-465,1 0 0,0 0 1,1 0-1,0 1 0,0-1 0,1 1 0,0-1 0,1 1 1,0-1-1,4 17 0,-2-15-1066,1-1 0,0 0 0,0 0 0,1 0 0,0 0 0,1-1 0,0 0 0,1 0 0,7 8 0,3 3-2396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3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193 170 1584,'0'-21'3660,"-1"-1"-1,-1 1 1,-1 0-1,-10-38 1,13 58-3401,-1 0 0,1-1 1,0 1-1,-1-1 0,1 1 0,-1 0 0,0-1 1,1 1-1,-1 0 0,0 0 0,0 0 1,0 0-1,0-1 0,0 1 0,0 0 0,0 1 1,0-1-1,0 0 0,-1 0 0,-1-1 1,2 2-161,-1 0 0,1 0 0,0 0 1,0 0-1,0 0 0,-1 0 1,1 0-1,0 1 0,0-1 1,0 0-1,-1 1 0,1-1 0,0 1 1,0-1-1,0 1 0,0 0 1,0-1-1,0 1 0,-1 1 1,-3 2-77,1 1 0,0 0 0,-1 0 1,2 0-1,-1 0 0,0 1 1,-4 9-1,3-4-27,0 1 1,1-1-1,0 1 1,1 0 0,0 0-1,1 0 1,0 0-1,1 1 1,0-1-1,1 0 1,0 1-1,1-1 1,1 0-1,0 0 1,5 17 0,6 12-11,1 4 10,14 69 1,-28-113 14,1 0 0,-1 0 0,0 0 0,0 1 0,0-1 0,0 0 0,0 0 0,0 0 0,0 0 0,0 0 0,0 1 0,0-1 0,-1 0 0,1 0 0,0 0 0,-1 0 0,1 0 0,-1 0 0,1 0 0,-1 0 0,0 0 0,1 0 0,-1 0 0,0 0 0,0 0 0,1-1 0,-1 1 0,0 0 0,0-1 0,0 1 0,0 0 0,0-1 0,0 1 0,0-1 0,0 1 0,0-1 0,-1 0 0,0 1 0,-5-1-136,0 1 0,0-1 0,0 0 0,0-1 0,-10-1 0,0 0-1274,15 2 1037,1 0-1,-1 0 1,0-1 0,1 1 0,-1-1 0,1 1-1,-1-1 1,0 0 0,1 1 0,-1-1 0,1 0-1,0 0 1,-1 0 0,1 0 0,0 0 0,-1 0-1,1-1 1,0 1 0,0 0 0,-1-2 0,0 0-793,1 0-1,0 1 1,0-1 0,0 0 0,0 0 0,0 0-1,1 0 1,-1 0 0,1 0 0,0-5-1,0-4-2844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3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244 147 612,'-13'-104'22281,"13"88"-19470,0 13-2413,0 1 1,1 0-1,-1 0 0,-1-1 0,1 1 1,0 0-1,0 0 0,-1 0 0,-1-4 1,2 6-383,0 0 0,-1 0 1,1 0-1,0 0 0,0 1 1,-1-1-1,1 0 0,0 0 1,-1 0-1,1 0 0,0 1 1,0-1-1,-1 0 0,1 0 1,0 0-1,0 1 0,0-1 1,-1 0-1,1 1 0,0-1 1,0 0-1,0 0 0,0 1 1,-1-1-1,1 0 0,0 1 1,0-1-1,0 0 1,0 1-1,0-1 0,0 1 1,-5 13 6,-79 228 325,19-49 123,34-95-3253,-2-1-8426,30-91 9089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3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109 234 1116,'11'-62'10483,"-7"45"-7499,12-30 0,-13 40-2588,0 0 1,0 0-1,1 0 0,0 0 0,0 0 0,1 1 0,-1 0 0,1 0 0,1 0 0,-1 1 0,1 0 0,0 0 0,1 0 0,9-6 0,-13 10-366,-1-1-1,0 1 0,0 0 1,1 0-1,-1 0 1,1 0-1,-1 1 0,1-1 1,-1 1-1,1-1 0,-1 1 1,1 0-1,-1 0 1,1 0-1,-1 0 0,1 0 1,0 1-1,-1-1 1,1 1-1,-1 0 0,0 0 1,1 0-1,-1 0 1,0 0-1,1 0 0,-1 0 1,0 1-1,0-1 1,0 1-1,0 0 0,0 0 1,0-1-1,-1 1 1,1 0-1,-1 1 0,1-1 1,-1 0-1,0 0 1,2 4-1,0 2 59,0 1 0,0-1 0,-1 0 0,0 1 0,-1-1 1,1 1-1,-2-1 0,1 1 0,-1-1 0,-2 17 0,-2-9-8,0 1-1,0-1 1,-2 0 0,0 0 0,-1-1-1,0 0 1,-1 0 0,-1-1 0,-17 22-1,5-10-96,-2-1 0,-1-2 0,-48 38 0,71-60 4,0 0-1,0 0 1,0 0 0,-1 0 0,1-1 0,0 1-1,0 0 1,-1 0 0,1-1 0,0 1 0,-1-1-1,1 1 1,-1-1 0,1 0 0,-2 1-1,2-7-194,8-8 66,-4 9 133,1 0-1,-1 0 1,1 1 0,0 0 0,1 0 0,-1 0-1,1 0 1,0 1 0,0 0 0,0 0 0,0 0 0,0 1-1,1-1 1,-1 1 0,1 0 0,0 1 0,-1 0-1,1-1 1,0 2 0,0-1 0,0 1 0,0 0 0,0 0-1,-1 1 1,1-1 0,0 1 0,0 0 0,0 1-1,-1 0 1,1 0 0,-1 0 0,1 0 0,-1 1 0,10 6-1,-13-6 13,1-1-1,-1 0 0,0 1 0,0 0 0,0-1 0,0 1 1,0 0-1,0 0 0,-1 0 0,1 0 0,-1 1 1,0-1-1,1 6 0,-1-7 9,-1 0 0,1 1 0,-1-1 0,0 1 1,0-1-1,0 0 0,0 1 0,0-1 0,-1 1 0,1-1 0,-1 0 0,1 1 0,-1-1 1,0 0-1,0 0 0,0 0 0,0 1 0,0-1 0,-1 0 0,-1 2 0,-9 8-104,0-1-1,0-1 0,-1 0 0,-1-1 0,1 0 0,-2-1 0,1 0 1,-1-2-1,0 1 0,0-2 0,-1 0 0,0-1 0,0 0 1,0-2-1,-28 2 0,43-3-90,0-1 1,0 0 0,-1 0-1,1 0 1,0 0 0,-1 0-1,1 0 1,0 0-1,-1 0 1,1-1 0,0 1-1,0-1 1,-1 1-1,1-1 1,0 1 0,0-1-1,0 1 1,0-1-1,0 0 1,-1 0 0,1 1-1,1-1 1,-1 0 0,0 0-1,0 0 1,0 0-1,0 0 1,1-1 0,-1 1-1,0 0 1,1 0-1,-1 0 1,1-1 0,0 1-1,-1 0 1,1 0-1,0-1 1,0 1 0,-1 0-1,1-1 1,0 1 0,0 0-1,1 0 1,-1-1-1,1-1 1,1-6-1563,0 1 0,1 0 0,0 0 0,0 1 0,9-15 0,3 0-1903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3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 40,'-3'-8'26562,"9"4"-27825,26-6 2505,-7 1-737,38-7 1,-57 15-597,0 0 0,1 0 1,-1 1-1,0 0 0,1 0 0,-1 0 0,0 1 1,1 0-1,-1 0 0,0 1 0,9 3 0,-11-4-579,-1 1-1,1 1 0,-1-1 0,1 0 1,-1 1-1,0 0 0,0-1 0,0 1 0,4 7 1,-6-9 62,0 0 0,0 1 0,0-1 0,0 0 0,0 1 0,-1-1 0,1 1 0,-1-1 0,1 1 0,-1-1 0,0 1 0,1 0 0,-1-1 0,0 1 0,0-1 0,0 1 0,0 0 0,0-1 0,0 1 0,-1-1 0,1 1 0,-1-1 0,1 1 0,-1-1 0,1 1 0,-2 2 0,-6 6-2435</inkml:trace>
  <inkml:trace contextRef="#ctx0" brushRef="#br0" timeOffset="1">52 294 1256,'-25'26'20192,"37"-28"-19009,8-2-443,31-3-1,7 0-3135,-50 5 912,0 0 1,0 0-1,0-1 1,14-7 0,18-8-6357,-23 13 3875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99 184 56,'-7'-9'4514,"1"-1"1,0 1-1,0-2 1,1 1-1,-5-12 0,8 20-2313,0 9-1853,1 9-560,0 4 194,3 39-2,-2-55 19,0 0 0,1 0 0,0 0 0,0 0 0,0 0 0,1 0 0,-1 0 0,1 0 0,0 0 0,0-1 0,3 5 0,-4-8-5,0 1 1,0 0 0,0 0-1,0 0 1,0 0 0,0-1-1,1 1 1,-1-1 0,0 1-1,0-1 1,1 1 0,-1-1-1,0 0 1,1 0 0,-1 1-1,0-1 1,1 0-1,-1 0 1,0 0 0,1 0-1,-1-1 1,0 1 0,1 0-1,-1-1 1,0 1 0,1 0-1,-1-1 1,0 0 0,0 1-1,0-1 1,1 0 0,-1 1-1,0-1 1,0 0 0,1-2-1,2 0-1,0 0 1,0-1-1,-1 1 0,1-1 0,-1 0 0,0 0 0,0 0 1,3-7-1,0-4 56,-1-1 0,-1 1 0,0-1 0,-1 0 0,-1 0 0,0 0 1,-1-1-1,-1 1 0,-3-27 0,3 42-46,0-1-1,0 1 1,0-1-1,0 1 1,-1 0-1,1-1 1,0 1 0,-1-1-1,1 1 1,-1-1-1,1 1 1,-1 0-1,0 0 1,0-1 0,1 1-1,-1 0 1,0 0-1,0 0 1,0 0-1,0 0 1,0 0 0,-1 0-1,1 0 1,0 0-1,0 0 1,-1 1-1,1-1 1,0 0-1,-1 1 1,1-1 0,-1 1-1,1 0 1,0-1-1,-1 1 1,1 0-1,-1 0 1,1 0 0,-1 0-1,1 0 1,-1 0-1,1 1 1,-1-1-1,1 0 1,-3 2 0,-2-1-130,1 2 0,-1-1 0,0 1 0,1 0 0,-1 0 0,1 0 0,0 1 0,0-1 0,-6 7 1,7-5-107,-6 5-904,0 1-1,1 0 0,-11 17 1,17-24 276,1 0-1,0 1 1,0-1 0,0 1 0,-1 8-1,2-9-89,1 0 0,-1-1-1,1 1 1,0 0 0,0 0-1,1 0 1,-1-1 0,2 7-1,4 10-3102,1 0 212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38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67 1120,'0'-10'3581,"1"1"-1,0 0 1,2-11-1,-5 1 7138,16 24-10284,-8-2-408,0 0 0,0 0 0,0 1 0,-1 0 0,0 1 0,1-1 0,-2 1 0,1 0 0,0 0 0,-1 0 0,0 1 0,0-1 0,-1 1 0,0 0 0,1 0 1,-2 0-1,1 1 0,-1-1 0,0 1 0,-1-1 0,1 1 0,-1 0 0,-1 0 0,1 10 0,-1-4 5,-1 0 1,0-1-1,0 1 0,-2 0 1,1-1-1,-2 1 0,1-1 1,-2 0-1,0 0 0,0 0 1,-1-1-1,-10 14 1,3-6-102,-2 0 0,0-2 0,-1 0 1,0-1-1,-1 0 0,-1-1 1,-1-1-1,-21 11 0,40-24 40,-1 0 0,0-1 0,0 1 0,0 0 0,0-1 0,-1 1 0,1-1 0,0 0 1,0 1-1,0-1 0,0 0 0,0 0 0,0 0 0,-1 0 0,1 0 0,0 0 0,0 0 0,0 0 0,0 0 0,0 0 0,-2-1 0,2 0 6,1 1 0,-1-1 0,0 0 0,1 1 0,-1-1 0,1 0 0,-1 0 0,1 1 0,-1-1 0,1 0 0,-1 0 0,1 0 0,0 0 0,-1 0 0,1 1 0,0-1 0,0 0 0,0 0 0,0-2 0,0-3-14,0 0 0,1-1-1,0 1 1,0 0 0,0 0 0,4-8-1,6-14 538,3 1-1,20-33 1,-8 15 929,-25 45-1422,-1-1-1,1 1 1,-1 0 0,1-1-1,0 1 1,-1 0-1,1-1 1,0 1 0,-1 0-1,1 0 1,-1 0 0,1 0-1,0 0 1,-1 0 0,1 0-1,0 0 1,-1 0 0,1 0-1,0 0 1,-1 0 0,1 0-1,0 0 1,-1 1 0,1-1-1,21 7 14,-17-5 2,10 5 21,0 1 1,-1 0-1,0 1 0,0 0 0,22 21 0,-30-25-28,5 4 48,0 1 0,-1 1-1,-1 0 1,0 0 0,0 1 0,-1 0-1,7 15 1,-10-16-789,0-1-1,-1 1 1,5 20-1,-7-23-1137,-1 0 0,0 0 0,0 1 0,-1-1 0,-1 15-1,-4-6-6358,0-12 4229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3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227 135 1588,'0'-9'2012,"-2"-1"0,1 0 0,-1 1 0,0-1 0,-1 1 0,0 0 0,-8-16 0,9 22-1299,0-1 1,-1 1-1,1 0 0,-1 0 0,0 0 0,0 0 1,0 0-1,0 1 0,-1-1 0,1 1 0,-1 0 1,1 0-1,-1 0 0,0 0 0,-6-1 0,6 5-669,1-1 0,-1 1 0,1 1-1,-1-1 1,1 0 0,0 1 0,0 0 0,0 0-1,0 0 1,0 0 0,-3 4 0,3-3-16,-7 8-20,1 1-1,1-1 0,0 1 1,1 1-1,-12 28 0,10-16-12,1 1-1,-7 38 1,14-61 1,-7 60-141,8-59 87,0-1-1,0 1 1,1 0 0,-1 0 0,1-1-1,0 1 1,0 0 0,1-1-1,-1 1 1,1-1 0,3 6 0,-5-10 32,1 1 1,-1 0 0,1 0 0,0 0 0,-1-1 0,1 1-1,0 0 1,0-1 0,-1 1 0,1 0 0,0-1 0,0 1-1,0-1 1,0 0 0,0 1 0,-1-1 0,1 0-1,0 1 1,0-1 0,0 0 0,0 0 0,0 0 0,1 0-1,1 0-24,-1 0 0,0-1-1,0 1 1,1-1-1,-1 0 1,0 1 0,0-1-1,0 0 1,4-3 0,2-1-135,-1-1 0,1-1-1,10-11 1,-4 1 137,0 0-1,-2-1 1,0-1-1,-2 0 1,0 0-1,0-1 1,-2 0-1,-1-1 1,0 1-1,6-43 0,-11 25 1446,-3 23-179,-3 17-609,0 5-579,1 6-2,0 0 1,1 0-1,0 1 1,1-1-1,1 0 1,0 1-1,1-1 1,4 25-1,4 6-1924,19 52 1,-28-95 1878,1 1-507,0 1 1,0-1-1,0 0 0,0 1 1,0-1-1,1 0 1,-1 0-1,1 0 1,-1 0-1,1 0 1,0 0-1,3 3 0,-2-3-799,-1-1 0,1 1 0,0-1 0,0 0 0,0 0 0,0 0 0,0 0 0,0 0 0,0-1 0,3 1 0,5 0-2569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3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312 166 1112,'-15'-58'11226,"12"48"-9675,0 1-1,-1-1 0,0 1 0,0 0 0,-1 0 0,-10-14 0,7 13 280,7 8-1481,0 0 0,0 1 0,0-1 0,-1 0-1,1 1 1,0-1 0,-1 1 0,0 0 0,-1-2-1,2 3-296,-1-1 0,1 1 0,0 0 0,0 0 0,0 0 0,0-1 0,0 1 0,-1 0 0,1 1 0,0-1 0,0 0 0,0 0 0,0 0 0,-1 1 0,1-1 0,0 1 0,0-1 0,0 1 0,0-1 0,0 1 0,-1 0 0,-10 7 44,0 1 0,0 0 1,1 1-1,0 0 0,1 0 1,-17 23-1,9-9 3,1 2 1,-17 36-1,26-46-84,1 0 1,0 0 0,2 1-1,0 0 1,1 0-1,0 0 1,2 1 0,-2 25-1,4-36-30,1-1-1,-1 0 0,1 1 1,0-1-1,1 0 0,0 0 0,0 0 1,0 0-1,0 0 0,1 0 1,5 7-1,-5-9-29,1 0 1,-1 0-1,1 0 0,0 0 1,0-1-1,0 0 0,1 0 1,-1 0-1,1 0 0,0-1 0,0 1 1,0-1-1,0 0 0,0-1 1,7 2-1,-1-1-564,1 0 1,-1-1-1,1-1 1,-1 0-1,1 0 0,-1-1 1,0 0-1,1-1 0,-1-1 1,0 1-1,0-2 1,20-8-1,-12 2-1826,-1 0 0,0-1-1,0-1 1,-1 0 0,-1-1 0,17-19 0,-8 6-1515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4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267 466 2072,'15'-51'6745,"-5"17"-3469,-1-1-1,-1 1 0,5-62 1,-13 1 1288,-1 83-4076,-1 0 1,0-1-1,0 1 0,-1 0 0,-8-18 0,11 28-455,-1 0 0,0 1 0,0-1-1,0 0 1,0 1 0,0-1 0,0 1 0,0-1-1,-1 1 1,1-1 0,0 1 0,-1 0 0,1 0 0,-1-1-1,0 1 1,1 1 0,-1-1 0,0 0 0,1 0 0,-1 0-1,0 1 1,0-1 0,0 1 0,0 0 0,0-1 0,0 1-1,0 0 1,1 0 0,-1 0 0,0 0 0,0 1 0,0-1-1,0 1 1,0-1 0,0 1 0,1-1 0,-1 1 0,0 0-1,0 0 1,-1 1 0,-9 5-18,1-1 0,0 2 0,0 0 0,-14 14 0,24-21-5,-16 15-8,2 1 1,0 0-1,1 1 0,1 1 1,1 0-1,0 0 1,1 1-1,2 1 1,0 0-1,1 0 0,1 1 1,1-1-1,0 2 1,2-1-1,-1 30 0,4-42-19,1 0-1,1 0 0,0 0 0,1 0 0,-1 0 0,2 0 1,-1-1-1,2 1 0,-1-1 0,1 0 0,5 9 0,-5-12-68,-1-1 0,1 0-1,0 1 1,0-2 0,0 1-1,1 0 1,0-1 0,-1 0-1,2 0 1,-1 0 0,0-1-1,1 0 1,0 0-1,-1 0 1,1-1 0,0 1-1,1-1 1,6 1 0,1-2-586,0 0 0,0 0 0,0-1 0,0-1 0,0-1 1,0 0-1,0 0 0,0-1 0,-1-1 0,1-1 0,-1 0 1,0 0-1,0-1 0,22-15 0,-16 8-295,0-1 0,0 0 0,-2-2-1,0 0 1,-1-1 0,0-1 0,-1 0-1,15-26 1,-25 36 1008,-1 0-1,1-1 1,-2 1-1,1-1 1,-1 0-1,-1 0 1,0 0-1,0 0 1,1-16-1,-3 16 493,0 0-1,-1 1 1,0-1 0,0 1-1,-1-1 1,-3-11-1,1 6 740,3 11-704,1 1 1,-1-1-1,1 1 0,-1 0 1,0 0-1,0-1 0,0 1 1,0 0-1,-1 0 1,1 0-1,-1 0 0,1 0 1,-4-3-1,-3 0 3132,6 11-2133,-1 10-1652,-6 17 171,-9 57 0,10-43-64,6-33-23,1 0-1,0 0 1,0-1 0,2 20-1,0-27-3,-1 0-1,1 0 0,1-1 0,-1 1 1,1 0-1,0-1 0,0 1 1,0-1-1,1 0 0,0 1 1,0-1-1,7 8 0,-9-12-8,1 1 0,0-1 1,0 0-1,1 1 0,-1-1 0,0 0 0,0 0 0,1-1 0,-1 1 0,0 0 0,1-1 0,-1 1 0,0-1 0,1 0 1,-1 0-1,1 0 0,-1 0 0,0 0 0,1-1 0,-1 1 0,1-1 0,-1 1 0,0-1 0,4-2 0,6-2-152,0 0-1,0-1 0,12-8 0,-23 13 148,7-4-33,-1-1 1,0 1-1,0-1 1,0 0-1,-1-1 1,0 0-1,0 0 1,-1 0-1,0-1 1,0 0-1,-1 0 1,0 0-1,0 0 1,0-1-1,-1 1 1,-1-1-1,0 0 1,2-13-1,-3 10 130,0 0-1,-1 0 1,0 0 0,-1 0-1,0 0 1,-1 0 0,0 0-1,-1 0 1,-1 1 0,1-1-1,-2 1 1,0 0 0,-8-14-1,10 19 19,-1 0 0,0 0 0,0 1 0,0-1-1,-1 1 1,0 0 0,-10-8 0,13 12-83,0-1 0,0 1 0,0 0 0,0 0 0,0 1-1,0-1 1,0 0 0,-1 1 0,1-1 0,0 1 0,0 0 0,-1 0 0,1 0 0,0 0 0,-1 0-1,1 0 1,0 0 0,0 1 0,-1-1 0,1 1 0,0 0 0,0 0 0,0 0 0,0 0 0,0 0 0,0 0-1,-2 2 1,-2 1-57,0 1 0,0 0 0,0 0-1,1 1 1,0-1 0,0 1 0,1 0 0,-1 1-1,1-1 1,1 1 0,-1 0 0,1 0-1,0 0 1,1 0 0,0 0 0,0 1 0,0-1-1,1 1 1,0-1 0,1 1 0,0 14-1,1-15-476,0 0 0,0 1 0,0-1 0,1 0 0,0 0 0,1 0 0,-1 0 0,1 0 0,1-1 0,3 8 0,-3-9-622,0 0 0,0 0 0,0-1 0,1 1 0,-1-1 0,1 0 0,0 0-1,0 0 1,1-1 0,-1 0 0,1 0 0,9 4 0,8 0-2740,-1-2 255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4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283 159 556,'-1'-19'6109,"-7"-38"1,0 11-1703,8 44-4137,0 0 0,0 0 0,0 0 0,-1 1 0,1-1 0,0 0 0,-1 0 0,0 1-1,1-1 1,-1 0 0,0 1 0,0-1 0,0 1 0,0-1 0,0 1 0,0-1 0,-1 1 0,1 0-1,0-1 1,-1 1 0,-1-1 0,2 2-188,0 0-1,0-1 0,-1 1 1,1 0-1,0 0 1,-1 0-1,1 1 1,0-1-1,-1 0 0,1 0 1,0 1-1,0-1 1,0 0-1,-1 1 1,1-1-1,0 1 0,0 0 1,0-1-1,0 1 1,0 0-1,0 0 1,0 0-1,0 0 0,0 0 1,0 0-1,0 0 1,1 0-1,-1 0 1,-1 2-1,-5 8-73,0 0 1,1 0-1,0 1 0,1-1 0,0 1 1,0 1-1,2-1 0,-1 1 1,2-1-1,0 1 0,0 0 1,1 0-1,1 0 0,0 0 0,1 0 1,0 0-1,5 20 0,0-4-2,-2-8-2,0 0 1,-1 0-1,-1 0 1,-1 41-1,-2-58 76,0 0 0,0 1-1,0-1 1,-1 0 0,0 0-1,0 0 1,0 0 0,0 0-1,0 0 1,-1-1-1,0 1 1,0-1 0,0 0-1,0 0 1,0 0 0,-1 0-1,1 0 1,-1-1 0,0 1-1,0-1 1,0 0-1,-5 2 1,2-2-258,0 1 0,0-1 0,0 0 0,0 0-1,-1-1 1,1 0 0,-1 0 0,1-1 0,-1 0 0,1 0 0,0-1-1,-12-2 1,18 2-89,0 1 0,0-1 0,0 1 0,0-1-1,1 0 1,-1 1 0,0-1 0,0 0 0,1 0 0,-1 1 0,1-1-1,-1 0 1,0 0 0,1 0 0,0 0 0,-1 0 0,1 0-1,-1 0 1,1 0 0,0 0 0,0 0 0,0 0 0,0 0-1,-1 0 1,1 0 0,0 0 0,1 0 0,-1 0 0,0 0-1,0 0 1,0 0 0,1 0 0,-1 0 0,0 0 0,2-1-1,-1-3-1213,1 0 1,0 0-1,0 0 0,0 0 0,0 1 0,5-7 0,6-3-2363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4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302 257 1340,'-3'-94'16759,"1"75"-14920,0 0-1,-1 0 1,-1 0-1,-1 0 1,-8-22-1,12 40-1766,1 0 0,-1-1-1,1 1 1,-1-1 0,1 1 0,-1 0 0,1 0-1,-1-1 1,0 1 0,0 0 0,0 0 0,0 0-1,0 0 1,0 0 0,0 0 0,0 0 0,0 0-1,-1 0 1,1 0 0,0 1 0,0-1 0,-1 0-1,1 1 1,-2-1 0,0 1-48,1 1 1,-1 0-1,1-1 1,0 1-1,-1 0 1,1 0-1,0 1 0,0-1 1,-1 0-1,1 1 1,0-1-1,0 1 1,1 0-1,-3 2 1,-17 16-9,0 1 1,2 1 0,1 1 0,0 1 0,2 1 0,-15 29 0,20-33-6,1 2-1,1-1 1,1 1-1,1 0 1,1 1 0,1-1-1,-4 47 1,9-57-9,0 0 1,1 0-1,0 0 1,1-1-1,0 1 1,1-1-1,0 1 1,9 17-1,-10-25-33,0 0 0,1 0 0,0 0-1,0 0 1,0-1 0,1 1 0,0-1-1,-1 0 1,1 0 0,1 0 0,-1-1 0,1 1-1,-1-1 1,1 0 0,0 0 0,0-1-1,0 0 1,1 0 0,-1 0 0,0 0-1,9 1 1,-3-2-353,0 0-1,1 0 1,-1-1-1,1 0 1,11-3-1,-11 1-757,0 0 1,-1-2-1,1 1 0,13-7 0,-2-2-2338,-1-1 0,0-1 0,0-1-1,19-17 1,-14 10-641</inkml:trace>
  <inkml:trace contextRef="#ctx0" brushRef="#br0" timeOffset="1">1142 329 2576,'-6'-2'2237,"1"0"-1,-1-1 1,1 1 0,0-1-1,0 0 1,-7-6-1,11 8-1735,0 0 0,0 0 0,0 0 0,0 0 0,0 0 0,0 0 0,1 0 0,-1-1 0,0 1 0,1 0 0,-1 0 0,1-1 0,-1 1 0,1 0 0,0-1 0,-1 1 0,1-3 0,0 3-329,0-1 1,1 1-1,-1 0 1,0-1-1,1 1 1,-1 0-1,1-1 1,-1 1-1,1 0 1,0 0-1,0-1 1,-1 1-1,2-1 1,4-1-112,-1-1 0,0 2 0,1-1 1,0 0-1,-1 1 0,10-2 0,-2 1-197,1 0-1,-1 1 1,0 0-1,1 1 0,-1 1 1,0 0-1,1 1 0,15 2 1,-13 0-2087,-1 1 0,0 0 0,27 12 0,-31-12-406,11 5-2356,-21-9 4616,-1 1 0,1-1 0,0 0 0,-1 1 0,1-1 0,0 1 0,-1-1-1,1 1 1,-1-1 0,1 1 0,0 0 0,-1-1 0,0 1 0,1 0 0,-1-1 0,1 1 0,-1 0-1,0 0 1,1-1 0,-1 1 0,0 0 0,0 1 0,-1 9-2720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4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51 1720,'-23'14'5388,"-6"5"7450,47-28-6843,43-3-5468,-58 11-331,66-12-2795,-38 5-4126,38-16-1,-46 15 2492,-2 1 86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4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258 192 1656,'-3'-8'2044,"-1"1"0,0-1-1,-9-12 1,8 14-1071,1 0-1,0-1 1,0 0 0,1 1-1,-5-15 1,3 5 605,3 12-856,0 0-1,0-1 0,1 1 0,0-1 0,0 0 0,0 1 0,1-1 0,-1 0 1,1 1-1,0-1 0,1-5 0,0 9-654,0-1 0,0 1-1,-1 0 1,1 0 0,0 0 0,0-1-1,0 1 1,0 0 0,0 0 0,1 0-1,-1 1 1,0-1 0,0 0 0,1 0-1,-1 1 1,0-1 0,1 1 0,-1-1-1,0 1 1,1-1 0,-1 1 0,1 0-1,-1 0 1,1 0 0,-1 0 0,2 0 0,2 0-18,1 0 0,-1 1 1,0-1-1,0 1 1,0 0-1,5 3 1,-4-2-7,-1 0 1,0 1-1,0 0 0,-1 1 1,1-1-1,-1 1 0,1-1 1,-1 1-1,0 1 0,-1-1 1,1 0-1,-1 1 0,0 0 1,0 0-1,0 0 1,0 0-1,-1 0 0,0 0 1,0 1-1,-1-1 0,0 1 1,1 0-1,-1 5 0,1 3 4,-1 1 1,0-1-1,-2 0 0,1 1 0,-2-1 0,0 0 0,0 0 0,-6 16 0,0-8-40,-1-1 1,-2 0-1,0-1 1,-1 0-1,-1 0 0,0-2 1,-2 0-1,0 0 0,-1-1 1,-1-1-1,-1-1 1,0 0-1,-37 22 0,48-33-52,0 0 1,0-1-1,0 0 0,-1 0 0,-13 3 0,19-5 30,1-1 0,-1 0-1,1 0 1,-1 1 0,1-1 0,-1 0 0,1 0 0,-1-1-1,1 1 1,-1 0 0,1 0 0,-1-1 0,1 1-1,-1-1 1,1 1 0,0-1 0,-1 0 0,1 1-1,0-1 1,-1 0 0,1 0 0,0 0 0,0 0-1,0 0 1,0 0 0,0 0 0,0-1 0,0 1-1,0 0 1,0 0 0,1-1 0,-1 1 0,0 0-1,1-1 1,0 1 0,-1-1 0,0-1 0,1-2 7,-1-1 0,1 0 0,0 1 1,0-1-1,0 1 0,1-1 0,-1 1 1,2-1-1,-1 1 0,0-1 0,1 1 0,0 0 1,0 0-1,1 0 0,0 0 0,-1 0 1,2 0-1,-1 1 0,7-8 0,5-4 77,1 0-1,1 0 1,26-17-1,-42 31-61,1 1 0,0 0 0,0 0 0,0 0 0,0 0 0,0 0 0,0 1 0,0-1 0,0 1 0,0-1 0,0 1 0,0 0 0,0-1-1,0 1 1,0 0 0,0 0 0,4 1 0,-2 0 17,0 0 0,-1 1 0,1-1 0,-1 1-1,1-1 1,-1 1 0,0 0 0,0 1 0,4 2 0,-1 1 31,0-1 1,0 1 0,-1 1-1,0-1 1,0 1 0,-1 0 0,0 0-1,6 13 1,0 10 24,-2 0 0,9 54-1,-7 13-3578,-4-64-2570,-6-31 5254,1 0 1,0 0-1,0-1 1,0 1-1,0 0 0,0-1 1,0 1-1,1-1 1,-1 1-1,0-1 1,1 0-1,-1 0 1,1 1-1,-1-1 1,3 1-1,6 1-3607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4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294 159 564,'2'-2'737,"0"0"-1,0-1 1,0 1-1,-1 0 1,1-1-1,-1 1 1,0-1-1,1 0 1,-1 1-1,-1-1 1,2-4-1,4-36 3568,-3 22-1382,-4 16-1862,1 1 1,-1-1-1,0 0 1,-1 1 0,1-1-1,-1 1 1,0-1 0,0 1-1,-5-8 1,6 11-954,0 0 1,-1 1-1,1-1 1,0 0-1,-1 1 1,1-1-1,-1 0 1,1 1-1,-1 0 1,0-1 0,1 1-1,-1 0 1,1 0-1,-1 0 1,0 0-1,1 0 1,-1 0-1,1 0 1,-1 1-1,0-1 1,1 0-1,-3 2 1,-36 12-58,26-6-8,1 0-1,1 0 0,-1 1 0,1 1 1,1 0-1,-13 14 0,-55 74 173,73-90-210,1 1 1,-1 1-1,1-1 0,1 1 0,0-1 1,0 1-1,1 1 0,0-1 0,1 0 1,0 1-1,0 12 0,1-19-9,1-1 0,0 1 0,0-1 0,1 1 0,-1-1 0,1 0 0,0 1 0,0-1 0,0 0 0,0 1 0,0-1 0,1 0 0,-1 0 0,1 0 0,0 0 0,0 0 0,0-1 0,0 1 0,1-1 0,-1 1 0,1-1 0,-1 0-1,1 0 1,0 0 0,0 0 0,0 0 0,0-1 0,0 1 0,0-1 0,1 0 0,-1 0 0,0 0 0,1 0 0,-1-1 0,1 1 0,-1-1 0,6 0 0,0 0-25,0 0 1,0-1-1,-1 0 1,1-1-1,0 1 1,-1-2-1,1 1 0,-1-1 1,0 0-1,0-1 1,0 0-1,0 0 0,-1-1 1,0 0-1,0 0 1,0-1-1,0 0 0,-1 0 1,0 0-1,0-1 1,8-13-1,-4 5 20,0-1 0,-1-1-1,-1 1 1,-1-1 0,0 0 0,-1-1 0,-1 0 0,-1 0 0,3-24-1,-5 31 76,-1 0-1,0 0 1,0 0-1,-2 0 0,1 0 1,-1 0-1,-5-18 1,6 28-54,0 1-1,0 0 1,0-1 0,0 1 0,0 0 0,0-1 0,0 1 0,0 0-1,0 0 1,-1-1 0,1 1 0,0 0 0,0 0 0,0-1 0,-1 1 0,1 0-1,0 0 1,0 0 0,0-1 0,-1 1 0,1 0 0,0 0 0,0 0-1,-1 0 1,1-1 0,0 1 0,-1 0 0,1 0 0,0 0 0,0 0-1,-1 0 1,1 0 0,0 0 0,-1 0 0,1 0 0,-9 8 98,-4 17-102,13-25-7,-4 11 11,0 1 0,1-1 0,0 1 0,1 0 1,0 0-1,1 0 0,0 0 0,1 0 0,1 0 0,2 17 0,2-2-728,1 0 0,1 0-1,15 37 1,-21-62 332,0 1 0,1-1-1,-1 0 1,0 1 0,1-1-1,-1 0 1,1 0 0,-1 0 0,1 0-1,0 0 1,0-1 0,0 1-1,0 0 1,0-1 0,1 0-1,-1 1 1,5 1 0,-3-2-825,0 0 0,1 0 0,-1 0-1,0-1 1,0 1 0,1-1 0,-1 0 0,0 0 0,1-1 0,5-1 0,11-2-2991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4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94 2284,'0'-65'16449,"0"36"-6359,-1 29-10034,1 0 0,-1 1 1,1-1-1,-1 0 0,1 0 0,-1 0 0,1 0 0,-1 0 0,1 1 0,-1-1 0,1 0 0,0 0 0,-1 1 0,1-1 1,-1 0-1,1 1 0,0-1 0,-1 0 0,1 1 0,0-1 0,-1 1 0,1-1 0,0 0 0,0 1 0,-1 0 0,-74 187 974,52-127-929,-5 10-73,3 2 0,-29 138 0,54-195-195,5-11-137,-3-5 286,-1 0 0,0-1 0,0 1 0,0-1 0,1 1 0,-1-1 1,0 1-1,0-1 0,0 0 0,0 0 0,0 1 0,0-1 0,-1 0 0,1 0 1,0 0-1,1-2 0,17-21-58,0 1 25,18-28 0,-20 24 41,1 1-1,29-30 1,-45 53 8,1 1 0,-1-1 1,1 0-1,0 1 0,0 0 0,0 0 0,0 0 0,1 0 0,-1 0 1,0 1-1,1-1 0,-1 1 0,1 0 0,0 0 0,-1 0 0,6 0 0,-7 1 1,1 1 0,-1-1 0,0 0 0,0 1 0,0 0 0,0-1 0,0 1 0,0 0 0,0 0 0,0 0 0,0 0 0,0 1 0,0-1 0,0 0 0,-1 1 0,1-1 0,-1 1 0,1 0 0,-1-1 0,1 1 0,-1 0 0,0 0 0,0 0 0,0 0 0,0 0 0,0 0 0,-1 0 0,2 3 0,0 5 6,0 0 1,0 0 0,-1 0-1,-1 0 1,1 0 0,-2 0-1,1 0 1,-1 0 0,-1 0-1,0-1 1,0 1-1,-1 0 1,0-1 0,-1 1-1,0-1 1,0 0 0,-1 0-1,0-1 1,-1 1 0,0-1-1,0 0 1,-1-1 0,-13 13-1,14-16-53,1-1 0,-1 0 0,0 0 0,0 0-1,0-1 1,-1 0 0,1 0 0,-1 0 0,1-1 0,-1 0 0,1 0 0,-1-1-1,0 0 1,1 0 0,-1 0 0,1-1 0,-9-1 0,10 0-221,1 1 1,-1 0-1,0-1 1,1 0 0,-1 0-1,1-1 1,-1 1-1,1-1 1,0 0-1,-5-4 1,6 4-225,1 0-1,-1 0 0,0-1 1,1 1-1,0-1 1,0 1-1,0-1 1,0 1-1,1-1 1,-1 0-1,1 0 1,0 0-1,-1-6 1,0-3-1645,1 0 0,1 0 0,0 0-1,0 1 1,3-15 0,4-4-2119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9:5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87 2604,'-1'0'261,"1"0"0,-1-1 0,1 1 0,-1 0-1,1 0 1,-1 0 0,1-1 0,-1 1 0,1 0 0,0 0-1,-1-1 1,1 1 0,-1 0 0,1-1 0,0 1-1,-1-1 1,1 1 0,0 0 0,-1-1 0,1 1 0,0-1-1,0 1 1,0-1 0,-1 1 0,1-1 0,0 1 0,0-1-1,0 1 1,0-1 0,0 1 0,0-1 0,0 1 0,0-1-1,0 1 1,0-1 0,0 1 0,0-1 0,0 1 0,0-1-1,1 1 1,-1-1 0,0 1 0,0 0 0,1-1-1,-1 1 1,0-1 0,0 1 0,1 0 0,-1-1 0,0 1-1,1-1 1,-1 1 0,1 0 0,-1 0 0,1-1 0,1-1 113,0 1 1,0-1 0,0 1 0,0-1-1,1 1 1,-1 0 0,0 0-1,1 0 1,-1 1 0,4-2 0,41-1 1489,75 5 0,20-2-4013,-135 0 1108,1-1 1,-1 0-1,0 0 0,13-5 1,-19 6 759,0-1-1,0 1 1,0 0 0,0-1 0,0 1 0,0 0-1,0-1 1,-1 0 0,1 1 0,0-1 0,0 1-1,0-1 1,-1 0 0,1 0 0,0 1 0,-1-1-1,1 0 1,0 0 0,-1 0 0,1 0 0,-1 0-1,0 1 1,1-1 0,-1 0 0,0 0 0,1 0-1,-1 0 1,0 0 0,0 0 0,0 0 0,0 0 0,0-1-1,0 1 1,0 0 0,0 0 0,-1 0 0,1 0-1,0 0 1,0 0 0,-1 1 0,0-3 0,-2-3-2842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4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59 1120,'-2'-1'707,"0"-1"0,0 1-1,0-1 1,1 0 0,-1 0 0,1 0-1,-1 0 1,1 0 0,-1 0 0,1 0-1,0 0 1,0-1 0,0 1 0,0 0 0,1-1-1,-1 1 1,1 0 0,-1-1 0,1 1-1,0-1 1,0-3 0,0 6-526,0 0-1,0-1 1,0 1 0,0 0 0,0-1-1,0 1 1,0 0 0,0-1 0,0 1-1,0 0 1,0-1 0,0 1 0,0 0 0,-1 0-1,1-1 1,0 1 0,0 0 0,0-1-1,0 1 1,-1 0 0,1 0 0,0-1-1,0 1 1,-1 0 0,1 0 0,0-1-1,0 1 1,-1 0 0,1 0 0,0 0 0,-1 0-1,1-1 1,0 1 0,0 0 0,-1 0-1,1 0 1,0 0 0,-1 0 0,0 0-1,-4 6 4407,5 3-4542,4 9 49,1 0 0,0 0 0,1-1-1,1 0 1,1 0 0,1 0 0,0-1-1,1 0 1,0-1 0,1 0 0,1-1 0,1 0-1,0-1 1,0 0 0,1-1 0,1-1-1,28 17 1,-11-10-93,1-2 1,0-1-1,2-2 0,-1-1 0,2-2 0,-1-1 0,1-2 0,41 3 0,13-4-66,0-3 0,0-5 0,0-4-1,0-3 1,-1-4 0,-1-5 0,0-3-1,-1-4 1,144-62 0,-161 49 612,-69 38-533,0 0 1,0 0-1,0 0 1,0 0-1,0 0 0,0 0 1,1 1-1,-1-1 0,0 0 1,0 1-1,0-1 1,0 1-1,0-1 0,-1 1 1,1-1-1,0 1 0,2 1 1,19 17-65,-16-14 67,30 23-19,0-1 0,2-2 0,1-2 1,1-2-1,1-1 0,48 16 0,-52-24 0,1-2-1,0-1 1,1-2 0,-1-1 0,1-3-1,0-1 1,57-4 0,-23-7-30,0-2 1,-1-4-1,0-3 1,-1-3 0,-2-3-1,94-46 1,-42 9 326,-115 92-190,-3-26-111,0 1 0,0-1 1,0 0-1,1 1 0,0-2 1,0 1-1,0 0 0,1-1 1,-1 0-1,1 0 0,0 0 0,0-1 1,1 1-1,-1-1 0,1-1 1,-1 1-1,9 2 0,4 1 0,1-1 1,-1 0-1,1-1 0,28 1 0,23-1-31,1-4 1,-1-3-1,0-2 1,82-19 0,-65 5-29,0-4 1,154-64-1,-233 83 92,9-2 135,-1-2 0,0 0 0,-1 0 0,28-21-1,-42 29-45,18 19 55,-5-4-195,-1-5 17,1-1-1,0 0 1,0-2-1,1 1 1,0-2-1,0 0 1,17 5-1,116 20-18,-92-23 14,0-3 1,0-3-1,101-8 1,-83-2 14,0-4 0,99-29 0,-150 34 20,-1-1-1,0-1 1,0 0 0,0-2 0,-2-1-1,36-25 1,-55 37-46,-1 0-1,1-1 1,0 1-1,-1-1 0,1 1 1,0-1-1,-1 1 1,1-1-1,-1 1 1,1-1-1,-1 0 1,1 1-1,-1-1 0,1 0 1,-1 1-1,0-1 1,1 0-1,-1 0 1,0 1-1,0-1 1,0 0-1,1 0 0,-1 1 1,0-1-1,0-1 1,-1 1-123,1 1 1,-1-1-1,1 0 1,-1 1-1,0-1 1,1 1-1,-1-1 1,0 1-1,0-1 1,1 1-1,-1-1 1,0 1-1,0 0 1,0 0-1,0-1 1,1 1 0,-1 0-1,-2 0 1,-47-2-7564,48 2 7199,-123 12-13540,73-10 9477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2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151 278 64,'0'1'254,"0"-1"-1,0 1 1,0-1 0,1 0 0,-1 1-1,0-1 1,0 0 0,0 1-1,1-1 1,-1 0 0,0 1 0,1-1-1,-1 0 1,0 1 0,1-1 0,-1 0-1,0 0 1,1 1 0,-1-1-1,0 0 1,1 0 0,-1 0 0,1 0-1,-1 0 1,1 1 0,-1-1-1,0 0 1,1 0 0,-1 0 0,1 0-1,-1 0 1,0 0 0,1 0-1,-1-1 1,1 1 0,-1 0 0,1 0-1,-1 0 1,0 0 0,1 0 0,0-1-1,0 0 288,1-1 1,0 0-1,0 1 0,-1-1 0,1 0 0,-1 0 1,0 0-1,3-4 0,-1-1 315,1 0-1,-1-1 1,0 1 0,-1-1 0,2-8-1,1-24 2020,6-106 2485,-10 145-5326,-1 0-1,0 0 1,0 0-1,0 0 1,0 0 0,0 0-1,0 0 1,0 0 0,-1 0-1,1 0 1,0 0-1,-1 0 1,1 0 0,0 0-1,-1 0 1,1 0 0,-1 1-1,1-1 1,-1 0-1,0 0 1,1 0 0,-1 1-1,0-1 1,0 0 0,0 0-19,0 1 1,0 0-1,0 0 0,-1 0 1,1 0-1,0 0 1,0 0-1,0 0 1,0 0-1,0 1 1,0-1-1,0 0 1,0 1-1,0-1 1,0 0-1,0 1 1,0-1-1,-1 2 1,-5 3-8,0 0 1,0 1-1,1 0 1,-7 8-1,-5 6-8,1 1 1,1 1-1,1 0 0,1 2 0,1-1 0,-10 28 0,16-35-6,2 1-1,0-1 1,0 1 0,2 0 0,0 1-1,1-1 1,1 0 0,0 1 0,2-1 0,3 26-1,-3-37-60,0 0 0,0-1 1,1 1-1,0-1 0,0 0 0,0 0 0,1 0 0,0 0 0,0 0 0,0 0 0,1-1 0,-1 1 0,1-1 0,0 0 0,0 0 0,1 0 0,-1-1 0,1 0 0,0 0 0,0 0 0,0 0 0,0-1 0,0 1 0,1-1 0,-1-1 0,1 1 0,-1-1 0,8 1 0,-2-1-611,1 0 0,-1 0 0,1-1-1,-1-1 1,1 0 0,-1 0 0,1-1-1,-1-1 1,0 0 0,0-1 0,0 0-1,-1 0 1,12-7 0,-8 3-665,-1-1 0,0-1 0,0 0 1,-1 0-1,-1-1 0,19-23 1,-24 26 1003,-1 0 1,0 0 0,0 0-1,0 0 1,-1-1 0,-1 0-1,1 0 1,-2 0 0,1 0-1,-1 0 1,0 0 0,0-19-1,-2 24 635,-1 0-1,1 1 1,-1-1-1,0 0 1,0 0-1,-1 1 1,1-1-1,-1 1 1,0-1-1,1 1 1,-5-5 0,-1-4 2057,7 11-1862,-1-1-1,1 1 0,-1-1 0,1 1 1,0-1-1,0 0 0,0 1 0,0-1 1,0 1-1,0-4 0,-1-10 5512,0 4-2230,-2-3-1379,3 14-2356,-1 0 0,1-1 0,0 1-1,0 0 1,-1 0 0,1-1 0,0 1-1,0 0 1,-1 0 0,1-1 0,0 1-1,-1 0 1,1 0 0,0 0 0,-1 0-1,1 0 1,0 0 0,-1-1 0,1 1-1,0 0 1,-1 0 0,1 0 0,0 0-1,-1 0 1,1 0 0,0 0 0,-1 1-1,1-1 1,0 0 0,-1 0 0,1 0-1,0 0 1,-1 0 0,1 0 0,0 1-1,-1-1 1,-2 5-6,0-1-1,1 1 1,0 0 0,0 0-1,-2 6 1,-5 19-26,1 0-1,2 1 0,0 0 1,3 0-1,0 0 1,3 43-1,0-66-42,1 0-1,1 0 0,0 0 0,0 0 0,0 0 0,7 13 0,-8-20 24,-1 1 0,1-1 0,0 0 0,-1 0 0,1 1-1,0-1 1,0 0 0,0 0 0,0 0 0,0 0 0,0 0 0,0 0-1,0 0 1,1-1 0,-1 1 0,0 0 0,0-1 0,1 1-1,-1 0 1,1-1 0,-1 0 0,0 1 0,1-1 0,-1 0-1,1 0 1,-1 0 0,1 0 0,-1 0 0,0 0 0,1 0-1,-1 0 1,1 0 0,-1-1 0,1 1 0,-1-1 0,0 1-1,1-1 1,-1 0 0,0 1 0,0-1 0,1 0 0,-1 0-1,0 0 1,0 0 0,2-2 0,5-4 1,0 0-1,0-1 1,-1-1-1,0 1 1,-1-1-1,1 0 1,-2-1-1,1 1 1,5-16-1,-1-1 39,-1-1-1,8-41 0,-16 60 14,0 0 1,-1 1-1,1-1 0,-1 0 0,-1 0 0,0 1 0,0-1 1,0 0-1,-1 1 0,0-1 0,0 1 0,-1 0 0,0 0 0,0 0 1,-6-8-1,7 10-36,-1 1 1,0 0-1,-1 0 0,1 0 1,-1 0-1,1 1 1,-1-1-1,0 1 1,-1 0-1,1 0 0,0 0 1,-1 1-1,1 0 1,-1 0-1,0 0 1,0 0-1,0 1 0,0-1 1,0 1-1,0 1 1,0-1-1,0 1 1,-8 0-1,10 0-111,1 0 0,-1 1-1,1 0 1,-1-1 0,1 1 0,-1 0 0,1 0-1,0 0 1,-1 0 0,1 1 0,0-1-1,0 1 1,0-1 0,0 1 0,0 0 0,0-1-1,0 1 1,1 0 0,-1 0 0,1 1 0,-1-1-1,1 0 1,0 0 0,0 1 0,0-1-1,0 1 1,0-1 0,1 1 0,-1-1 0,1 1-1,-1 3 1,1-1-598,-1 0 0,1 0 0,0 0 0,0 0-1,1 0 1,-1-1 0,1 1 0,0 0 0,1 0 0,-1 0-1,1 0 1,0-1 0,0 1 0,0-1 0,4 6 0,-1-5-834,-1 0-1,1 0 1,0 0 0,9 6 0,9 6-2176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2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211 202 1716,'8'-48'7407,"5"-24"-1399,-12 67-5397,-1-1 1,1 1-1,-1-1 1,0 1-1,0 0 0,-2-6 1,2 8-182,0 1 1,-1 0-1,0 0 1,1 0-1,-1 0 0,0 0 1,0 0-1,0 0 1,0 0-1,0 0 1,0 0-1,-1 1 0,1-1 1,-1 0-1,1 1 1,-1-1-1,-2-1 0,2 2-340,0 1 0,0-1 0,0 1 0,0 0 0,0-1 0,0 1 0,0 0 0,0 0 0,0 0 0,0 1 0,0-1 0,0 0 0,0 1 0,0 0 0,0-1 0,1 1 0,-4 1 0,-31 19 29,30-17-119,1 0 0,-1 1 0,1 0 0,0 0 0,1 0 1,-1 1-1,1-1 0,0 1 0,1 0 0,-1 0 1,1 1-1,0-1 0,1 0 0,0 1 0,0 0 0,0 0 1,1 0-1,0-1 0,0 1 0,0 0 0,1 0 0,0 0 1,2 11-1,1-2-1,0 1 0,1-1 0,1-1 0,1 1 0,0-1 0,1 0 0,0 0 1,19 26-1,-3-11-22,-17-24 23,0 1 0,-1 0 0,0 0 0,0 1 0,-1-1 0,0 1 0,7 17 1,-11-24 8,0 0 1,0 0-1,0 0 1,0 1 0,-1-1-1,1 0 1,0 0-1,0 0 1,-1 1 0,1-1-1,-1 0 1,1 0 0,-1 0-1,1 0 1,-1 0-1,0 0 1,1 0 0,-1 0-1,0 0 1,0 0-1,0 0 1,0 0 0,0-1-1,0 1 1,0 0-1,0-1 1,0 1 0,-1 0-1,-39 15 313,30-13-251,-6 3 63,-1 0 0,-1-2 0,1 0 0,-1-1 0,-25 0 0,43-5-19,7-2-206,8-4-468,36-15-6482,-45 20 4824,1-1 1,0 0-1,-1 0 1,0-1-1,0 1 1,6-7-1,-3-1-2125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2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308 170 1484,'-6'-38'8161,"2"1"1,1-41-1,0 64-5791,3 14-2335,0 0 0,0-1 0,-1 1 0,1 0 0,0 0 0,0 0 0,0 0 0,0-1 0,-1 1 0,1 0 0,0 0-1,0 0 1,0 0 0,-1 0 0,1 0 0,0 0 0,0 0 0,-1 0 0,1 0 0,0 0 0,0 0 0,0 0 0,-1 0 0,1 0 0,0 0 0,0 0 0,-1 0 0,1 0 0,0 0 0,0 0 0,-1 0 0,0 1 2,-1 0 0,1 0-1,0 1 1,-1-1 0,1 0 0,0 1 0,0-1 0,0 0 0,0 1 0,0-1 0,-2 4-1,-118 231 678,89-163-984,-32 105 1,40-115-1646,3-9-4237,15-40-388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2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9 207 1424,'9'-39'8183,"6"-70"0,-16 70-3382,1 20 209,1 26-4128,4 26-542,4 27 251,1 82 0,-14-15-722,-24 149 1,15-206-2383,7-47-937,1-1-3502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2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38 167 1056,'-16'-1'6534,"14"1"-5254,1 0 1,-1 0-1,1-1 1,-11-4 8963,9 3-8964,8-2 2031,9 1-2717,50-1-550,1 5-3474,58-4-12772,-99 1 12077,0 0 257</inkml:trace>
  <inkml:trace contextRef="#ctx0" brushRef="#br0" timeOffset="1">1000 35 140,'-8'0'3130,"6"1"-1813,-1-1 0,1 0 0,0 0 0,0 0 1,0 0-1,0 0 0,-1 0 0,1-1 0,0 1 0,0-1 0,0 0 0,0 1 0,-4-3 0,14-3 3701,14-5-3763,-6 7-1048,1 1 0,0 1 0,32-2 0,-43 4-395,0 1 1,-1 0-1,1 0 0,-1 0 1,1 1-1,8 3 0,-10-4-385,-1 1 0,1 1 0,0-1 0,-1 0 0,0 1 0,1 0 0,-1 0 0,0 0 0,5 6 0,-7-7-125,1-1 0,-1 1-1,1-1 1,-1 0 0,1 0 0,0 1 0,0-1 0,-1 0 0,1-1-1,0 1 1,0 0 0,0 0 0,3 0 0,-2 0-1064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2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 2500,'-8'6'1706,"3"-3"-600,1 0 1,-1 0 0,1 1 0,0-1 0,0 1 0,0 0 0,1 0 0,0 0 0,-6 9 0,9-13-1079,0 0 1,0 1 0,0-1 0,0 0-1,0 0 1,0 0 0,0 0 0,0 0-1,0 1 1,0-1 0,0 0 0,0 0-1,0 0 1,0 0 0,0 0-1,0 0 1,0 1 0,0-1 0,1 0-1,-1 0 1,0 0 0,0 0 0,0 0-1,0 0 1,0 0 0,0 0-1,0 0 1,0 1 0,0-1 0,1 0-1,-1 0 1,0 0 0,0 0 0,0 0-1,0 0 1,0 0 0,0 0-1,1 0 1,-1 0 0,0 0 0,0 0-1,0 0 1,0 0 0,0 0 0,1 0-1,-1 0 1,0 0 0,12-1 508,12-5-217,-24 6-319,147-38-1924,-50 17-8530,-80 18 7165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2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153 283 900,'19'-48'6329,"-2"-2"1,-2 0-1,10-68 0,-24 117-6169,-1 0-1,0 0 0,0 0 1,0 0-1,0 0 1,0 0-1,0 0 1,0-1-1,0 1 1,0 0-1,-1 0 1,1 0-1,-1-1 1,-3 2 429,-1 10-515,-61 205 429,39-122-398,-51 272-29,74-339-78,-1 4-328,-1 55 0,7-95-45,1 0-1,0 0 0,7-18 1,-8 24 300,4-11 33,1-1-1,0 1 1,1 0 0,0 0-1,1 1 1,1 0 0,0 1-1,17-19 1,-22 28 39,0 0 0,0 0 0,0 1 0,0-1 0,0 1 0,1 0 0,0 1 0,8-5 0,-11 6 3,0 1 0,0-1 0,0 1 0,0 0 0,0 0-1,1 0 1,-1 0 0,0 0 0,0 0 0,0 0 0,0 0-1,0 1 1,0-1 0,0 1 0,0 0 0,0 0 0,0 0-1,-1-1 1,1 2 0,0-1 0,0 0 0,-1 0-1,1 0 1,0 1 0,-1-1 0,2 3 0,-1-1 20,1 0 0,-1 0 1,0 1-1,0-1 0,0 1 1,-1 0-1,1-1 0,-1 1 0,0 0 1,0 0-1,0 0 0,0 0 0,-1 0 1,0 0-1,0 0 0,0 0 1,0 0-1,0 0 0,-1 0 0,0 0 1,0 0-1,0 0 0,0 0 1,-1-1-1,-2 5 0,1 1 49,-2 0 0,1-1 0,-2 1 0,1-1 0,-1 0 1,0-1-1,0 0 0,-1 0 0,-12 10 0,12-12-45,-1 0-1,1-1 1,-1 0 0,0 0 0,0-1 0,0 0-1,0 0 1,-13 2 0,18-4-158,0-1 0,0 1 0,0-1 0,0 0 0,-1 0 0,1 0 0,0 0 0,0 0 0,0-1 0,-1 0 0,1 1-1,0-1 1,0 0 0,0 0 0,0-1 0,0 1 0,1-1 0,-1 1 0,0-1 0,1 0 0,-1 0 0,1 0 0,-1-1 0,1 1 0,0 0 0,-2-3 0,2 0-445,0 1 1,0-1-1,1 0 1,0 1-1,0-1 1,0 0-1,0 0 1,1 0-1,-1 0 1,1 0-1,0 1 1,1-1-1,1-7 1,1-9-3807,11-32-1,-1 17 349,0 0 245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2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69 153 1524,'-2'-3'883,"-1"-1"0,1 1 1,0-1-1,1 1 0,-1-1 0,1 0 0,-1 0 0,1 0 0,0 0 1,1 0-1,-1 0 0,1 0 0,-1 0 0,1 0 0,1 0 0,0-6 1,0 4-191,0 0 1,0 0 0,0 0 0,1 1 0,0-1 0,1 1 0,-1-1 0,1 1-1,0 0 1,6-9 0,-8 14-654,-1-1-1,1 0 1,-1 0-1,1 0 1,0 1-1,-1-1 1,1 0 0,0 1-1,0-1 1,-1 0-1,1 1 1,0-1-1,0 1 1,0-1-1,0 1 1,0 0 0,0-1-1,0 1 1,0 0-1,0 0 1,0-1-1,0 1 1,0 0-1,0 0 1,0 0-1,0 0 1,0 1 0,0-1-1,0 0 1,0 0-1,0 1 1,0-1-1,0 0 1,0 1-1,-1-1 1,1 1-1,0-1 1,0 1 0,0-1-1,0 1 1,-1 0-1,1-1 1,0 1-1,-1 0 1,1 0-1,0 0 1,0 1-1,2 2 49,-1 0 0,1 0 0,-1 0 0,0 1-1,0-1 1,0 1 0,-1-1 0,2 9-1,-2 0 55,0 0 0,-1-1 0,0 1 0,-1 0 0,0-1 0,-2 1 0,1 0 0,-1-1 0,-1 0 0,0 0 0,-8 16 0,-3 1 24,-1-1 1,-1 0 0,-28 32 0,42-56-147,0 0 1,0 1 0,0 0-1,0-1 1,-2 8 0,5-12-21,1 0 1,-1 1-1,0-1 1,1 0 0,-1 0-1,0 1 1,1-1-1,-1 0 1,0 0-1,1 0 1,-1 0-1,1 1 1,-1-1 0,0 0-1,1 0 1,-1 0-1,1 0 1,-1 0-1,0 0 1,1 0 0,-1 0-1,1 0 1,-1 0-1,1-1 1,-1 1-1,0 0 1,1 0-1,-1 0 1,0 0 0,1-1-1,17-3-29,-3 1-424,1-1 0,25-1 1,9 5-4040,-23 0 92,-20 0 1836,-1 0 0,1 0-1,0 1 1,11 1 0,-8 1-1162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2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23 231 1428,'-22'14'22603,"35"-20"-19096,30-10-2580,-14 8-1119,6-2 636,65-10 1,-90 18-912,1 1 0,0 1 1,0 0-1,0 1 0,0 0 0,0 0 0,-1 1 0,1 0 1,-1 1-1,16 6 0,-21-6 1110</inkml:trace>
  <inkml:trace contextRef="#ctx0" brushRef="#br0" timeOffset="1">247 39 1820,'-3'-24'15139,"3"23"-14775,0 1 0,-1-1 0,1 0 0,0 0-1,0 1 1,-1-1 0,1 0 0,0 1 0,-1-1 0,1 0-1,-1 1 1,1-1 0,-1 1 0,1-1 0,-1 1 0,1-1 0,-1 1-1,1-1 1,-1 1 0,0-1 0,1 1 0,-1 0 0,0-1-1,1 1 1,-1 0 0,0 0 0,0 0 0,-1-1 0,-1 6 53,1-1 0,-1 1 0,1 0 0,-4 9 1,-68 279-151,60-226-1628,3-4-2168,3-14-2606,-4 0-4493,9-34 6217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0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24 2488,'-3'-17'12878,"3"17"-12713,0-1 1,0 1-1,0 0 1,0-1-1,0 1 1,0 0-1,0 0 0,-1-1 1,1 1-1,0 0 1,0 0-1,0-1 1,-1 1-1,1 0 1,0 0-1,0-1 1,-1 1-1,1 0 1,0 0-1,0 0 1,-1 0-1,1-1 1,0 1-1,-1 0 1,1 0-1,0 0 0,0 0 1,-1 0-1,1 0 1,0 0-1,-1 0 1,1 0-1,0 0 1,-1 0-1,1 0 1,0 0-1,-1 0 1,1 0-1,0 0 1,-1 0-1,1 1 1,0-1-1,0 0 0,-1 0 1,1 0-1,0 0 1,0 1-1,-1-1 1,1 0-1,0 0 1,0 0-1,-1 1 1,1-1-1,0 0 1,0 1-1,0-1 1,-4 5 260,1 0 1,0 0-1,0 0 1,1 1-1,0-1 1,0 1-1,0-1 1,0 1-1,-1 11 1,-3 8-152,-35 92 92,-3 11-1626,19-42-3839,15-55-1273,2-8-3068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2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208 204 80,'-5'-40'8287,"4"32"-6615,0 0 1,0 0-1,-1 0 1,0 0-1,0 1 1,-6-14 0,0 4 606,4 7-1213,-1 1 1,1 0-1,-2 0 0,1 1 1,-1-1-1,-12-11 1,18 19-1041,-1 1 0,1 0-1,-1-1 1,0 1 0,1-1 0,-1 1 0,1 0 0,-1 0 0,0-1 0,1 1 0,-1 0-1,0 0 1,0 0 0,1 0 0,-1 0 0,0 0 0,1 0 0,-1 0 0,0 0 0,0 0-1,1 0 1,-1 0 0,0 0 0,1 1 0,-1-1 0,-1 1 0,-18 15 141,13-8-167,1 0 0,0 1 0,-7 12 0,3 0 17,1 0 0,0 1 0,2 1 0,0-1 0,-4 34 0,9-43-51,0 0 1,1 0 0,1 0-1,0-1 1,1 1-1,0 0 1,1 0-1,0 0 1,1-1-1,1 1 1,7 16-1,-8-22-181,0-1 0,1 0 0,0-1-1,1 1 1,-1-1 0,1 1-1,0-1 1,0-1 0,0 1-1,11 6 1,-13-9-170,0 0 0,1 0 1,-1-1-1,1 1 0,-1-1 0,1 0 0,-1 0 0,1 0 1,0 0-1,0-1 0,-1 1 0,1-1 0,0 0 1,0 0-1,-1 0 0,1-1 0,0 1 0,-1-1 1,1 0-1,0 0 0,4-2 0,5-5-2199,0 0-1,0-1 1,-1 0 0,0-1-1,21-22 1,-11 8-1037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2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4 208 996,'-1'-8'1564,"0"0"-1,0 0 1,1-1-1,0 1 1,0 0-1,3-14 1,0 13-668,-1-1 1,1 1-1,1 0 1,-1 0-1,2 0 1,-1 0-1,1 1 1,11-14-1,-7 8 275,-6 11-780,-1-1-1,0 1 0,1 0 1,-1 0-1,1 0 0,0 0 1,5-4-1,-8 7-351,1 0-1,-1 0 1,1 0-1,-1 0 1,1 0 0,-1 0-1,0 0 1,1 0 0,-1 0-1,1 1 1,-1-1 0,1 0-1,-1 0 1,1 0 0,-1 1-1,0-1 1,1 0 0,-1 0-1,0 1 1,1-1 0,-1 0-1,1 1 1,-1-1-1,0 0 1,0 1 0,1-1-1,-1 1 1,0-1 0,0 0-1,0 1 1,1-1 0,-1 1-1,7 15 626,-5-4-427,0 1 1,0 0-1,-1 0 0,-1 0 1,0-1-1,-1 1 1,0 0-1,-1 0 0,-1-1 1,-4 14-1,-6 14-42,-33 65 0,24-56 3,17-39-180,4-9-13,0 1 1,0-1 0,0 1-1,0 0 1,0-1-1,1 1 1,-1 0 0,1 0-1,-1 0 1,1-1-1,0 5 1,27-8-128,26-6-1249,-32 6-1600,1-1 0,34-10 0,10-12-9151,-48 16 8132</inkml:trace>
  <inkml:trace contextRef="#ctx0" brushRef="#br0" timeOffset="1">588 698 2296,'-30'3'8211,"-2"-4"8599,38-4-15278,8-5-892,3 3-547,0 0 0,1 1-1,0 1 1,0 0 0,0 1-1,35-2 1,-27 5-1004,1 1 1,30 3-1,-47-2-604,1 0 0,-1-1 0,1 0 0,15-3 0,39-14-11371,-46 11 8713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2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258 241 1540,'-5'-40'7596,"7"-16"-2416,1 6-1172,-9-14 3338,6 62-7217,0 1 1,0-1 0,-1 1 0,1 0 0,0-1-1,-1 1 1,1 0 0,-1-1 0,1 1-1,-1 0 1,0 0 0,0-1 0,1 1-1,-1 0 1,0 0 0,0 0 0,0 0-1,0 0 1,0 0 0,0 0 0,-1 1 0,1-1-1,0 0 1,-2 0 0,0 0-68,1 1 0,-1-1-1,1 1 1,0 0 0,-1 0 0,1 0 0,-1 0 0,1 1-1,-1-1 1,1 1 0,0 0 0,-1-1 0,-1 2 0,-5 2-64,1 0 1,-1 1 0,1-1 0,0 2-1,1-1 1,-10 9 0,3 0 11,0 2 1,1-1 0,1 1-1,0 1 1,1 0 0,1 1 0,-12 29-1,18-36-29,0 0 0,1 0 0,0 1 0,0 0 0,1-1 0,1 1 0,0 0 0,1 0 0,0 0-1,0 0 1,2 0 0,-1 0 0,2-1 0,3 13 0,-6-22 10,0 0 1,1-1-1,-1 1 0,1-1 0,-1 1 0,1 0 1,0-1-1,0 1 0,-1-1 0,1 1 1,0-1-1,0 0 0,1 1 0,-1-1 1,0 0-1,0 0 0,0 0 0,1 0 1,-1 0-1,1 0 0,-1 0 0,1 0 1,-1-1-1,1 1 0,-1 0 0,1-1 1,0 0-1,-1 1 0,1-1 0,0 0 0,-1 0 1,1 0-1,0 0 0,-1 0 0,1 0 1,0 0-1,0 0 0,-1-1 0,1 1 1,-1-1-1,1 1 0,0-1 0,-1 0 1,1 1-1,-1-1 0,0 0 0,2-1 1,6-4-3,0-1 0,0 0-1,-1 0 1,0-1 0,14-16 0,-6 4 29,0-1-1,-1-1 1,-2 0-1,0-1 0,-1 0 1,-2-1-1,14-45 1,-21 62 54,-3 6-52,1 0 0,-1 1 0,0-1 0,1 0 0,-1 0 0,0 1 0,0-1 0,0 0 0,1 0 0,-1 1 0,0-1 0,0 0 0,0 0 0,0 1 0,0-1 0,0 0 0,-1 0 1,1 0-1,0 1 0,0-1 0,0 0 0,-1 1 0,1-1 0,0 0 0,-1 0 0,1 1 0,-1-1 0,0-1 0,-2 5 13,1-1-1,0 1 1,0-1-1,0 1 1,0-1 0,-1 4-1,-2 5-35,0 0 1,1 0-1,1 0 1,0 0-1,0 0 0,1 1 1,0 0-1,1-1 1,1 1-1,0 0 0,0-1 1,3 19-1,1-8-365,0-1 0,8 25 1,-9-38-597,0 0 0,0-1 0,1 1 0,0-1 0,5 7 0,-8-13 590,-1 0-1,1 0 0,0 0 0,0 0 0,0 0 0,0-1 0,0 1 0,0 0 0,0-1 0,0 1 0,1 0 0,-1-1 0,0 0 0,0 1 1,0-1-1,1 0 0,-1 1 0,0-1 0,0 0 0,1 0 0,-1 0 0,0 0 0,0 0 0,2-1 0,29-10-9344,-19 2 5952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2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32 183 1568,'0'-34'5445,"2"0"0,1 0 0,9-39 0,-13 73-5389,1 0-1,0-1 1,0 1-1,0 0 1,0 0-1,0-1 1,1 1-1,-1 0 1,0-1-1,0 1 1,0 0-1,0 0 1,0-1-1,0 1 1,0 0-1,0 0 1,1-1-1,-1 1 1,0 0-1,0 0 1,0-1-1,1 1 1,-1 0-1,0 0 1,0 0-1,0 0 1,1-1-1,-1 1 1,0 0-1,0 0 1,1 0-1,-1 0 1,0 0-1,1 0 1,-1 0-1,0 0 1,0 0-1,1 0 1,-1 0-1,0 0 1,1 0-1,10 10 620,5 23-285,-12-18-270,-1-1 0,0 1-1,-1 0 1,-1 0 0,-1 0 0,0 0 0,-1 0 0,0 0 0,-1 0 0,-1-1 0,0 1-1,-1-1 1,-1 1 0,0-1 0,-1 0 0,-7 12 0,-11 9 80,18-26-96,0-1-1,-10 19 1,16-27-102,0 0-1,0 1 0,0-1 0,0 0 1,0 0-1,0 0 0,0 0 1,0 0-1,0 0 0,0 1 0,0-1 1,0 0-1,0 0 0,0 0 1,0 0-1,0 0 0,0 0 0,0 0 1,0 0-1,1 1 0,-1-1 0,0 0 1,0 0-1,0 0 0,0 0 1,0 0-1,0 0 0,0 0 0,0 0 1,1 0-1,-1 0 0,0 0 1,0 0-1,0 0 0,0 0 0,0 1 1,0-1-1,0 0 0,1 0 1,-1 0-1,0 0 0,0 0 0,0 0 1,0 0-1,0-1 0,0 1 0,0 0 1,1 0-1,-1 0 0,0 0 1,14-1-58,20-8-435,-25 7 157,68-20-5376,-3-5-3737,-18 7 417,-32 12 5099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2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225 327 2436,'-52'-12'8014,"-65"-26"1745,62 23-3072,63 15-4184,43 4-2426,7 4 42,112 1 0,-143-8-111,898-21 10,-809 15-3,1397-81 21,-404-62-196,-1078 141 88,-4 1-217,0 1-1,46-2 0,-73 7 259,0 0-1,0 0 1,0 0-1,0 0 1,0 1-1,0-1 1,0 0-1,0 0 1,0 0-1,0 0 1,0 0-1,0 0 1,0 0 0,0 0-1,0 0 1,0 0-1,0 0 1,0 1-1,0-1 1,0 0-1,0 0 1,0 0-1,0 0 1,0 0 0,0 0-1,0 0 1,0 0-1,0 0 1,0 0-1,0 0 1,0 1-1,0-1 1,0 0-1,0 0 1,0 0 0,0 0-1,0 0 1,0 0-1,0 0 1,0 0-1,1 0 1,-18 7-1125,-26 7-1234,-19-1-5214,-83 7 0,118-17 5930,-37 4-2215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2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206 125 2512,'-5'-76'12969,"-1"56"-8561,6 19-4085,-1 0 0,1 0 1,-1 0-1,1 0 0,-1 0 1,1 1-1,0-1 1,-1 0-1,1 0 0,0 0 1,0 0-1,0-1 0,0 1 1,0 0-1,0 0 0,0 0 1,0 0-1,0 0 0,0 0 1,0 0-1,1 0 1,-1 0-1,0 0 0,1 0 1,-1 0-1,1 1 0,0-2 1,0 2-311,-1 0 0,1 0 0,0 0 0,-1 0 0,1 0 0,0 0 0,-1 1 0,1-1 0,0 0 0,-1 0 0,1 1 1,-1-1-1,1 1 0,-1-1 0,1 0 0,-1 1 0,1-1 0,-1 1 0,1-1 0,-1 1 0,1 0 0,-1-1 0,1 1 0,10 14-15,-5-6 18,0 0 1,-1 0 0,0 1-1,0 0 1,-1 0-1,0 0 1,3 15-1,-5-12-3,0-1 0,-1 1 0,0-1 0,-1 1 0,-1 0 0,0-1 0,-1 1 0,0 0 0,-1-1 0,0 0 0,-1 0 0,0 0 0,-12 22 0,10-22-96,-1 1 0,-1-1 0,0-1 0,0 1 0,-1-2 0,0 1 0,-1-1 0,-1 0 0,1-1 0,-1-1 0,-1 1 0,-16 8 0,26-16 15,0 1-1,-1-1 1,1 0-1,0 0 1,0-1-1,0 1 0,-1 0 1,1-1-1,0 1 1,-1-1-1,1 0 1,-1 0-1,1 0 1,0 0-1,-1 0 1,1 0-1,0-1 0,-1 1 1,1-1-1,0 0 1,-1 1-1,1-1 1,0 0-1,0 0 1,0-1-1,0 1 1,0 0-1,0-1 0,0 1 1,0-1-1,1 0 1,-1 1-1,0-1 1,-1-3-1,0 0 37,1 0 0,0 1 0,0-1 0,0 0 0,0 0 0,1 0 0,0 0 0,0-1 0,1 1 0,-1 0 0,1 0 0,0-1 0,0 1 0,1 0 0,1-6 0,-2 9 50,1-6 196,1-1 0,0 1 0,0 0 0,1 0 0,0 0 0,0 1 0,1-1 0,5-8 0,-8 15-178,0 0 1,0 1-1,0-1 0,0 0 1,0 1-1,0-1 0,0 1 1,1-1-1,-1 1 0,0 0 1,0-1-1,0 1 0,1 0 1,-1 0-1,0 0 0,1 0 1,-1 0-1,0 0 0,0 0 1,1 0-1,-1 1 0,0-1 1,0 0-1,0 1 0,2 0 1,2 0 16,-1 1 0,1 0 1,-1 0-1,0 1 0,6 3 1,-1 2-5,-1 0 1,1 1-1,-2 0 1,1 1 0,-1 0-1,-1 0 1,10 19 0,0 6-233,12 39 1,-17-31-1091,-1-4-3630,1-14-6017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2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203 138 1568,'-3'-24'3793,"2"14"-1455,0 0 1,-1 1-1,0-1 0,0 1 0,-1-1 0,-4-9 1,2 8 60,-8-13 2566,13 24-4942,0-1 0,0 1-1,-1 0 1,1 0-1,0 0 1,0 0-1,0 0 1,0 0-1,0 0 1,0 0-1,0 0 1,-1 0 0,1 0-1,0 0 1,0-1-1,0 1 1,0 0-1,0 0 1,-1 0-1,1 0 1,0 0-1,0 0 1,0 0 0,0 1-1,0-1 1,-1 0-1,1 0 1,0 0-1,0 0 1,0 0-1,0 0 1,0 0-1,0 0 1,0 0 0,-1 0-1,1 0 1,0 0-1,0 0 1,0 1-1,0-1 1,0 0-1,0 0 1,0 0-1,0 0 1,0 0 0,-1 0-1,1 0 1,0 1-1,-4 17-220,-5 52 411,-3-1-1,-30 94 1,18-85-162,-37 141-595,59-214 240,1 1 0,0-1 0,0 1 0,1-1 0,0 1 0,0-1 0,0 1 0,1 8 0,0-14 250,-1 0 1,0 0-1,1 0 1,-1 0 0,0 0-1,1 0 1,-1 0 0,1 0-1,-1 0 1,0 0 0,1 0-1,-1 0 1,0 0 0,1 0-1,-1 0 1,0 0 0,1 0-1,-1-1 1,0 1 0,1 0-1,-1 0 1,0 0 0,1-1-1,-1 1 1,0 0 0,0 0-1,1 0 1,-1-1 0,0 1-1,0 0 1,0-1 0,1 1-1,-1 0 1,0-1 0,0 0-1,12-13-697,7-13-182,17-36 0,-25 42 936,1-1 0,1 2 1,1 0-1,19-22 0,-29 38 6,0 1 0,0 0 0,1 0 1,-1 0-1,1 0 0,-1 1 0,1-1 0,0 1 0,0 1 0,0-1 0,9-1 0,-13 2 10,1 1 0,0 0 0,-1-1 0,1 1 0,-1 0 0,1 0 0,0 0 0,-1 1 0,1-1 0,0 0 0,-1 1 0,1-1 0,-1 1 0,1-1 0,0 1 0,-1 0 0,0-1 0,1 1 0,-1 0 0,1 0 0,-1 0 0,0 0 0,0 0 0,0 1 0,1-1 0,-1 0 0,0 1 0,-1-1 0,1 0 0,0 1 0,0-1 0,0 1 0,-1-1 0,1 1 0,-1-1 0,1 1 0,-1 0 0,0-1 0,0 1 0,0 2 1,1 6 204,0 1 1,-2-1 0,1 0 0,-1 1 0,-1-1 0,1 0 0,-2 1 0,0-1 0,0 0 0,-1-1 0,0 1 0,0 0 0,-1-1 0,-8 11 0,9-14-250,-1 0 1,1 0-1,-2 0 0,1-1 0,0 0 1,-1 0-1,0 0 0,0-1 1,-1 0-1,1 0 0,-1 0 0,0-1 1,0 0-1,0-1 0,0 1 1,-1-1-1,1-1 0,-1 1 1,1-1-1,-11 0 0,16-1-236,0 0-1,-1-1 1,1 1-1,0 0 0,0-1 1,0 0-1,0 1 1,0-1-1,0 0 1,0 0-1,0 0 1,0 0-1,0 0 1,0-1-1,0 1 1,1-1-1,-1 1 1,1-1-1,-1 0 0,1 1 1,-1-1-1,1 0 1,0 0-1,0 0 1,0 0-1,0 0 1,0 0-1,1 0 1,-1 0-1,1 0 1,-1 0-1,1-1 1,-1-2-1,1-3-1215,-1 0-1,1 0 1,0 0-1,1 0 1,-1 1 0,2-1-1,-1 0 1,4-10-1,3 1-2028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2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250 157 864,'1'-19'5553,"-1"15"-4395,1-1 0,-1 1 0,0-1 0,0 1 0,-1-1 0,0 1 0,1-1 0,-1 1 0,-1 0 0,1-1 0,-1 1 0,1 0 0,-5-6 0,-6-11 2221,10 16-2830,-1 0 0,0 0 0,0 1 1,0-1-1,0 1 0,-7-7 0,8 10-503,0 0 0,0-1-1,0 1 1,0 0 0,0 0 0,-1 1 0,1-1-1,0 0 1,0 1 0,0-1 0,-1 1-1,1 0 1,0 0 0,0 0 0,-1 0 0,1 0-1,0 0 1,-1 0 0,1 1 0,-3 1 0,-4 0-32,1 2 1,0-1 0,0 1 0,0 0 0,1 1-1,-1 0 1,1 0 0,0 1 0,1-1 0,-1 1 0,1 1-1,0 0 1,1-1 0,0 2 0,0-1 0,0 0 0,1 1-1,0 0 1,0 0 0,1 1 0,-2 8 0,2-9-33,0 1 0,1 0 0,0-1 0,1 1 0,0 0 0,0 0 0,1 0 0,0 0 0,0 1 0,1-2 0,1 1 0,-1 0 0,1 0 0,1 0 0,0-1 1,0 1-1,1-1 0,0 0 0,0 0 0,9 12 0,-8-13-264,0-1 1,1 0-1,0-1 1,0 1-1,1-1 1,-1 0-1,13 6 1,-16-10-169,0 1 0,0-1 0,1 0 1,-1 0-1,0 0 0,1 0 1,-1-1-1,1 1 0,-1-1 1,1 0-1,0 0 0,-1-1 1,1 1-1,-1-1 0,1 1 1,-1-1-1,0 0 0,1 0 0,-1-1 1,4-1-1,5-4-2763,1-1 0,-2 0 0,17-15 0,-4 2-946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5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68 1852,'-5'0'4503,"-9"0"3066,14 0-7464,-8-5 6542,18 4-1162,5-3-3605,9-1-1990,8 1 213,34-10 1,-13 3-95,1 2-8,0 2 1,68-1-1,-176 9 161,0 2-1,0 2 0,0 3 1,-79 21-1,79-8-208,80-29 106,1 1 0,52-7-1,-6 1 6,42-2-96,-115 15 626,-6 0-215,-21 1-81,-36 6-246,34-1-242,-44 16 0,60-16-1688,1 0 1,-1 0 0,-11 9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5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33 2128,'-19'-5'5661,"-5"-4"-1023,22 8-4337,1 0 0,-1 0-1,1 0 1,-1 1 0,1-1 0,-1 1-1,0-1 1,1 1 0,-1-1 0,0 1-1,1 0 1,-4 0 0,5 0-224,-1 0 1,0 0-1,1 0 1,-1 1-1,1-1 0,-1 0 1,1 0-1,-1 1 1,1-1-1,-1 1 0,1-1 1,-1 0-1,1 1 1,-1-1-1,1 1 1,0-1-1,-1 1 0,1-1 1,0 1-1,-1-1 1,1 1-1,0-1 0,0 1 1,0 0-1,-1-1 1,1 1-1,0-1 0,0 1 1,0 0-1,0-1 1,0 1-1,0-1 1,0 1-1,0 0 0,25 0 1343,-5 3-1326,0-1 0,0-1 0,0 0 0,1-2 0,-1 0 0,0-2 0,0 0 1,34-8-1,-35 1 223,-19 9-233,1 0 0,-1 0 0,0 0 0,1 0 0,-1 0 0,0-1 0,1 1 0,-1 0 0,0 0 1,1 0-1,-1-1 0,0 1 0,1 0 0,-1-1 0,0 1 0,0 0 0,1 0 0,-1-1 0,0 1 0,0-1 0,0 1 0,1 0 0,-1-1 0,0 1 0,0 0 0,0-1 0,0 1 0,0-1 0,0 1 0,0 0 0,0-1 0,0 1 0,0-1 0,0 1 0,0 0 0,0-1 0,0 1 0,0-1 0,0 1 0,-1 0 0,1-1 0,0 1 0,0 0 0,0-1 0,-1 0 0,-2 1 205,-1-1 0,1 1 0,0-1 1,-1 1-1,1 0 0,0 0 0,-7 1 0,1 0-151,-1 0-136,0 0 0,0 1 0,1 0 0,-1 1-1,1 0 1,-1 0 0,1 1 0,-16 10 0,-25 8 10,38-16-9,19-6 64,24-8 63,94-45 22,-152 66-1609,12-4-2310,-1-1-1,0-1 1,0 0 0,-1-2 0,-19 6 0,9-9-332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0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163 218 1316,'-1'-8'1533,"0"1"-1,0-1 1,1 0 0,0 0-1,1 0 1,1-13 0,0 14-935,0 1 1,0-1 0,1 1-1,0 0 1,0 0-1,0 0 1,9-11 0,-3 4 205,-1 2 214,0 0 0,19-20 0,-24 29-890,-1 0 0,1 0 0,-1 0 0,1 0 0,0 0 0,-1 1 0,1-1 1,0 1-1,0-1 0,0 1 0,0 0 0,1 0 0,-1 1 0,0-1 1,0 1-1,1-1 0,-1 1 0,4 0 0,-6 0-97,1 1-1,-1-1 1,1 0-1,-1 1 1,0-1-1,1 1 1,-1-1-1,0 1 1,1 0-1,-1-1 1,0 1-1,0 0 0,0 0 1,0 0-1,0 0 1,0 0-1,0 0 1,0 0-1,1 2 1,0 0 22,-1 0 0,0-1 0,0 1 1,0 0-1,-1 0 0,1-1 0,-1 1 0,1 0 0,-1 4 0,-1 6 154,0 0 0,-1 0 0,-4 19 0,4-24-108,-4 15 73,-1-1 0,-1 0 0,-15 30 0,-40 59-68,36-67-2524,28-45 2391,-1 0-1,1 0 1,-1 0 0,1 0-1,0 0 1,0 1 0,-1-1-1,1 0 1,0 0 0,0 1-1,0-1 1,0 1 0,0-1-1,0 1 1,0-1 0,0 1-1,0 0 1,0-1 0,0 1-1,0 0 1,0 0 0,1-1-1,1 1 16,0 1 0,-1-1 0,1 0 1,-1 1-1,1-1 0,-1 1 0,1 0 0,-1 0 0,4 1 0,-2 0 24,0 0-1,0 1 1,-1-1-1,1 1 1,-1-1-1,1 1 1,-1 0-1,0 0 1,0 1-1,0-1 1,2 5-1,-3-5 71,-1 0 0,0 0 0,0 0 0,0 0-1,0 0 1,0 1 0,-1-1 0,1 0 0,-1 0 0,0 0 0,0 1-1,0-1 1,-1 0 0,1 0 0,-1 0 0,1 1 0,-1-1 0,-2 5-1,0-3 84,0 0 0,0-1 0,0 1 0,0-1 0,-1 0-1,0 0 1,0 0 0,0 0 0,0-1 0,-7 5-1,1-2-19,-1 0-1,-1 0 0,1-1 1,-1 0-1,0-1 1,0 0-1,0-1 0,0-1 1,-17 2-1,29-4-153,-11 1-360,1 0-1,0-2 1,0 1 0,0-1-1,-12-3 1,20 4 58,0-1 1,0 0-1,0 0 1,0 0-1,0 0 0,0 0 1,0 0-1,0 0 1,0 0-1,0-1 1,1 1-1,-4-4 0,4 3-135,0 0 0,0 1 0,0-1 0,1 0 0,-1 0-1,0 0 1,1 0 0,-1 0 0,1 0 0,0 0 0,0 0-1,-1 0 1,1 0 0,0 0 0,1 0 0,-1-3 0,1-1-1115,1 0-1,-1 0 1,1 1 0,4-10 0,6-4-2170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5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29 128,'-11'-4'9621,"11"4"-9397,0-1-1,0 1 0,-1-1 1,1 1-1,0-1 1,0 1-1,0-1 0,0 1 1,0-1-1,0 1 0,0-1 1,0 1-1,0-1 1,0 1-1,0 0 0,0-1 1,0 1-1,1-1 1,-1 1-1,0-1 0,0 1 1,0-1-1,1 1 0,-1 0 1,0-1-1,0 1 1,1-1-1,-1 1 0,3-2 2454,-29 18 1653,16-8-2901,10-8-1379,1 0-1,-1 0 1,0 0-1,0 0 1,0 0-1,0 0 1,0 0-1,0 0 1,0 0-1,0 0 1,0 0 0,1 0-1,-1 0 1,0 0-1,0 0 1,0 0-1,0 1 1,0-1-1,0 0 1,0 0 0,0 0-1,0 0 1,0 0-1,0 0 1,0 0-1,0 0 1,0 0-1,0 1 1,0-1 0,0 0-1,0 0 1,0 0-1,0 0 1,0 0-1,0 0 1,0 0-1,0 0 1,0 1-1,0-1 1,0 0 0,0 0-1,0 0 1,0 0-1,0 0 1,0 0-1,0 0 1,0 0-1,0 1 1,13 3 49,6 1 10,0-1 0,1-1-1,-1-1 1,1 0-1,31-2 1,22 2-24,48 1 383,-93-4 2,-28 1-164,-2 0-268,0 0-1,-1 1 1,1-1-1,0 0 1,-1 1 0,1-1-1,0 1 1,-3 0-1,2 0-23,-72-5 15,51 2-36,1 1 0,-1 1-1,-43 5 1,41-3 2,21-2 6,-1 1-1,1-1 1,0 1 0,0 0 0,-10 3 0,10-2 54,8-2 141,10-2-119,85 0-70,1-4 0,-2-5 0,104-25 0,-187 34 7,-2 0 104,-16 1 645,-8 1-591,0-1 0,-18-5 0,18 4-180,0 0 0,-20-1 0,1 3 111,-1 2 0,-50 9 1,64-7-845,1 1 1,-19 8 0,25-9-1582,0 2-1,0-1 0,-19 14 1,28-17 515,-5 3-1914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56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1648,'-7'14'11432,"7"-14"-11302,1 0-1,-1 0 1,0 0 0,0 1-1,0-1 1,0 0 0,0 0-1,1 0 1,-1 0 0,0 0 0,0 0-1,0 0 1,0 0 0,1-1-1,-1 1 1,0 0 0,0 0-1,0 0 1,1 0 92,0-1-135,0 0-1,0 0 1,0 0 0,1 1-1,-1-1 1,0 0 0,0 0-1,1 1 1,-1-1 0,0 1-1,1-1 1,-1 1 0,1 0-1,-1 0 1,0-1 0,1 1-1,-1 0 1,3 0-1,15-4 59,-7-1-55,1 0 0,17-5 1,-1 1 67,-13 4 596,-14 5 390,-4 0 37,-11 0 79,-1 1-983,0 1 0,0 0 0,0 1-1,-13 5 1,-20 3-96,158-7-3708,-52-11-3599,-19 2-1952,-29 3 5475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5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14 108 992,'1'-1'520,"0"0"0,0 0 0,0 0-1,0 0 1,-1 0 0,1-1 0,0 1 0,0 0 0,-1 0-1,1-1 1,0-2 0,-1 3-369,1-1 0,-1 0 0,0 1 0,0-1 1,0 0-1,0 0 0,0 1 0,-1-1 0,1 0 0,0 0 0,-1 1 0,1-1 0,-1 0 0,0 1 0,0-2 1,-11-13 1574,9 14-1258,-1-7 6616,31 7-6353,69-17-518,-89 16-167,0 2 0,0-1 0,0 1 0,1 0 0,-1 0 0,1 1 0,-1 0 0,0 1 0,13 1 0,-20-2-29,0 1 0,1-1 0,-1 0 0,1 0 0,-1 0 0,0-1 0,1 1 0,-1 0 0,1 0 0,-1 0 0,1 0 0,-1 0 0,0 0 0,1 0 0,-1-1 0,0 1-1,1 0 1,-1 0 0,0-1 0,1 1 0,-1 0 0,0 0 0,1-1 0,-1-3 867,-7 2 389,-3 3-970,0 0 1,0 1-1,0 0 0,-12 4 0,-6 2-263,-66 13 28,71-16-60,22-5-12,23-3-24,39-6 48,-44 7-6,-1 0 0,20-6 0,-27 5-13,0 1 0,0 0-1,12-1 1,-21 3 7,-11 11-41,-18 9-779,-19 14-4508,19-10-8674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5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 2220,'-1'-3'9022,"-4"-6"-2193,24 4-5196,11-2-1206,268 12 458,-208-8-886,-77 1 301,-1 1-1,0-1 1,0-1-1,-1 0 1,15-7-1,-63 18 3631,-3-2-3562,-2 5-194,16-5-158,0 1-1,-27 12 1,44-15 172,3-1-1645,19-2-2179,-8-2 2186,-1 0 1,1 0-1,-1 0 1,1-1-1,-1 1 1,1-1-1,-1 0 0,0 0 1,0-1-1,0 1 1,7-7-1,-1 2-2037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9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4 260,'-30'21'17703,"23"-20"-16813,5 0-644,6 0 32,-4-1-257,19 10 787,-15-8-736,-1 0 1,1 0-1,0 0 1,0 0-1,0 0 1,0-1-1,0 1 1,0-1-1,1 0 1,-1-1-1,5 1 1,51 2 107,-56-3-153,19-1 629,0 0-1,0-2 0,-1 0 1,39-11-1,-61 14-595,0 0 0,0 0 0,0 0 0,1 0 0,-1 0 0,0 0 0,0 0 0,0 0 0,1 0 0,-1 0-1,0 0 1,0-1 0,1 1 0,-1 0 0,0 0 0,0 0 0,0 0 0,0 0 0,1 0 0,-1 0 0,0-1 0,0 1 0,0 0 0,0 0-1,1 0 1,-1 0 0,0-1 0,0 1 0,0 0 0,0 0 0,0 0 0,0-1 0,0 1 0,0 0 0,0 0 0,1 0 0,-1-1 0,0 1-1,0 0 1,0-1 0,-9-4 1044,-15 0-738,7 4-351,-1 0 0,1 1 0,-1 1 1,1 1-1,-20 5 0,-86 26-39,96-25 29,13-2-4,-9 1 14,22-7-11,10-7 34,0 1 0,0 0 0,1 0 0,-1 1 0,13-4 0,-1-1-33,1 1 1,37-9 0,-50 16-7,0 0-1,0 1 1,0 0 0,0 1 0,1 0-1,-1 0 1,0 1 0,0 0 0,16 4-1,-24-4 164,-8 0-69,-19 1-20,-34-1 282,59-1-304,2-1-58,-1 1 10,1-1-1,0 0 1,-1 1 0,1-1-1,0 0 1,-1 1-1,1-1 1,0 1 0,0-1-1,0 1 1,0-1 0,-1 1-1,1 0 1,0-1 0,0 1-1,0 0 1,0 0-1,0 0 1,2 0 0,-3 0 105,-5 4 146,5-4-356,1 1 0,0-1 0,-1 0 0,1 1 0,-1-1 0,1 0-1,0 1 1,-1-1 0,1 0 0,-1 1 0,1-1 0,-1 1-1,1-1 1,-1 1 0,0-1 0,1 1 0,-1-1 0,0 1 0,1 0-1,-1-1 1,0 1 0,1 0 0,-1-1 0,0 1 0,0-1 0,0 1-1,0 0 1,0 0 0,0-1 0,0 1 0,0 0 0,0 0 0,-2 7-5585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3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248 247 1436,'2'-6'2088,"0"0"-1,-1-1 1,0 1-1,1-14 1,-4-27 4058,-4 18-2645,-12-36 1,9 33-510,9 30-2898,-1 1 0,1-1-1,0 1 1,-1-1 0,1 1-1,-1 0 1,1-1-1,-1 1 1,0 0 0,0-1-1,0 1 1,1 0 0,-1 0-1,0-1 1,-1 1 0,1 0-1,0 0 1,0 0 0,0 0-1,-1 1 1,-1-2 0,1 1-72,0 1 1,0 0 0,0 1-1,0-1 1,0 0 0,1 0-1,-1 1 1,0-1 0,0 1-1,0 0 1,1 0 0,-1-1-1,0 1 1,1 0 0,-1 0-1,1 0 1,-3 3-1,-11 8-26,1 2 1,0 0-1,1 0 0,0 1 0,1 1 0,1 0 0,1 0 0,0 2 0,1-1 0,1 1 0,0 0 0,2 0 0,0 1 0,1 0 0,1 0 0,0 1 0,2-1 0,0 1 0,2-1 0,1 28 0,0-42-28,-1 0 0,1 1 0,1-1 0,-1 0 0,1 0 0,0 0 0,0 0 0,0 0 0,0 0 0,1 0-1,0-1 1,5 7 0,-5-9-8,-1 0 0,0 0 0,1 0 0,-1 0 0,1-1 0,-1 1 0,1-1 0,0 0 0,0 0 0,-1 0 0,1 0 0,0 0 0,0 0 0,0-1 0,0 0 0,0 1 0,0-1 0,0 0 0,0-1 0,0 1 0,0 0 0,0-1 0,5-1 0,1-1-98,0-1 1,0 1-1,0-2 1,-1 1-1,1-1 1,-1-1-1,0 1 1,0-1-1,-1-1 1,0 0-1,0 0 1,0 0-1,-1 0 1,0-1-1,-1 0 1,0-1-1,0 1 1,6-17-1,-4 9 164,-1 0 1,-1 0-1,-1 0 0,0-1 1,-1 0-1,-1 1 0,0-1 0,-2 0 1,-2-33-1,2 37 245,0 12-178,0-1 1,0 0-1,0 0 1,0 1-1,0-1 1,-1 0-1,1 1 1,0-1-1,-1 0 1,1 1-1,-1-1 1,0 0-1,0 1 1,1-1-1,-3-1 1,3 4-73,-1-1-1,0 1 1,0 0 0,1 0-1,-1 0 1,0 0 0,1 0-1,-1 0 1,1 0 0,0 0-1,-1 0 1,1 1 0,0-1-1,0 0 1,-1 0 0,1 1-1,-1 1 8,-1 6-25,0-1-1,0 1 0,0 0 1,1 0-1,1 0 0,-1-1 1,1 1-1,2 9 0,14 75-91,-7-44-274,-6-34-304,-1 3-497,10 31 0,2-18-3662,-13-29 3693,1 0-1,0 1 1,0-1 0,0 0 0,0 0 0,0 0 0,0 0 0,4 2 0,3-6-6688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3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21 198 2064,'-3'-19'2871,"1"10"-1376,0-1 0,1 1 0,1 0 0,0-1 1,0 1-1,2-14 0,0 12-783,-1 1 97,1 0 1,1 0 0,-1 1 0,7-14 0,-9 21-728,1 1 1,0-1-1,-1 1 0,1-1 0,0 1 0,0-1 0,0 1 0,0 0 0,0 0 0,0-1 0,0 1 0,1 0 1,-1 0-1,0 0 0,1 0 0,-1 0 0,1 1 0,-1-1 0,1 0 0,-1 1 0,1-1 0,-1 1 0,1-1 0,0 1 1,-1 0-1,1 0 0,0-1 0,-1 1 0,1 1 0,0-1 0,-1 0 0,1 0 0,-1 0 0,3 1 0,-2 1-48,0-1 0,1 0 0,-1 1 0,0-1 0,0 1 0,0-1 0,-1 1 0,1 0 0,0 0 0,-1 0 0,1 0 0,-1 0 0,1 1 0,-1-1 0,0 0 0,0 0 0,0 1-1,0-1 1,0 3 0,2 5 93,-1-1 0,0 1 0,1 16 0,-3-9 46,-1 0 0,0 0 1,-1 0-1,-1 0 0,-1 0 0,0-1 0,-12 28 0,6-20 138,-1-1-1,-1-1 1,-1 0-1,-24 31 1,36-52-267,0 1 0,0-1 0,0 0-1,1 0 1,-1 1 0,0-1 0,0 0 0,1 1 0,-1-1 0,1 0 0,-1 1 0,1-1-1,-1 3 1,6 1 392,8-7-283,66-18-862,-24 14-2925,-45 6 1410,0-1-1,0-1 1,12-3 0,8-1-5629,-14 4 3971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3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32 289 768,'-32'19'19470,"32"-20"-19367,0 1 0,0 0 0,0-1 0,1 1-1,-1 0 1,0-1 0,0 1 0,0 0 0,0 0 0,0-1 0,0 1 0,1 0 0,-1 0 0,0-1 0,0 1 0,0 0 0,1 0-1,-1 0 1,0-1 0,0 1 0,1 0 0,-1 0 0,0 0 0,1 0 0,-1-1 0,0 1 0,0 0 0,1 0 0,-1 0-1,0 0 1,1 0 0,-1 0 0,14-6 788,-13 6-668,41-14 876,55-12 1,-74 22-1233,0 0-1,1 2 1,-1 0 0,29 3 0,-49-1-54,0 0 0,0 1 0,0 0 0,0 0-1,0 0 1,0 0 0,6 3 0,12 5-4588,-20-9 4513,-1 0 1,0 0 0,1 0 0,-1 0 0,1 0 0,-1 0 0,0 0 0,1 0 0,-1 0 0,0 0 0,1 0 0,-1 0 0,1 0 0,-1 0 0,0 0 0,1-1 0,-1 1 0,0 0 0,1 0 0,-1 0 0,0-1 0,1 1 0,0-1-261</inkml:trace>
  <inkml:trace contextRef="#ctx0" brushRef="#br0" timeOffset="1">293 68 880,'-3'-17'4517,"-5"-14"5099,8 29-9115,-1 1-1,0 0 0,0-1 0,0 1 0,0 0 1,0 0-1,0 0 0,0 0 0,0 0 0,0 0 0,-1 0 1,1 0-1,0 0 0,-1 0 0,1 1 0,0-1 1,-1 0-1,-1 0 0,2 2-329,0-1 0,1 0 0,-1 0 0,0 1 0,0-1 0,1 1 0,-1-1 0,0 0 0,1 1 0,-1-1 0,0 1 0,1 0 0,-1-1 0,1 1 0,-1 0 0,1-1 0,-1 1 0,1 0 0,-1-1 0,1 1 0,0 0 0,-1 0 1,1-1-1,0 1 0,-1 2 0,-9 28-330,8-25 461,-92 322-648,69-217-5232,5 1-7386,15-88 8630,0-4 197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3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229 219 1336,'15'-35'9177,"-10"21"-7217,0-1 1,2-18-1,-6 23-1003,1 0 0,-1 0 0,-1 0 0,0 0 0,0 0 0,-1 0 0,0 1 1,-4-14-1,5 22-805,0 0 1,-1 0-1,1 0 1,0 0-1,-1 0 1,1 0-1,-1 0 1,0 0-1,1 0 1,-1 0-1,0 0 1,1 1-1,-1-1 1,0 0-1,0 0 1,0 1-1,1-1 1,-1 0-1,0 1 1,0-1-1,0 1 1,0-1-1,0 1 1,0 0-1,-2-1 1,1 1-82,0 0 0,0 0 0,-1 0 0,1 1 0,0-1-1,0 1 1,0-1 0,0 1 0,0 0 0,-1 0 0,1-1 0,-1 3 0,-6 2-87,0 1 1,0 0-1,1 1 0,-10 10 1,-1 3 67,0 1 0,2 1 0,0 1 0,2 0 0,-24 46 0,34-59-42,1 0 0,0 1 0,0 0 0,1 0 0,0 0 0,1 0 0,0 1 0,1-1 0,0 1 0,1-1 0,0 1 0,1-1 0,0 1 0,1-1 0,0 0 0,7 21 0,-6-26-68,-1-1 0,1 0 0,1 1 0,-1-1-1,1 0 1,0-1 0,0 1 0,0-1 0,1 1-1,0-1 1,0-1 0,0 1 0,0-1-1,0 0 1,1 0 0,-1 0 0,1-1 0,0 1-1,8 1 1,-5-2-484,0 0 1,0-1-1,0 0 0,0-1 1,0 1-1,0-2 0,0 1 0,0-1 1,0-1-1,0 0 0,0 0 0,14-5 1,-6-1-1762,1-1 0,-1 0-1,-1-1 1,0 0 0,-1-2 0,24-21 0,-12 5-1716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36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55 228 2304,'2'-29'3983,"1"1"-1,1-1 1,1 1 0,18-54-1,-19 65-1874,1 2 330,-5 15-2410,1 1 0,0-1 0,-1 0 1,1 0-1,-1 0 0,1 0 0,0 1 0,-1-1 0,1 0 1,-1 1-1,1-1 0,-1 0 0,1 1 0,-1-1 1,1 1-1,-1-1 0,1 1 0,-1-1 0,0 1 0,1-1 1,-1 1-1,0-1 0,1 1 0,-1 0 0,0-1 0,0 1 1,1 0-1,4 9 18,0-1-1,0 1 1,-1-1 0,0 1 0,0 1 0,-1-1-1,-1 0 1,0 1 0,0-1 0,-1 1 0,0 0-1,-1-1 1,-1 1 0,1 0 0,-2-1 0,-3 18-1,0-10-19,0-1 0,-2 0 0,0 0 0,-1-1 0,0 0 1,-2 0-1,0-1 0,0-1 0,-14 15 0,-23 31 114,47-60-140,-1 0 1,1 0 0,0 0 0,0 0-1,0 0 1,0 1 0,0-1 0,0 0-1,-1 0 1,1 0 0,0 0 0,0 0 0,0 1-1,0-1 1,0 0 0,0 0 0,0 0-1,0 0 1,0 0 0,0 1 0,0-1-1,0 0 1,0 0 0,0 0 0,0 1-1,0-1 1,0 0 0,0 0 0,0 0-1,0 0 1,0 1 0,0-1 0,0 0-1,0 0 1,0 0 0,0 0 0,0 0 0,0 1-1,1-1 1,-1 0 0,0 0 0,0 0-1,0 0 1,0 0 0,0 0 0,1 1-1,10-1 2,12-4-26,10-6-1423,43-7 0,-2 6-10057,-44 11 3432,-17 2 4210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0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82 180,'1'-18'6048,"0"15"-5082,-1 0-1,1 0 1,-1 0 0,0 0-1,0 0 1,0 0 0,0 0-1,0 0 1,-1 0 0,1 0-1,-1 0 1,0 0 0,0 0-1,0 1 1,0-1 0,-1 0-1,1 0 1,-3-3 0,-5 1 2986,8 6-3919,1-1 0,-1 0 1,0 0-1,1 0 0,-1 1 0,0-1 1,1 0-1,-1 1 0,1-1 1,-1 0-1,1 1 0,-1-1 0,1 1 1,-1-1-1,1 1 0,-1-1 1,1 1-1,0 0 0,-1-1 0,1 1 1,-1 0-1,-12 23-12,1 0-1,1 0 1,1 1-1,1 1 1,1-1-1,1 2 1,2-1-1,0 0 1,2 1-1,1 0 1,1 0-1,4 39 1,-2-61-23,-1 0 0,1 1 0,0-1 0,1 1 0,0-1 0,-1 0 0,5 7 0,-6-11 1,1 0 0,0 0 0,-1 0 0,1 0 0,0 0 0,-1 0 0,1 0 0,0-1 0,0 1 0,0 0 0,-1 0 0,1-1 0,0 1 0,0-1-1,0 1 1,0-1 0,0 1 0,0-1 0,1 0 0,-1 1 0,0-1 0,0 0 0,0 0 0,0 0 0,0 0 0,0 0 0,1 0 0,-1 0 0,0 0-1,0 0 1,0 0 0,0-1 0,0 1 0,0 0 0,0-1 0,0 1 0,0-1 0,0 1 0,0-1 0,0 0 0,2-1 0,6-5 2,0 0 1,-1-1-1,0 0 1,0 0-1,0-1 0,-1 0 1,0 0-1,-1-1 1,0 0-1,-1 0 1,0-1-1,0 1 1,-1-1-1,5-22 1,-4 11 157,-2-1 1,0 1 0,-1-1 0,-2 0 0,0 1 0,-5-37-1,4 53-157,1 0-1,-1 1 1,0-1-1,0 0 1,-1 1-1,0-1 1,0 1-1,0 0 0,-1-1 1,1 1-1,-8-9 1,10 14-23,0-1-1,0 1 1,-1 0 0,1 0 0,0 0-1,-1 0 1,1-1 0,0 1 0,-1 0-1,1 0 1,0 0 0,-1 0 0,1 0-1,0 0 1,-1 0 0,1 0 0,-1 0-1,1 0 1,0 0 0,-1 0 0,1 0 0,0 0-1,-1 0 1,1 0 0,0 0 0,-1 1-1,1-1 1,0 0 0,-1 0 0,1 0-1,-1 1 1,-10 11-736,-4 18-1110,11-23 869,1 0-1,1 0 1,-1 0-1,1 1 1,0-1-1,0 9 0,2-11-201,0-1-1,0 1 1,1-1-1,-1 1 1,1-1-1,0 1 1,0-1-1,1 0 1,-1 0-1,1 1 1,4 5-1,2 3-2600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36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46 128,'-11'3'2307,"-28"6"7052,-1-4 8114,57-12-15925,384-12-1429,-345 16-104,-56 3-32,-9 1-908,7-1 494,0 1 1,0 0-1,0-1 1,0 0-1,0 1 1,0-1-1,0 0 1,0 0-1,-1 0 1,-2-1-1,3 1-184,1-1 0,0 1 0,-1-1 0,1 1-1,0-1 1,0 1 0,-1-1 0,1 0-1,0 0 1,0 0 0,0 0 0,0 0-1,0 0 1,0 0 0,0 0 0,0 0-1,1 0 1,-1 0 0,0 0 0,0-1-1,1 1 1,-1 0 0,1-1 0,0 1-1,-1 0 1,1-1 0,0-1 0,-1-5-3918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3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256 108 2748,'-27'-48'10432,"4"-2"3307,22 47-13090,-2-3 1276,-3 17-1833,5-10-85,-9 29 99,-10 41 0,-3 9 15,-89 245-12,105-305-225,1 0 1,1 1-1,1 0 1,-4 40-1,8-61 105,0 1 1,0-1-1,0 0 1,0 0-1,0 0 1,0 0-1,0 0 1,0 0-1,0 0 0,0 0 1,0 1-1,0-1 1,0 0-1,0 0 1,0 0-1,0 0 1,0 0-1,0 0 0,0 0 1,0 1-1,0-1 1,0 0-1,0 0 1,1 0-1,-1 0 1,0 0-1,0 0 0,0 0 1,0 0-1,0 0 1,0 0-1,0 1 1,0-1-1,0 0 0,0 0 1,1 0-1,-1 0 1,0 0-1,0 0 1,0 0-1,0 0 1,0 0-1,0 0 0,0 0 1,0 0-1,1 0 1,-1 0-1,0 0 1,0 0-1,0 0 1,0 0-1,0 0 0,0 0 1,0 0-1,0 0 1,1 0-1,-1 0 1,8-7-352,7-13-26,-14 19 336,28-40-476,21-28 326,-44 62 207,0 0 0,1 1 0,0 0 0,0 0 1,0 0-1,1 1 0,8-5 0,-12 8-5,0 0 1,0 1-1,0-1 0,0 1 1,0-1-1,0 1 0,0 1 1,0-1-1,1 1 0,-1-1 1,0 1-1,5 1 0,-6-1 7,-1 1 0,0 0-1,1-1 1,-1 1 0,0 1-1,1-1 1,-1 0-1,0 0 1,0 1 0,0-1-1,0 1 1,-1 0 0,1-1-1,0 1 1,-1 0-1,1 0 1,-1 0 0,1 0-1,-1 1 1,0-1 0,0 0-1,1 4 1,0 0 54,-1-1 0,0 1-1,0 0 1,0-1 0,-1 1 0,0 0 0,0-1 0,-1 1-1,1-1 1,-1 1 0,-1 0 0,1-1 0,-5 11 0,1-3 79,0 0-1,-1 0 1,-1-1 0,-13 18 0,14-22-98,0-1-1,-1 0 0,0 0 0,-1 0 1,1-1-1,-1 0 0,-1 0 1,1-1-1,-12 5 0,17-8-172,0-1 1,0 1-1,-1-1 0,1 0 0,0 0 0,-1 0 0,1 0 1,-1-1-1,1 0 0,-1 1 0,1-1 0,-1 0 1,1-1-1,-1 1 0,1-1 0,-1 1 0,1-1 0,-1 0 1,1-1-1,0 1 0,0 0 0,0-1 0,-1 0 1,1 0-1,1 1 0,-1-2 0,0 1 0,0 0 0,-2-4 1,2 2-456,0 0 0,1-1 0,-1 1 1,1-1-1,0 0 0,0 1 0,1-1 1,0 0-1,-1 0 0,2 0 0,-1 0 0,0 0 1,1 0-1,0 0 0,0 0 0,2-6 1,0-6-2106,1 0 1,1 0 0,8-24-1,1 5-1135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3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14 153 2348,'7'-23'7459,"15"-33"-1,-17 48-6051,-1-1-1,1 1 0,1 1 1,-1-1-1,1 1 0,13-13 1,-18 20-1370,0-1 0,-1 0 1,1 1-1,0-1 0,0 1 1,0-1-1,0 1 0,0-1 0,-1 1 1,1-1-1,0 1 0,0 0 1,0 0-1,0-1 0,0 1 1,0 0-1,0 0 0,0 0 0,0 0 1,0 0-1,0 0 0,0 1 1,0-1-1,0 0 0,0 0 1,0 1-1,0-1 0,0 1 0,0-1 1,-1 0-1,1 1 0,0 0 1,0-1-1,0 1 0,-1 0 0,1-1 1,0 1-1,-1 0 0,1-1 1,0 1-1,-1 0 0,1 0 1,0 2-1,1 0-8,0 1-1,0 0 1,0 0-1,0 1 1,-1-1 0,1 0-1,-1 0 1,1 6 0,-2 1 16,0 0 0,-1 0 0,0 1 0,-1-1 1,0-1-1,0 1 0,-1 0 0,-1-1 0,-8 20 0,-6 3 167,-33 49 0,27-47-34,15-22-97,7-12-69,0 1 1,0 0-1,1 0 1,-1 0-1,1 0 1,0 0-1,0 0 1,0 1-1,0-1 1,0 0-1,0 1 1,-1 3-1,3-6-13,-1 1-1,0-1 0,0 0 1,1 1-1,-1-1 0,0 0 0,0 1 1,1-1-1,-1 0 0,1 0 1,-1 1-1,0-1 0,1 0 0,-1 0 1,0 0-1,1 1 0,-1-1 0,1 0 1,-1 0-1,1 0 0,-1 0 1,0 0-1,1 0 0,-1 0 0,1 0 1,-1 0-1,1 0 0,0 0 1,15-1-46,-14 1 37,102-13-1337,-36-3-3023,-13-1-2748,0-4-4147,-39 14 7186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3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503 307 56,'-69'0'6692,"-89"-11"1865,150 10-8149,-32-5 1920,1 3 0,-63 1 0,65 6-769,-4 1 972,32-5-1192,14-3-100,5 2-1234,-1 0 0,1 0 0,-1 1 0,1 0 0,-1 1 0,18 2 0,14 2 10,639-11 9,-524 1-15,1836-104-20,-483-17 12,-1296 103-1048,-190 22 583,-15 0-4747,-28-5-529,-3 1 140,-36-3 0,50 7 4658,-38-4-2948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5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70 1612,'-14'-8'9652,"12"1"-5471,2 7-3858,1 0-1,0 0 0,0-1 1,-1 1-1,1 0 0,0 0 1,0-1-1,-1 1 0,1-1 1,0 1-1,-1 0 0,1-1 1,0 1-1,-1-1 0,1 0 1,-1 1-1,1-1 0,-1 1 1,1-2-1,0 1-256,0 0 0,-1 0 0,1 0 0,0 0-1,0 0 1,0 1 0,0-1 0,-1 0 0,1 0-1,0 1 1,0-1 0,0 1 0,0-1 0,0 1 0,2-1-1,178-31 5,-174 30 227,-15 4 9,-15 4-24,-35 12-124,20-5-120,-52 10 0,85-22-7,-12 2 421,-1 0 0,-22 0 0,40-3-203,1-1-188,1 0 0,0 0-1,0 0 1,0 0-1,0 0 1,0 0 0,0 1-1,0-1 1,0 1 0,0-1-1,0 1 1,1 0-1,3 0 1,0-1 8,62-11-19,-36 5-59,-1 2 0,47-2-1,-77 7-132,0 0-1,0 0 0,0 0 0,-1 0 1,1 0-1,0 0 0,0 0 0,0 0 0,0 1 1,0-1-1,0 0 0,0 0 0,0 1 0,0-1 1,0 1-1,-1-1 0,1 1 0,0-1 0,0 1 1,0 0-1,-1-1 0,1 1 0,0 0 0,-1 0 1,1-1-1,-1 1 0,1 0 0,-1 0 1,1 1-1,-27 3-21128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9:0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32 1148,'-35'0'7727,"-47"0"1307,87-4-6727,-5 4-2225,0 0 1,0 0 0,0-1 0,1 1-1,-1 0 1,0 0 0,0-1 0,0 1-1,1 0 1,-1 0 0,0 0 0,0-1-1,0 1 1,1 0 0,-1 0 0,0 0-1,0 0 1,1 0 0,-1-1 0,0 1-1,1 0 1,-1 0 0,0 0 0,0 0-1,1 0 1,-1 0 0,0 0 0,1 0 0,-1 0-1,0 0 1,0 0 0,1 0 0,-1 0-1,0 0 1,1 0 0,-1 1 0,0-1-1,0 0 1,1 0 0,-1 0 0,0 0-1,0 0 1,1 1 0,7 3-81,0 0-1,0-1 1,0 0 0,0 0 0,1-1-1,-1 0 1,1-1 0,0 0 0,-1 0-1,1-1 1,10 0 0,8-2 149,0-2 0,34-8 1,-59 12 7,1-1 0,-1 0 0,0 1 1,1-1-1,-1 0 0,0 0 1,0-1-1,0 1 0,0 0 1,0-1-1,0 1 0,1-3 1,-2 4-106,-1 0 1,0 0 0,0 0-1,0-1 1,0 1 0,1 0-1,-1 0 1,0-1 0,0 1-1,0 0 1,0 0 0,0-1-1,0 1 1,0 0 0,0 0-1,0-1 1,0 1 0,0 0-1,0-1 1,0 1 0,0 0-1,0 0 1,0-1 0,0 1-1,0 0 1,0 0 0,0-1-1,0 1 1,-1 0 0,1 0-1,0-1 1,0 1 0,0 0-1,-1-1 1,0 1 1,0-1 0,-1 0 0,1 0 0,0 1 1,-1-1-1,1 1 0,0 0 0,-1-1 0,1 1 0,-1 0 0,-2 0 0,-25-2-3,-1 2 0,0 1 1,1 2-1,-54 11 0,69-9-63,14-5 0,30 0-102,-15 0 119,1-1-1,-1-1 1,1 0-1,19-6 0,-35 8-26,0 0 0,0 1 0,0-1 0,0 0 0,0 0-1,0 0 1,0 0 0,0 0 0,0 0 0,0 0 0,0 0 0,0 0-1,0 0 1,0 0 0,0 0 0,0 0 0,0 0 0,0 1-1,1-1 1,-1 0 0,0 0 0,0 0 0,0 0 0,0 0 0,0 0-1,0 0 1,0 0 0,0 0 0,0 0 0,0 0 0,0 0 0,0 0-1,0 0 1,0 0 0,0 0 0,0 0 0,0 0 0,1 0-1,-1 0 1,0 0 0,0 0 0,0 0 0,0 0 0,0 0 0,0 0-1,0 0 1,0 0 0,0 0 0,0 0 0,0 0 0,0 0 0,0 0-1,1 0 1,-1 0 0,0 0 0,-9 8-3880,-17 7-7526,10-11 7033,-2-1 41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9:0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1324,'-10'1'5426,"-9"3"-3469,-8-7 5074,27 3-6744,0 1-248,1-1 1,-1 1-1,1 0 0,0-1 1,-1 1-1,1-1 1,-1 1-1,1-1 1,0 1-1,0-1 0,-1 0 1,1 1-1,0-1 1,0 0-1,-1 1 1,1-1-1,0 0 0,1 0 1,24 6 8,-15-4-50,5 2-34,32 2 0,-42-5 61,0-1 0,0 0 1,0 0-1,1 0 0,-1-1 0,0 0 0,0 0 1,8-3-1,-13 3 388,-31 2 1112,-12 8-1189,10-2-3169,21-9-1709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9:0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1328,'2'4'8581,"1"-12"-4718,3-3-1046,-5 12-2773,0 0-1,0-1 1,0 1 0,1-1 0,-1 0-1,0 1 1,0-1 0,0 0 0,0 0-1,1 0 1,-1 0 0,0 0 0,0 0-1,0 0 1,1 0 0,-1 0 0,0 0-1,0-1 1,0 1 0,1 0 0,-1-1-1,1 0 1,36-12-111,-31 11 154,24-3 184,-39 6 70,0 0 0,0 0 0,-14 5 0,-3 0-218,12-3 49,12-2 20,7-1-150,16 6-638,6 0-2522,-22-6 1386,0 0 1,0-1-1,0 0 0,0 0 1,0-1-1,8-3 1,-6 1-1629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9:0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32 292,'2'-12'11736,"-3"12"-11549,0 0-1,1-1 1,-1 1-1,1 0 1,-1-1-1,0 1 0,1 0 1,-1-1-1,1 1 1,-1-1-1,1 1 0,0-1 1,-1 1-1,1-1 1,-1 1-1,1-1 1,0 0-1,0 1 0,-1-1 1,1 1-1,0-1 1,0 0-1,0 1 1,-1-1-1,1 0 0,0 1 1,0-1-1,0 0 1,1-3 3484,-14 10 1289,11-2-3077,12-2-1569,104 5-222,224-14-36,-282 12-68,-48-4 86,-13 1 106,-16 2 58,-186 11-207,118-6-42,71-6 16,1 0 1,-24 8-1,0 0-13,26-6 19,17-4 18,26-1 19,-14 0-68,335-18 36,-301 12 1946,-67 0-12828,-4-8-2246,12 5 8729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9:1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1720,'-13'15'13977,"11"-14"-13204,-4-1 104,6 0-608,32 5-205,18-5 246,-50 0-30,-13-2 2236,11 5-2135,1-2-617,1 0 1,-1-1 0,1 1-1,0 0 1,0 0-1,0 0 1,-1-1 0,1 1-1,0 0 1,0 0 0,0 0-1,0-1 1,0 1 0,0 0-1,1 0 1,-1 0 0,0 0-1,0-1 1,0 1-1,1 0 1,0 1 0,-1-1-370,1 1 0,0-1 0,0 1 0,0-1 0,0 1-1,0-1 1,0 1 0,0-1 0,0 0 0,0 0 0,1 0 0,-1 0 0,0 0 0,1 0 0,1 1 0,9 3-2843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4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87 1964,'-7'-7'4341,"6"7"-3858,-1-1 1,1 0-1,0 1 0,0-1 0,0 0 0,0 0 0,0 0 1,0 0-1,1 0 0,-1 0 0,0 0 0,0 0 0,1 0 1,-1-1-1,1 1 0,-1 0 0,1 0 0,-1-1 0,1 1 1,0 0-1,-1-2 0,0-8 1372,1 11-1706,0-1 1,0 0 0,-1 0 0,1 1-1,0-1 1,0 0 0,0 0 0,0 1-1,0-1 1,0 0 0,0 0 0,0 1-1,0-1 1,0 0 0,0 0 0,1 1-1,-1-1 1,0 0 0,0 1 0,1-1-1,-1 0 1,1 1 0,-1-1 0,0 0-1,1 1 1,-1-1 0,1 1 0,-1-1-1,2 0 1,10-4-181,1 1 0,0 0 1,0 1-1,0 0 0,1 1 0,-1 0 0,0 1 0,1 1 0,23 2 0,65 6-9803,-63-8 321,-33 2 6447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0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42 159 1024,'-16'-25'17361,"18"42"-14322,-2-16-3116,4 23 850,-4-17-615,1-1 0,0 1 0,0-1 0,1 1 0,0-1 0,3 10-1,-4-16-154,-1 1 0,0-1 0,1 1-1,-1-1 1,0 0 0,0 1 0,1-1-1,-1 1 1,1-1 0,-1 0 0,0 1-1,1-1 1,-1 0 0,1 0 0,-1 1-1,1-1 1,-1 0 0,1 0 0,-1 0-1,1 1 1,-1-1 0,1 0 0,-1 0-1,1 0 1,-1 0 0,1 0 0,0 0-1,0 0 1,16-9 89,9-18 180,-20 18 149,0-1 0,0 0 0,-1 0 0,0 0 0,-1-1 0,6-21 0,-9 28-275,0-1-1,0 1 1,0-1-1,-1 1 1,1-1 0,-1 1-1,0-1 1,0 1-1,-1-1 1,1 1 0,-1-1-1,0 1 1,-1 0-1,1-1 1,-1 1-1,1 0 1,-1 0 0,0 0-1,-1 0 1,-2-3-1,4 5-140,-1 1 0,1-1 0,-1 1 0,1 0 0,-1 0-1,1 0 1,-1 0 0,0 0 0,0 0 0,1 0 0,-1 1 0,0-1-1,0 1 1,0-1 0,0 1 0,0 0 0,0 0 0,0 0-1,0 0 1,0 0 0,0 0 0,0 0 0,1 0 0,-1 1 0,0-1-1,0 1 1,0 0 0,0-1 0,1 1 0,-1 0 0,0 0-1,0 0 1,1 0 0,-1 1 0,1-1 0,-2 2 0,-4 3-379,1 0 0,0 0 0,0 0 1,0 1-1,1 0 0,-7 12 0,1 11-2046,10-28 1896,1 0 0,0 0-1,0 0 1,0 0 0,0 0-1,0 0 1,0 0 0,0 0-1,1 0 1,0 2 0,0-1-270,1-1 0,0 1 1,-1 0-1,1-1 0,0 0 1,0 1-1,0-1 0,0 0 1,1 0-1,-1 0 0,0 0 1,1-1-1,0 1 0,-1-1 0,1 1 1,0-1-1,3 1 0,17 6-2992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4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166 259 596,'22'-34'10317,"-17"27"-9435,-1 0 0,1 0 0,-1 0 0,-1 0 0,1 0 0,-1-1 0,0 0 0,-1 1 0,0-1 0,2-10 0,-3 9-140,-1 0-1,0 0 1,0 0-1,-1 1 1,0-1 0,-1 0-1,0 0 1,-6-15-1,8 21-693,-1 1 1,-1 0-1,1 0 0,0-1 0,-1 1 0,1 0 1,-1 0-1,1 0 0,-1 1 0,0-1 1,0 0-1,0 1 0,0-1 0,0 1 0,0-1 1,-1 1-1,1 0 0,0 0 0,-1 0 0,1 0 1,0 1-1,-1-1 0,1 0 0,-1 1 0,1 0 1,-1 0-1,0 0 0,1 0 0,-1 0 0,1 0 1,-1 1-1,1-1 0,-1 1 0,1-1 0,-3 2 1,-3 1-27,1 1-1,0-1 1,0 1 0,0 0 0,0 0 0,1 1 0,-1 0 0,1 0 0,0 1-1,1 0 1,0 0 0,0 0 0,0 0 0,0 1 0,1 0 0,0 0 0,1 0 0,-1 0-1,-3 15 1,2-5-12,0 1 0,1-1 0,1 1 0,1-1 0,0 1 0,2 0 0,2 34 0,0-38-21,0-1 0,1 0 0,7 21 0,-8-29-14,0-1-1,-1 0 1,2 1-1,-1-1 1,0 0 0,1 0-1,0 0 1,0-1-1,0 1 1,0-1-1,1 1 1,-1-1-1,8 4 1,-9-6 5,1 0 0,-1 0 0,1 0 0,0 0 0,0-1 0,-1 1-1,1-1 1,0 0 0,0 0 0,0 0 0,-1 0 0,1-1 0,0 1 0,0-1 0,0 1 0,-1-1 0,1 0 0,0 0 0,-1 0-1,1-1 1,-1 1 0,0 0 0,1-1 0,-1 0 0,0 1 0,0-1 0,4-4 0,1-1-13,0-1 0,0 0 1,0 0-1,-1-1 0,0 0 0,5-12 1,3-9 26,-1-1 0,-2-1 0,0 0 0,-3-1 0,7-47 0,-14 57 150,-3 19 69,-2 14-42,-3 21-307,2 0 1,1 0-1,1 1 1,2-1 0,1 1-1,2-1 1,1 0-1,10 47 1,-13-77 86,1 6-756,1 1 1,0-1-1,0 0 0,6 11 0,-8-17 397,1 0 1,0 1-1,0-1 0,0 0 1,0 1-1,0-1 1,0 0-1,1 0 1,-1 0-1,0 0 1,0 0-1,2 1 0,-2-2-42,0 1 0,0-1 0,0 0 0,0 0 0,1 1 0,-1-1 0,0 0 0,0 0 0,0 0 0,0 0 0,0 0 0,0 0 0,0-1 0,0 1 0,1 0 0,-1-1 0,0 1 0,0 0 0,1-2 0,11-5-3726,-2 0 256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4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40 217 1864,'-15'-51'10651,"12"38"-8472,1 0 0,0-21 0,1 30-1823,1-1 1,0 0-1,0 1 1,0-1 0,1 0-1,0 1 1,0-1-1,0 1 1,0-1-1,1 1 1,0-1 0,0 1-1,0 0 1,0 0-1,0 0 1,1 0 0,0 0-1,0 0 1,0 1-1,0 0 1,6-5-1,-8 7-329,1 0 0,-1 0 0,1 0-1,-1 0 1,1 1 0,-1-1-1,1 0 1,-1 1 0,1-1-1,0 1 1,-1 0 0,1-1-1,0 1 1,-1 0 0,1 0-1,0 0 1,-1 0 0,1 0-1,0 1 1,-1-1 0,1 1 0,0-1-1,-1 1 1,1-1 0,-1 1-1,1 0 1,-1-1 0,1 1-1,-1 0 1,0 0 0,1 0-1,-1 1 1,0-1 0,0 0-1,0 0 1,1 1 0,-1-1-1,-1 0 1,1 1 0,0-1 0,0 1-1,0-1 1,0 3 0,2 5 22,1-1 0,-2 1 0,1 0 0,-1 0 0,0 0 0,0 15 0,-2-7 22,0 0 1,-2 0-1,0 0 1,-1-1-1,0 1 0,-2 0 1,0-1-1,-7 16 1,0-6 58,0-1 1,-2 0 0,0-2-1,-21 26 1,16-14 37,19-35-168,0 0 0,1 1 0,-1-1 0,0 0 0,0 0-1,0 0 1,0 0 0,0 1 0,0-1 0,0 0 0,1 0 0,-1 0 0,0 0 0,0 0-1,0 0 1,0 0 0,1 1 0,-1-1 0,0 0 0,0 0 0,0 0 0,1 0 0,-1 0-1,0 0 1,0 0 0,0 0 0,1 0 0,-1 0 0,0 0 0,0 0 0,0 0 0,0 0-1,1 0 1,-1 0 0,0 0 0,0 0 0,0 0 0,1-1 0,-1 1 0,0 0 0,0 0-1,0 0 1,0 0 0,1 0 0,-1 0 0,0-1 0,11-2-34,13-5-809,1 0-1,-1 2 0,1 0 0,33-2 0,-31 6-3730,25-7 0,6 0-5521,-37 8 6346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4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48 900,'-2'1'670,"-32"12"8972,32-12-8956,1-1-1,-1 1 0,0 0 0,1-1 0,-1 0 0,0 1 0,1-1 1,-1 0-1,0 0 0,1 0 0,-1 0 0,0 0 0,1 0 0,-1-1 0,0 1 1,1-1-1,-4 0 0,5 0-523,1 0 1,-1 1-1,1-1 0,-1 1 1,1-1-1,0 1 1,-1-1-1,1 1 0,-1-1 1,1 1-1,0 0 1,0-1-1,-1 1 0,1 0 1,0-1-1,-1 1 1,1 0-1,1 0 1,-2 0-141,43-14 183,-1 3 1,2 1-1,-1 2 1,66-3-1,-100 11-803,0 1 0,0 1 0,14 3 0,-17-3-747,1 0 0,0-1 0,-1 0 1,1 0-1,12-1 0,2-6-9695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4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77 2260,'-3'-18'4248,"-7"-19"5077,9 34-8175,-1 1 0,1-1 0,-1 1 0,1 0 0,-1 0 0,0-1-1,-3-1 1,5 4-969,-1 0-1,0 0 1,1 1 0,-1-1-1,0 0 1,1 1-1,-1-1 1,1 1 0,-1-1-1,1 1 1,-1-1-1,1 1 1,-1-1-1,1 1 1,0 0 0,-1-1-1,1 1 1,0-1-1,-1 1 1,1 0 0,0-1-1,0 1 1,0 0-1,-1 1 1,-7 19-169,-61 217 997,17-39-1315,30-66-4162,21-127 3910,-2 37-4799,3-40 4512,0-1 1,0 0 0,0 0-1,1 1 1,-1-1 0,1 0-1,-1 0 1,1 0 0,0 0 0,0 0-1,0 1 1,0-2 0,0 1-1,0 0 1,3 3 0,2-1-3362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4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286 169 1612,'-18'-127'23207,"17"114"-21603,1 11-1434,0 1 0,0-1 0,0 1 0,0-1 0,0 1 0,0-1 0,0 0-1,-1 1 1,1-1 0,-1 1 0,1-1 0,-1 1 0,1-1 0,-1 1 0,0 0-1,-1-3 1,1 4-155,1 0-1,0 0 1,-1 0-1,1 0 1,0 0 0,-1 0-1,1 0 1,-1 0-1,1 0 1,0 0-1,-1 0 1,1 0-1,0 0 1,-1 0-1,1 0 1,0 0-1,-1 0 1,1 0-1,0 1 1,-1-1-1,1 0 1,0 0 0,0 0-1,-1 1 1,1-1-1,0 0 1,0 0-1,-1 1 1,1-1-1,0 0 1,0 0-1,0 1 1,-1-1-1,1 1 1,-9 13 41,7-11-4,-21 36 64,2 2 1,-21 55-1,19-42-56,-56 173 62,65-181-114,5-20-78,1 1 1,2 1 0,1-1-1,-3 47 1,8-73 60,0-1 0,0 0 0,0 0 0,0 1 0,0-1-1,0 0 1,0 0 0,0 1 0,0-1 0,0 0 0,0 0 0,0 1 0,0-1 0,0 0-1,1 1 1,-1-1 0,0 0 0,0 0 0,0 1 0,0-1 0,0 0 0,0 0 0,1 0 0,-1 1-1,0-1 1,0 0 0,0 0 0,1 0 0,-1 1 0,0-1 0,0 0 0,1 0 0,-1 0-1,0 0 1,0 0 0,1 0 0,-1 1 0,11-7-150,9-13 57,-20 19 97,21-24-43,11-13 42,1 2 0,61-51 1,-92 85 4,-1 0 1,1 0-1,-1 0 1,1 0-1,-1 0 0,1 0 1,0 1-1,-1-1 1,1 0-1,0 1 1,-1 0-1,1-1 1,0 1-1,0 0 0,-1 0 1,1 0-1,0 0 1,0 0-1,-1 0 1,1 0-1,0 1 1,0-1-1,-1 1 0,1-1 1,0 1-1,-1 0 1,1 0-1,-1 0 1,1 0-1,-1 0 1,1 0-1,-1 0 1,0 0-1,1 0 0,-1 1 1,0-1-1,0 0 1,0 1-1,0-1 1,1 3-1,0 0 9,1-1 0,-1 1 0,0 0 0,-1 0 0,1 1 0,-1-1 0,0 0 0,0 0 0,0 1 0,0-1 0,-1 1 0,0-1 0,0 1 0,0-1 0,-1 6 0,-2-1 13,0-1-1,-1 0 1,0 0-1,0 0 1,-1-1-1,0 0 1,0 0-1,-1 0 1,0 0-1,0-1 1,-10 8-1,8-7-14,-1 1 1,-1-2-1,1 0 0,-1 0 0,0 0 0,-1-2 1,1 1-1,-16 4 0,20-8-112,0 0-1,0 0 0,0-1 1,0 1-1,-1-1 1,1 0-1,0-1 1,0 0-1,-12-3 0,16 4-128,0-1-1,0 0 1,0 1-1,0-1 1,0 0-1,0 0 1,0-1-1,1 1 1,-1 0-1,0-1 1,0 1-1,1-1 1,-1 1-1,1-1 1,0 0-1,-1 1 1,1-1-1,0 0 1,0 0-1,0 0 1,0 0-1,1 0 1,-1 0-1,0 0 1,1-1-1,-1 1 1,1 0-1,0 0 1,0 0-1,0-5 1,2-8-2375,0 0 0,1 0 0,1 0-1,1 0 1,11-26 0,-1 12-1289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4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93 157 1232,'-15'-39'13485,"13"33"-11646,1-1-1,-1 1 0,1-1 1,0-7-1,1 10-1342,0 1 0,0-1 0,1 1 0,-1-1 0,1 1 0,0 0 0,0-1 0,0 1 0,2-4 0,-2 4-459,1 0 1,0 0-1,0 0 0,0 1 0,0-1 0,1 1 0,-1 0 0,1-1 0,-1 1 0,1 0 0,3-2 0,-4 3-29,-1 0-1,1 0 1,-1 0-1,1 1 1,0-1-1,0 0 1,-1 1-1,1-1 1,0 1-1,0 0 1,0-1-1,0 1 1,0 0-1,-1 0 1,1 0-1,0 0 1,0 1-1,0-1 1,0 0-1,-1 1 1,1-1-1,0 1 1,0 0-1,-1 0 1,1-1-1,0 1 1,-1 0-1,1 0 1,2 3-1,-2-2-2,0 0 1,0 1-1,-1-1 0,1 1 0,0-1 0,-1 1 1,0 0-1,1-1 0,-1 1 0,0 0 0,-1 0 1,1 0-1,0 0 0,-1 0 0,0 0 0,1 0 1,-2 5-1,0 6 28,-2-1 0,1 0 1,-2 0-1,0 0 0,0 0 1,-1-1-1,-1 0 0,-7 14 1,-11 12 143,-31 38 0,17-25-3,14-14-38,24-37-136,0 1-1,1-1 1,-1 0 0,0 1 0,0-1 0,0 0 0,0 0-1,1 1 1,-1-1 0,0 0 0,0 0 0,0 0-1,1 1 1,-1-1 0,0 0 0,0 0 0,1 0 0,-1 0-1,0 1 1,1-1 0,-1 0 0,0 0 0,0 0-1,1 0 1,-1 0 0,0 0 0,1 0 0,-1 0 0,0 0-1,1 0 1,-1 0 0,0 0 0,1 0 0,-1 0 0,0 0-1,0 0 1,1 0 0,-1 0 0,0-1 0,1 1-1,15-2-27,138-32-3551,-53 4-8316,-56 20 3773,-26 8 4241</inkml:trace>
  <inkml:trace contextRef="#ctx0" brushRef="#br0" timeOffset="1.01">578 577 2652,'-25'19'21952,"37"-24"-16758,9-3-4948,0 2 1,41-9-1,-30 8-424,24-2-1624,-37 6-1205,0-1 0,0 0 0,25-10 0,7-6-5745,-27 14 4467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4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219 154 136,'-2'-5'2193,"1"0"1,0 0-1,0 0 1,0 0-1,1-6 0,0-26 5322,1 29-6418,0 0 0,-1 0 0,0 1 0,-1-1 0,0 0 0,0 0 0,-3-10 0,4 17-1052,-1 1-1,1-1 1,0 1-1,-1-1 0,1 1 1,-1-1-1,1 1 1,0 0-1,-1-1 0,1 1 1,-1-1-1,1 1 1,-1 0-1,1 0 0,-1-1 1,0 1-1,1 0 0,-1 0 1,1 0-1,-1 0 1,1-1-1,-1 1 0,0 0 1,1 0-1,-1 0 1,1 0-1,-1 0 0,0 1 1,1-1-1,-1 0 1,1 0-1,-1 0 0,0 0 1,1 1-1,-1-1 1,0 1-1,-23 11 123,20-10-80,-9 6-48,1 1 0,1-1 0,-1 2 0,1 0 0,1 0 0,0 1 0,0 0 0,1 1 0,-12 20 0,15-22-35,1 0 1,0 1-1,0 0 1,1 0-1,0 0 1,1 0-1,0 1 1,1-1-1,0 1 1,1-1-1,1 1 1,0 19-1,1-25-54,0-1 0,1 0 0,-1 1 0,1-1 1,0 0-1,0 0 0,1 0 0,-1 0 0,1 0 0,0-1 0,1 1 0,-1-1 0,1 0 0,0 0 0,0 0 0,0 0 0,0-1 0,1 0 0,-1 1 0,1-2 0,0 1 0,0-1 0,0 1 0,7 1 1,-5-2-366,0 0 0,1 0 0,0 0 0,0-1 0,-1-1 0,1 1 1,11-2-1,-12 1-387,0-1 0,0 0 1,-1-1-1,1 0 0,-1 0 0,1 0 1,-1-1-1,10-5 0,1-3-3044,0-2 0,-1 0 1,26-28-1,-19 19 188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4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30 239 2040,'-8'-23'5127,"2"0"-1,-8-42 1,13 59-4477,1-1-1,-1 1 1,1-1-1,0 1 1,1-1 0,-1 1-1,1-1 1,1 1 0,-1-1-1,1 1 1,0 0-1,1 0 1,-1 0 0,1 0-1,5-7 1,-8 12-629,1-1 0,0 1 1,0 0-1,0-1 0,0 1 0,1 0 1,-1 0-1,0 0 0,0 0 0,1 0 1,-1 0-1,0 0 0,1 1 0,-1-1 1,1 0-1,-1 1 0,1-1 0,-1 1 1,1-1-1,0 1 0,-1 0 0,1 0 1,0 0-1,-1 0 0,1 0 0,-1 0 1,1 0-1,0 0 0,-1 1 0,1-1 1,-1 1-1,1-1 0,-1 1 0,1-1 1,-1 1-1,3 1 0,0 1-17,-1 0-1,1 0 1,-1 0-1,0 0 1,1 1-1,-2 0 1,1-1-1,0 1 1,-1 0 0,1 0-1,2 7 1,-3-2 3,1 0 0,-1 0 0,-1 0 0,1 0 0,-2 0 0,1 0 0,-1 0 0,-1 0 0,1 0 1,-1 1-1,-1-1 0,-4 13 0,-1 1 46,-1 0 0,-1-1 1,-19 34-1,-25 29 384,52-83-418,0-1-1,0 1 1,0 0 0,0 0 0,0 0 0,0 0 0,1-1 0,-1 1 0,1 0 0,-1 0 0,1 4 0,0-6-18,1 1 0,-1 0 0,1 0 0,-1-1 0,1 1 1,0-1-1,-1 1 0,1 0 0,0-1 0,0 1 0,-1-1 1,1 0-1,0 1 0,0-1 0,0 0 0,-1 1 0,1-1 1,0 0-1,0 0 0,0 0 0,0 0 0,0 0 0,-1 0 1,1 0-1,0 0 0,0 0 0,0 0 0,1 0 0,38-1-1484,54-7 0,-29-5-5449,-1-8-5118,-42 13 7717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8:4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315 140 2072,'-64'-6'6575,"1"1"-875,-68-16 0,123 20-5051,-40-7 5499,64-1-4221,4 7-1891,1 1 0,-1 1 0,37 4 0,-18-1-24,1607 11 137,-847-41-89,149-5 19,-116 24-400,-789 13-1745,-59-10-6512,-4-4 3760,-31-11-2217,11 8 2842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9:1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 1356,'-18'-5'17672,"28"8"-16979,3 0-1210,1 1-1,-1-2 1,26 2-1,-27-3-1143,0-2-1,0 0 0,0 0 0,0-1 0,0-1 1,0 0-1,20-8 0,-8 2-1751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01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91 2748,'-9'-34'6673,"8"25"-3683,-2 0 0,1 0 0,-1 1-1,-4-14 3626,22 34-5750,-5 4-717,-1 0-1,0 0 1,-1 1 0,-1 0 0,-1 0-1,0 0 1,-1 1 0,-1 0-1,3 29 1,-3-2-20,-2 1-1,-6 80 1,-2-73-420,-2 0 0,-2-1 0,-2 0 0,-3-1 0,-2-1 0,-2 0-1,-41 76 1,35-83-1911,-43 56 0,37-61-1711,-53 52 0,-49 24-5060,62-62 4595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9:1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31 1024,'-3'1'911,"1"-1"-1,-1 1 1,0-1 0,0 0-1,1 0 1,-1 0 0,0-1-1,0 1 1,1 0 0,-1-1-1,0 0 1,-4-1 0,-18-5 7771,25 7-8618,0 0-1,0 0 0,0 0 0,0 0 0,0 0 0,0-1 0,0 1 1,0 0-1,0 0 0,0 0 0,0 0 0,0 0 0,0 0 0,0 0 1,0 0-1,0 0 0,0 0 0,0-1 0,0 1 0,0 0 0,0 0 0,0 0 1,-1-1 567,1 1-568,10-3 479,45 4-1097,-32 1-1830,0-2 0,33-3 0,22-7-8517,-54 5 7224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9:1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73 2268,'-2'0'1046,"0"1"-1,0-1 1,0 0-1,0 1 1,0-1-1,0 0 0,0 0 1,0 0-1,-4-1 1,5 1-939,1 0 0,-1 0 1,1 0-1,-1 0 0,1 0 1,-1 0-1,1-1 0,-1 1 0,1 0 1,-1 0-1,1 0 0,-1 0 1,1-1-1,0 1 0,-1 0 0,1-1 1,-1 1-1,1 0 0,-1-1 1,1 1-1,0 0 0,-1-1 0,1 1 1,0-1-1,0 1 0,-1 0 1,1-1-1,0 1 0,0-1 1,0 1-1,-1-1 0,1 1 0,0-1 1,0 1-1,0-1 0,0 1 1,0-1-1,0 1 0,0-1 0,0 0 1,0 1-1,0-1 0,2-1-53,0 0 0,1 1 0,-1-1 0,0 1 0,0-1 0,0 1 0,1 0 0,-1 0 0,1 0 0,-1 0 0,1 1 0,-1-1 0,5 0 0,-6 1-36,53-11-1242,33-8-8600,-66 13 6561,3 1-16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39:1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16 2336,'-8'-4'4914,"6"2"-3960,-1 1 1,1-1-1,0 1 0,-1 0 1,1 0-1,-1 0 1,0 1-1,1-1 1,-1 0-1,1 1 0,-1 0 1,0 0-1,0-1 1,1 2-1,-1-1 0,-4 3 2913,14 1-2203,19 4-887,33 6-1069,-7-7 393,2-2 0,61-2 0,107-14 117,-127 5-69,-20-1-60,49-1-20,-123 8-74,-1 0 0,1 0 0,-1 0 0,1 0 0,-1 0 0,1 0 0,-1 0 0,1 0 0,-1 0 0,0 0 0,1 0 0,-1 0 0,1 0 0,-1 0 0,1 1 0,-1-1 0,1 0 0,-1 0 0,0 0 0,1 1 0,-1-1 0,1 0 0,-1 1 0,0-1 0,1 0 0,-1 1 0,0-1 0,1 0 0,-1 1 0,-6 11-979,-20 9-2468,-7-4-2928,10-12-3367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7:50.51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491 187 660,'1'-25'4905,"6"-35"0,-4 36-2752,2-34-1,-6 57-2091,1 0 0,0 1 0,0-1-1,0 0 1,0 0 0,0 1-1,0-1 1,0 0 0,0 0 0,1 0-1,-1 1 1,0-1 0,0 0 0,1 1-1,-1-1 1,0 0 0,1 0 0,-1 1-1,1-1 1,-1 0 0,1 1-1,-1-1 1,1 1 0,-1-1 0,1 1-1,0-1 1,0 1-32,0 0 0,0 0 0,0 0 1,0 0-1,0 0 0,0 0 0,0 0 0,-1 0 0,1 1 0,0-1 0,0 0 0,0 1 1,0-1-1,0 0 0,-1 1 0,1-1 0,1 2 0,3 2 17,-1 0 1,1 0-1,-1 0 0,0 0 1,6 9-1,0 6 101,0 1 0,-2 0-1,0 1 1,-1 0 0,-1 0 0,-1 0 0,4 37 0,0 158 440,-9-184-549,-4 91 412,-5 0-1,-5-1 1,-5 0-1,-53 177 1,-54 166 1349,95-347-1340,-9 53-118,-24 212 0,41-69-308,24-278-32,0-1-1,3 0 0,0 0 0,3 0 0,1 0 0,22 62 0,-25-86 0,0 0 1,1 0-1,0-1 1,0 1-1,1-1 1,0-1-1,1 1 1,0-1-1,11 8 1,-14-13-6,0 0 0,0 0 0,1-1 0,-1 0 0,1 0 0,0 0 0,0-1 0,0 0 0,1 0 0,-1 0-1,0-1 1,1 0 0,-1 0 0,1-1 0,-1 0 0,0 0 0,1 0 0,11-3 0,-8 1 7,0 0-1,-1-1 1,0 0-1,0-1 0,0 0 1,0 0-1,0-1 1,-1 0-1,0 0 1,0-1-1,11-10 1,12-15 198,-49 37 896,14 0-1090,0-1 0,0 1 0,0 0 0,1 0 0,0 0 0,0 0 0,0 0 0,1 1 0,-2 7 0,-5 12-10,-28 76 115,5 1 0,4 2-1,5 1 1,4 1 0,-7 169-1,26 550 1203,3-661-1337,5 100 48,-3 449 164,-30-218-97,-32-3-90,6-244 67,34-187 28,-48 116 0,-11-25 42,60-126-125,-1-1 0,-1-1-1,-32 35 1,50-59-15,-1-1 0,0 1-1,0 0 1,0 0 0,0-1 0,0 1 0,1 0-1,-1-1 1,0 1 0,-1-1 0,1 1 0,0-1-1,0 1 1,0-1 0,0 0 0,-2 1 0,3-1-54,-1 0 0,0 0 0,1-1 0,-1 1 0,0 0 0,1 0 0,-1 0-1,0-1 1,1 1 0,-1 0 0,1-1 0,-1 1 0,1 0 0,-1-1 0,1 1 0,-1-1 0,1 1 0,-1-1 0,1 1 0,0-1 0,-1 0 0,0-1-249,0 0-1,0 0 1,0 0-1,1 0 1,-1 0-1,1 0 1,-1 0-1,1 0 0,0 0 1,0 0-1,0-1 1,0 1-1,0 0 1,0 0-1,1 0 1,1-4-1,50-124-16462,-36 95 13192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7:51.22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319 440 732,'9'-18'3280,"-1"-1"-1,7-25 1,2-2-1077,-7 15-491,13-62 1,4-13 82,0 29 3402,-27 77-5140,0 0 1,0 0-1,0 0 0,0 0 1,0 0-1,0 0 0,1 0 1,-1-1-1,0 1 1,0 0-1,0 0 0,0 0 1,0 0-1,0 0 1,0 0-1,0 0 0,0 0 1,0-1-1,0 1 0,0 0 1,0 0-1,0 0 1,0 0-1,0 0 0,0 0 1,0 0-1,0-1 0,0 1 1,0 0-1,0 0 1,0 0-1,0 0 0,0 0 1,0 0-1,0 0 1,0-1-1,0 1 0,0 0 1,0 0-1,0 0 0,0 0 1,0 0-1,0 0 1,0 0-1,-1 0 0,1 0 1,0-1-1,0 1 0,0 0 1,0 0-1,0 0 1,0 0-1,0 0 0,0 0 1,-1 0-1,1 0 1,0 0-1,0 0 0,-8 6 913,-9 11-772,-1 9-44,1 1 0,2 1 0,0 1 1,-18 54-1,26-65-102,-66 220 401,19 8-172,17-67-182,-73 313-474,69-341-4871,39-145 4674,-4 9-3794,7-36-8078,2 2 8771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7:51.59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3 204 1960,'-1'-8'1452,"0"0"0,0 0 0,1 0 1,0 0-1,1 0 0,-1 0 0,3-8 0,-1 9-1054,0 1-1,0 0 1,1 1 0,0-1 0,0 0 0,0 1-1,1-1 1,0 1 0,0 0 0,0 0 0,1 1-1,-1-1 1,1 1 0,8-5 0,-5 3-161,1 0 0,-1 1-1,1 0 1,1 1 0,-1 0 0,1 0 0,0 1 0,-1 0 0,1 1 0,0 0 0,1 1 0,-1 0-1,15 0 1,-14 1-531,-1 2 0,1-1 0,0 1 0,-1 0 0,0 1 1,1 0-1,17 9 0,19 7-4729,4 3-4630,-39-15 6380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7:51.9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190 41 2352,'-1'-3'1317,"1"-1"-1,0 1 1,-1 0 0,0 0-1,0 0 1,1-1 0,-2 1-1,1 0 1,0 0-1,-1 0 1,-1-2 0,2 5-1110,1 0 1,-1 0 0,1 0-1,-1 0 1,1 0 0,-1 0-1,1 1 1,-1-1 0,1 0-1,-1 0 1,1 1 0,-1-1-1,1 0 1,0 0-1,-1 1 1,1-1 0,0 0-1,-1 1 1,1-1 0,0 1-1,-1-1 1,1 1 0,0-1-1,-1 1 1,-8 14 1091,-8 18 192,-18 49 0,-22 100-1377,44-137-365,-1-5-1049,-3 11-2844,13-16-4933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7:52.2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66 161 1520,'-17'-9'5616,"-11"-5"264,27 14-5666,0-1-1,0 1 1,0-1-1,0 1 1,1-1-1,-1 0 1,0 1-1,0-1 1,1 0-1,-1 0 1,0 1-1,1-1 1,-1 0-1,0 0 1,1 0-1,-1 0 1,1 0-1,-1-1 1,5 0-151,-1 0 1,1 1-1,0-1 0,0 1 1,8-1-1,-5 0 21,-6 1 43,0 1 0,0 0 0,0-1 0,0 1 0,0-1 0,0 0 0,0 1 0,0-1 0,0 0 0,0 1 0,0-1 1,0 0-1,-1 0 0,1 0 0,0 0 0,-1 0 0,1 0 0,0 0 0,-1 0 0,1 0 0,-1 0 0,0 0 0,1-1 0,0-1 212,-1 0 0,0 0 0,0 1 0,0-1 0,0 0 0,0 0 1,0 0-1,-1 0 0,-1-3 0,1 0 46,-1 1 0,0-1-1,0 1 1,-1 0 0,0 0 0,0 0 0,0 0 0,0 0 0,-5-4 0,7 8-369,1 1 0,0 0 0,0 0 1,-1 0-1,1-1 0,0 1 0,0 0 0,-1 0 0,1 0 1,0 0-1,-1 0 0,1-1 0,0 1 0,0 0 1,-1 0-1,1 0 0,0 0 0,-1 0 0,1 0 0,0 0 1,-1 0-1,1 0 0,0 0 0,-1 0 0,1 1 1,0-1-1,0 0 0,-1 0 0,1 0 0,0 0 0,-1 0 1,1 0-1,0 1 0,0-1 0,-1 0 0,1 0 1,0 0-1,0 1 0,-1-1 0,-8 18-142,0 22-1480,8-33 871,0 1-1,1-1 0,0 0 1,1 1-1,0-1 1,0 1-1,0-1 1,1 0-1,3 11 1,3 1-3097,1-1 1,12 20 0,-7-13 189,0-1 180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7:52.58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62 68 696,'-34'-27'9814,"33"25"-9051,-1 0-1,0 1 1,1-1-1,0 0 1,-1 0-1,1 0 1,0 0-1,0 0 1,0 0 0,0-1-1,0 1 1,1 0-1,-1 0 1,1-1-1,-1-2 1,1 5-697,0-1 0,1 1 1,-1 0-1,0 0 0,0 0 0,1-1 1,-1 1-1,0 0 0,1 0 1,-1 0-1,0 0 0,1 0 0,-1 0 1,0 0-1,1 0 0,-1 0 1,0 0-1,1 0 0,-1 0 0,0 0 1,1 0-1,-1 0 0,0 0 1,1 0-1,-1 0 0,0 0 0,0 0 1,1 1-1,-1-1 0,0 0 1,1 0-1,-1 0 0,0 0 0,0 1 1,1-1-1,-1 0 0,0 0 1,0 1-1,0-1 0,1 1 0,14 10-102,-10-5 51,-1 0 0,0 1 0,0 0 0,-1-1-1,0 1 1,0 0 0,0 1 0,-1-1 0,0 0-1,0 1 1,-1-1 0,0 1 0,-1-1 0,1 1 0,-1 0-1,-2 13 1,-1 6 45,-2-1 1,0 1-1,-14 35 0,16-50-65,-5 11-67,0 0-1,-14 28 1,27-97-1397,7 7 1281,1 0 1,2 1-1,2 1 0,22-37 0,-21 40 247,15-21 515,-30 51-462,0 0 0,-1 1 1,1-1-1,0 1 0,1 0 0,-1 0 1,1 0-1,-1 0 0,1 0 0,0 1 1,7-4-1,-9 6-97,-1 0 0,1 0 1,-1 0-1,1 0 0,-1 0 1,1 0-1,-1 0 0,1 1 0,-1-1 1,1 0-1,-1 1 0,1 0 0,-1-1 1,0 1-1,1 0 0,-1-1 0,0 1 1,0 0-1,1 0 0,-1 0 0,0 0 1,0 0-1,0 0 0,0 1 0,0-1 1,-1 0-1,1 0 0,0 1 0,0-1 1,-1 1-1,1-1 0,0 2 1,3 7 27,-1 0 1,0-1-1,3 15 1,-3-7-67,0 1 0,-2 0 1,0 1-1,-1-1 0,0 0 0,-6 30 0,2-30-839,0 0 1,-1-1-1,-13 30 0,-12 32-8668,18-45 2891,6-17 2898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7:52.98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243 641 1236,'-3'-6'1194,"1"1"0,1-1 1,-1 0-1,1 0 0,0 0 0,0 0 0,0 0 0,1 0 0,1-10 0,-1 10-153,0 0 0,0 0-1,0 0 1,-1 0 0,0 0-1,0 0 1,0 0 0,-1 0-1,-3-8 1,4 14-850,1-1 0,-1 1 0,0 0 0,1-1-1,-1 1 1,0 0 0,1-1 0,-1 1 0,0 0 0,0 0-1,1 0 1,-1 0 0,0 0 0,0 0 0,1 0 0,-1 0 0,0 0-1,0 0 1,1 0 0,-1 0 0,0 0 0,1 1 0,-1-1-1,-1 1 1,-20 7 423,19-7-502,-10 4-79,0 1 1,1 1 0,0 0 0,1 0 0,0 1-1,0 1 1,0 0 0,1 0 0,-11 14 0,16-16-36,-1-1 0,1 1 0,0 1 0,1-1 0,0 1 0,0-1 1,0 1-1,1 0 0,1 1 0,-1-1 0,1 0 0,0 1 0,1 0 0,0-1 1,1 17-1,0-22-10,0-1 0,0 1 0,0 0 1,1 0-1,-1-1 0,1 1 0,0 0 0,0-1 1,0 1-1,0 0 0,0-1 0,0 1 0,1-1 1,-1 0-1,1 0 0,0 1 0,0-1 1,0 0-1,0 0 0,0-1 0,0 1 0,0 0 1,0-1-1,1 1 0,-1-1 0,1 0 0,-1 0 1,1 0-1,0 0 0,-1 0 0,1 0 0,0-1 1,-1 1-1,1-1 0,0 0 0,0 0 1,3 0-1,2-1-50,0 0 1,1 0 0,-1-1 0,0 0-1,0-1 1,0 0 0,0 0-1,0 0 1,-1-1 0,1-1 0,7-5-1,4-5-61,-1 0-1,-1-2 1,0 0 0,-1-1-1,-1 0 1,14-23-1,-10 10 37,-1 0-1,-2-2 0,17-47 0,-4-15 525,32-191-1,-60 277-388,0 8-31,3-34 492,-4 34-472,0-1 0,0 1 1,0-1-1,0 1 0,0-1 0,0 1 0,-1 0 0,1-1 0,0 1 0,-1-1 0,1 1 1,-1-1-1,1 1 0,-1 0 0,0 0 0,0-1 0,1 1 0,-1 0 0,-2-2 0,3 3-27,0 0-1,-1 0 1,1 0 0,-1 0-1,1 0 1,-1 0-1,1 0 1,-1 0 0,1 0-1,0 0 1,-1 0-1,1 0 1,-1 0-1,1 0 1,-1 0 0,1 0-1,-1 0 1,1 0-1,0 1 1,-1-1-1,1 0 1,-1 0 0,1 1-1,0-1 1,-1 0-1,1 1 1,-1-1-1,-9 12 63,8-10-53,-8 12-2,0 0-1,2 0 1,-1 1-1,2 0 1,0 1-1,0-1 1,-3 18 0,-23 118-25,25-107-7,-30 199-586,28-164-594,-7 89-4120,17-141 2180,3 30-1,-1-37-259,2 0-1,7 24 1,-3-19-349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1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77 2620,'-45'-38'23324,"53"34"-21641,8-2-1111,10-2-358,1 2 1,54-7-1,-69 12-568,-1 1 0,1 0 0,-1 0 0,0 1 0,1 1 1,-1 0-1,0 0 0,1 1 0,19 9 0,-26-9-433,1 0 0,-1 0 0,0 0 0,-1 1 0,1 0 0,6 6 0,-9-8-119,-1 0 1,1 0-1,-1 1 1,1-1 0,-1 0-1,0 1 1,1-1-1,-1 1 1,0-1 0,0 4-1,-1-5 566,0-1 1,0 1-1,0 0 0,0 0 0,0-1 0,0 1 0,0 0 1,0 0-1,-1-1 0,1 1 0,0 0 0,0 0 1,-1-1-1,1 1 0,-1 0 0,1-1 0,0 1 0,-2 0 1,-3 7-2671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7:53.55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310 283 560,'-9'-127'11454,"2"55"-7836,6 68-3163,1-1 0,-1 1 0,1 0 0,-1-1 0,-1 1 0,1 0 1,-1 0-1,1 0 0,-1 0 0,0 0 0,-1 0 0,1 0 0,-1 1 0,-4-6 0,5 7-217,-1 0 1,1 0-1,0 1 0,-1-1 0,1 1 1,-1-1-1,0 1 0,1 0 0,-1 0 1,0 1-1,0-1 0,1 0 0,-1 1 0,0 0 1,0-1-1,0 1 0,0 0 0,0 1 1,1-1-1,-1 0 0,0 1 0,0 0 1,-3 0-1,-4 3-194,0 0 1,0 1-1,0 0 0,1 1 1,0-1-1,0 2 0,0-1 1,1 1-1,0 1 0,1-1 1,-1 1-1,1 1 0,1-1 1,0 1-1,0 1 0,-8 15 1,5-5 28,1 0 1,0 1-1,2 0 1,0 0-1,1 0 0,1 1 1,-1 28-1,5-39-148,0 0-1,1 0 0,0 0 0,1 0 0,0 0 1,6 18-1,-6-25 32,-1 0-1,1 0 1,0 0 0,1 0 0,-1 0 0,0-1 0,1 1-1,6 5 1,-7-7 30,-1-1 0,1 1 1,0-1-1,0 0 0,0 0 0,0 0 0,1 0 0,-1 0 0,0 0 0,0-1 0,0 1 1,1-1-1,-1 1 0,0-1 0,0 0 0,1 0 0,3 0 0,-2-1-44,0 0 0,0-1-1,-1 1 1,1-1-1,-1 1 1,0-1 0,1 0-1,-1 0 1,0 0-1,0-1 1,0 1 0,0-1-1,-1 0 1,1 0 0,-1 0-1,3-3 1,3-6-52,-1 1 0,0-1 0,6-15 0,3-11 164,-1-1 1,-2-1-1,-2 0 0,11-73 0,-15 78 368,-5 23 99,0 1-1,1-21 1,-5 31-275,-1 5-157,-3 9-41,-1 7-8,1 1 1,1 0-1,1 1 0,1-1 0,1 0 0,1 38 0,4-11-2246,17 92 1,-19-136 1453,0 1 0,0-1-1,1 0 1,-1 1 0,1-1 0,0 0-1,0 0 1,5 6 0,-6-8 89,0-1 0,1 1-1,-1-1 1,0 0 0,1 1 0,-1-1 0,1 0-1,0 0 1,-1 0 0,1 0 0,0 0 0,0-1 0,0 1-1,0 0 1,-1-1 0,1 1 0,0-1 0,0 0-1,0 0 1,0 0 0,0 0 0,3 0 0,6-2-2649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7:53.99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76 126 1736,'-5'-6'2422,"0"0"1,1-1-1,-6-11 0,-6-24 3042,2 16 4608,20 40-10063,1 3 51,-1-1-1,-1 1 1,0 0-1,-2 0 0,0 1 1,2 31-1,-4-14 6,-2-1 1,-7 53-1,6-74-81,-1 0 0,0 0 0,-7 22 0,10-35 8,0 1 0,0-1 1,0 0-1,-1 1 0,1-1 0,0 0 1,0 0-1,0 1 0,0-1 0,0 0 0,0 1 1,-1-1-1,1 0 0,0 0 0,0 0 1,0 1-1,-1-1 0,1 0 0,0 0 1,0 0-1,-1 1 0,1-1 0,0 0 1,0 0-1,-1 0 0,1 0 0,0 0 1,-1 0-1,1 0 0,0 0 0,0 0 0,-1 0 1,1 0-1,0 0 0,-1 0 0,1 0 1,0 0-1,0 0 0,-1 0 0,-9-11-297,-1-17-164,9 19 393,1 1 0,0-1 0,0 1 0,1-1 0,0 0 0,0 0 0,1 1 0,1-1 0,3-16 0,5-7 63,17-38-1,-16 45 4,-3 5 40,1 1 1,16-24 0,-21 36-11,1 0 0,0 1 0,0-1 0,1 1 0,0 0 1,0 0-1,1 1 0,11-9 0,-16 13-3,-1 0 0,1 1 0,0-1 0,0 0 1,0 0-1,0 1 0,0-1 0,-1 1 0,1 0 0,0-1 0,0 1 0,0 0 0,0 0 0,0 0 1,0 1-1,0-1 0,0 0 0,0 1 0,3 0 0,-2 1 24,-1-1 1,1 1-1,0 0 0,-1-1 1,1 1-1,-1 1 1,0-1-1,0 0 0,1 0 1,-1 1-1,1 2 0,3 5 75,-1 0-1,0 0 0,0 1 0,-1-1 0,4 18 1,-4-8-34,0 0 1,-2 0-1,0 0 1,-1 0-1,-1 0 1,-4 26 0,0-19-1430,-8 27 1,-12 25-8693,18-57-1335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7:54.55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524 158 860,'3'-9'1777,"-1"-1"1,0 0-1,0 0 0,-1 0 0,-1 0 0,0-10 1,0 15-999,0 1 0,0-1 1,-1 1-1,0-1 1,0 1-1,0 0 0,-1 0 1,1-1-1,-1 1 1,0 0-1,0 0 0,0 0 1,-1 1-1,1-1 1,-6-5-1,7 8-661,-1 1 0,0-1 0,1 0 0,-1 0 0,0 1 0,1-1 0,-1 1 0,0-1 0,0 1 0,0 0 0,1 0 0,-1 0 0,0 0 0,0 0 0,0 0 0,1 0 0,-1 1 0,0-1 0,0 1 0,1-1 0,-1 1 0,0 0 0,1-1 0,-1 1 0,0 0 0,1 0 0,-1 0 0,1 0 0,-2 2 0,-4 3-143,0 0 0,0 0 0,0 0 1,-9 12-1,7-6-117,1 0 0,0 1 0,1 0 1,0 0-1,-5 15 0,9-20-536,1 0 0,0 1 1,0 0-1,0-1 0,1 17 0,0-24 514,1 1 1,0-1-1,0 0 1,0 0 0,0 0-1,0 0 1,0 0-1,0 0 1,0 0-1,0 0 1,0 0-1,1 0 1,-1 0-1,0 0 1,1 0-1,-1 0 1,1 0-1,-1 0 1,1 0-1,0 0 1,-1 0-1,1-1 1,0 1-1,0 0 1,-1 0 0,1-1-1,0 1 1,0 0-1,0-1 1,0 1-1,0-1 1,0 1-1,0-1 1,0 0-1,0 1 1,0-1-1,0 0 1,0 0-1,0 1 1,0-1-1,0 0 1,0 0-1,0 0 1,0-1-1,0 1 1,0 0 0,0 0-1,0 0 1,1-1-1,-1 1 1,0-1-1,1 0 1,4-1-154,0-1 1,0 0 0,0 0 0,-1-1-1,1 0 1,-1 0 0,6-5 0,4-8 838,0 0 0,-2-1 0,0 0 1,19-35-1,-27 47 157,4-7 1520,-9 13-2135,0-1-1,0 1 0,0 0 1,0 0-1,0 0 0,0 0 1,0 0-1,1 0 0,-1-1 1,0 1-1,0 0 0,0 0 1,0 0-1,0 0 0,0 0 0,0-1 1,0 1-1,0 0 0,0 0 1,0 0-1,0 0 0,0-1 1,0 1-1,0 0 0,0 0 1,0 0-1,0 0 0,0-1 1,0 1-1,0 0 0,0 0 0,0 0 1,0 0-1,-1-1 0,1 1 1,0 0-1,0 0 0,0 0 1,0 0-1,0 0 0,0 0 1,0 0-1,-1-1 0,1 1 1,0 0-1,0 0 0,0 0 1,0 0-1,0 0 0,-1 0 0,1 0 1,0 0-1,0 0 0,0 0 1,0 0-1,-1 0 0,1 0 1,0 0-1,-1 1 86,0 0 1,0 0-1,-1 0 0,2 0 0,-1 0 1,0 0-1,0 1 0,0-1 0,0 0 1,1 0-1,-1 1 0,1-1 0,-1 1 1,1-1-1,-1 3 0,0-1 64,-12 37 927,-11 64 1,4-16-666,-55 230-189,50-211-293,13-56 5,-131 496 45,140-537 15,0-1 0,-1 1-1,-1-1 1,-10 17 0,14-24-39,1-1 0,-1 0 1,0 1-1,0-1 0,0 0 0,-1 1 0,1-1 1,0 0-1,0 0 0,-1 0 0,1 0 0,0 0 1,-1-1-1,1 1 0,-1 0 0,0 0 1,1-1-1,-1 1 0,1-1 0,-1 0 0,0 1 1,1-1-1,-1 0 0,0 0 0,1 0 1,-1 0-1,0 0 0,1-1 0,-1 1 0,1 0 1,-1-1-1,0 1 0,1-1 0,-1 0 0,1 1 1,-1-1-1,1 0 0,-2-1 0,-4-4 32,0 0-1,1 0 1,0 0-1,1-1 1,-1 0-1,1 0 0,1 0 1,-1-1-1,1 0 1,-6-15-1,1-3 31,1 0-1,-6-32 0,5 5 55,1-1-1,4 1 1,1-1 0,3 0-1,8-63 1,-2 74-82,1 0 1,2 0-1,3 1 1,1 1-1,1 0 1,39-73 0,-40 91-62,1 1 0,1 0 1,0 1-1,29-28 1,-31 37-218,0 0 0,1 1 1,0 1-1,0 0 0,1 1 0,1 0 1,26-10-1,-16 9-2319,0 2 0,28-5-1,-42 10 410,0 2 0,0 0 0,0 0 0,-1 1-1,1 1 1,0 0 0,15 3 0,-5 1-1613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7:54.94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186 115 384,'1'-7'1273,"1"-2"508,-1 1 0,0-1-1,-1 0 1,0 1-1,0-1 1,-1 0 0,0 1-1,-4-16 1,4 23-1276,1 0-1,0 0 1,-1 0 0,1 0-1,-1 0 1,1 0-1,-1 0 1,1 0 0,-1 1-1,0-1 1,1 0 0,-1 0-1,0 1 1,0-1 0,0 0-1,-1 0 1,2 1-390,0 0-1,-1 0 1,1 0 0,-1 0 0,1 0 0,0 0-1,-1 1 1,1-1 0,0 0 0,-1 0-1,1 0 1,-1 0 0,1 1 0,0-1-1,-1 0 1,1 0 0,0 1 0,0-1-1,-1 0 1,1 0 0,0 1 0,0-1 0,-1 0-1,1 1 1,0-1 0,0 0 0,0 1-1,-1 0 1,-10 39-378,8-27 852,-108 438-266,81-255-6188,25-137-2444,2-31 1027,3-16 3020,2-4 301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7:55.42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34 532 360,'-3'-1'1734,"0"-1"0,-1 1 0,0 0 0,1 0 0,-1 1 0,1-1 0,-7 1 0,18-6 2422,8-14-2590,-6 7-802,0 2-54,0-1 0,-1 0 0,-1-1 0,1 0 0,8-20 0,-14 27-445,-1 0 0,0 0 0,0 0 0,0 0 1,0 0-1,-1-1 0,0 1 0,-1 0 0,1-1 0,-1 1 0,0-1 0,-1 1 0,0-1 0,0 1 0,-3-10 0,2 8-108,2 7-136,0 0 1,0 1-1,0-1 0,0 0 0,0 0 1,0 1-1,0-1 0,0 0 0,-1 1 1,1-1-1,0 0 0,0 1 0,-1-1 1,1 1-1,0-1 0,-1 0 0,1 1 1,-1-1-1,1 1 0,-1-1 0,1 1 1,-1-1-1,1 1 0,-1 0 0,1-1 1,-1 1-1,0-1 0,1 1 0,-1 0 1,0 0-1,1-1 0,-2 1 0,-14 20 43,8-5-70,1 0 0,0 1 0,1 0 0,1 0 0,0 1-1,2-1 1,0 1 0,0 0 0,2 0 0,0 0 0,2 28-1,0-40-13,0-1-1,0 1 0,0-1 0,0 1 1,1-1-1,0 0 0,0 0 1,0 1-1,0-1 0,1-1 0,-1 1 1,1 0-1,0-1 0,0 1 0,1-1 1,6 6-1,-7-7 9,0-1 0,0 1 0,-1-1-1,1 0 1,0 0 0,0 0 0,0 0 0,0 0 0,0-1 0,0 1-1,1-1 1,-1 0 0,0 0 0,0 0 0,0 0 0,0-1 0,0 1-1,0-1 1,0 0 0,0 0 0,0 0 0,0 0 0,0-1 0,0 1 0,5-4-1,9-8-3,1-1-1,-2 0 0,1-1 0,-2-1 1,0 0-1,-1-1 0,-1-1 0,17-30 1,6-19 17,30-79 0,-56 123-1,2-4 51,-2 0 0,-1 0 0,9-43 0,-18 70-45,0-1 0,0 1 0,0-1 0,0 1-1,1-1 1,-1 1 0,0-1 0,0 1 0,0-1-1,0 1 1,0-1 0,0 1 0,0-1 0,0 1-1,-1-1 1,1 1 0,0-1 0,0 1 0,0-1-1,0 1 1,-1 0 0,1-1 0,0 1 0,0-1-1,-1 1 1,0-1 0,-10 5 95,-10 17-29,8-4-70,0 1-1,0 0 0,2 1 0,0 0 0,2 1 1,0 0-1,1 0 0,1 1 0,-6 29 1,9-31-34,1 0 1,1 1 0,1-1 0,0 1 0,2-1 0,0 0 0,1 1 0,1-1 0,1 0 0,10 33 0,-7-37 20,0-1-1,1 0 1,17 23 0,-8-14 19,-17-22-7,1 0-1,-1 0 1,1 0 0,-1 0 0,1 0 0,-1 0 0,1 0 0,-1 0 0,0 0 0,1 0 0,-1 0-1,0 0 1,0 0 0,0 1 0,0-1 0,0 0 0,0 0 0,0 0 0,0 0 0,-1 0 0,1 0-1,0 0 1,-1 2 0,-1-1-48,1 0-1,0 0 0,-1-1 1,1 1-1,-1 0 1,0-1-1,1 1 0,-1-1 1,0 0-1,-4 3 1,-2 0-818,0-1 1,0 1-1,0-1 1,-15 3-1,19-6-315,-1 1 0,1-1 1,0 0-1,0-1 0,0 1 0,0-1 0,-7-1 0,-12-1-8541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2:07:55.8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75 6 2596,'-5'1'1801,"0"0"0,0 0 1,-1 0-1,1-1 0,0 0 0,-1 0 0,1 0 0,-1 0 0,1-1 0,0 0 0,0-1 0,-6-3 3087,11 5-4830,9-1 634,12 2-824,52 6 157,114-5 0,-96-4-23,121 2 1,421 3 119,-607-2-119,222 12-35,-224-5-563,-21-2-1172,-14 1-2181,6-6 2881,0-1-1,0 0 1,0 0 0,0 0-1,0-1 1,0 1 0,0-1-1,0-1 1,0 1 0,0-1-1,1 1 1,-1-1 0,1-1 0,-1 1-1,-4-4 1,-17-12-3453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1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 1232,'-5'1'970,"-7"3"9520,21-5-2283,35-11-5005,-36 9-3087,0 0-1,0 1 0,0 0 0,1 1 0,15-2 0,72 10-3220,-3 8-9442,-74-11 8649,-3-1 146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1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71 2580,'2'-13'4008,"0"0"0,-1-21 0,-1 34-3900,0-1 0,0 1 0,0 0 0,0-1 0,0 1 0,0-1 1,0 1-1,0-1 0,-1 1 0,1-1 0,0 1 0,0 0 0,-1-1 0,1 1 0,0 0 0,0-1 0,-1 1 0,1-1 0,0 1 0,-1 0 1,1 0-1,0-1 0,-1 1 0,1 0 0,-1 0 0,1-1 0,0 1 0,-1 0 0,1 0 0,-1 0 0,1 0 0,-1 0 0,1 0 1,0-1-1,-1 1 0,1 0 0,-1 0 0,1 0 0,-1 1 0,1-1 0,-1 0 0,1 0 0,-1 0 0,1 0 0,0 0 0,-1 0 1,1 1-1,-1-1 0,1 0 0,0 0 0,-1 1 0,-24 12 1939,24-13-1887,-5 5 242,0 0-1,0 0 1,0 0 0,1 0-1,-1 1 1,1 0-1,1 1 1,-1-1-1,-4 10 1,-4 9 594,-12 34 1,4-8-469,-1 4-279,-28 110 1,43-139-236,-30 137-33,-1 9-1516,25-108-487,1-4-1584,10-51 2027,-1-1 0,0 1 0,0-1 1,-8 13-1,-11 4-6068,13-18 3997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1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7 189 2564,'-6'-36'10347,"6"2"-3587,1 31-6487,-1 0 0,1-1 0,0 1-1,0 0 1,0 0 0,1 0 0,-1 0 0,1 1 0,-1-1 0,1 0 0,0 1-1,0-1 1,0 1 0,1-1 0,-1 1 0,0 0 0,1 0 0,0 0-1,3-2 1,12-6-211,0 1 0,1 1 0,0 0 0,0 2 0,1 0 0,0 1-1,37-4 1,-36 7-1858,1 1-1,-1 1 0,1 1 0,25 5 1,-42-5 670,1 0 1,-1 0 0,0 0 0,0 1 0,1 0 0,-1 0 0,0 1 0,-1-1 0,1 1-1,0 0 1,5 5 0,-2 3-2005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292 173 668,'-28'-62'11562,"5"11"-6928,21 47-4076,0 0 1,-1 0-1,0 0 1,0 0-1,0 0 1,0 0-1,-1 1 1,0 0-1,1 0 1,-1 0 0,0 0-1,-1 0 1,1 1-1,-8-4 1,9 5-229,0 0 1,-1 0-1,1 0 0,0 1 1,-1-1-1,1 1 0,-1 0 1,1 0-1,0 0 1,-1 0-1,-5 2 0,6-1-345,-1 0 0,1 0 0,0 0 0,0 1 0,0-1 0,0 1 0,1 0 0,-4 2 0,-4 5 49,1 0 0,1 0 0,-1 1 0,2 0 0,-1 0 0,1 1 0,1 0 0,0 0 0,1 1 0,0 0 0,0 0 0,-3 18 0,4-14-67,1 0 1,0 1 0,1 0 0,1-1 0,1 1 0,0 0 0,2 0 0,0-1-1,4 19 1,-4-26-197,1 1-1,0-1 1,0 0-1,1 0 1,1 0-1,6 10 1,-10-17 120,0-1 0,-1 1 1,1-1-1,1 0 0,-1 0 1,0 1-1,0-1 0,0 0 0,1 0 1,-1 0-1,0 0 0,1 0 1,-1 0-1,1-1 0,-1 1 0,1 0 1,0-1-1,-1 1 0,1-1 1,-1 0-1,1 0 0,0 1 0,0-1 1,-1 0-1,1 0 0,0 0 1,-1-1-1,1 1 0,0 0 0,-1-1 1,1 1-1,-1-1 0,1 1 1,-1-1-1,1 0 0,-1 0 0,1 1 1,-1-1-1,1 0 0,-1 0 1,0-1-1,0 1 0,2-2 0,4-4-275,-1 1 0,0-2 0,0 1 0,-1-1 0,0 1 0,7-16 0,18-54-525,-21 54 849,8-25 1258,22-90 0,-39 137-1031,0 0-1,0 0 1,0 0 0,0 0 0,-1 0-1,1 0 1,0 1 0,0-1-1,-1 0 1,1 0 0,0 0 0,-1 0-1,1 0 1,-1 0 0,1 0-1,-1 1 1,-1-3 0,2 3-135,0 0 0,-1 0 0,1 0 0,0-1 0,0 1 0,0 0 0,-1 0 0,1 0 0,0 0 0,0 0 0,-1 0 0,1-1 0,0 1 0,-1 0 0,1 0 0,0 0 0,0 0 0,-1 0 0,1 0 0,0 0 0,-1 0 0,1 0 0,0 0 0,0 0 0,-1 0 0,1 1 0,0-1 0,-1 0 0,1 0 0,0 0 0,0 0 0,-1 0 0,1 0 0,0 1 0,0-1 0,0 0 0,-1 0 0,1 0 0,0 1 0,0-1 0,0 0 0,-1 0 0,1 1 0,0-1 0,0 0 0,0 0 0,0 1 0,0-1 0,0 0 0,0 1 0,0-1 0,0 0 0,0 0 0,-1 1 0,1-1 0,1 0 0,-1 1 0,0-1 0,0 0 0,0 0 0,0 1 0,-6 32 84,0-8-93,2 0 0,-2 45 0,9 20-1318,1-30-2340,-3-46 2191,3 21-4657,1-13-1307,-1-13 3781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13 116 2300,'-1'-3'1182,"-1"1"1,1-1-1,0 1 0,-1-1 0,1 0 0,1 0 1,-1 1-1,-1-7 0,2 5-247,-1-1 1,1 1-1,0-1 0,0 1 1,2-9-1,-2 10-763,1 1 0,-1-1 0,1 1-1,0-1 1,-1 1 0,1-1 0,0 1 0,1 0 0,-1 0 0,0 0 0,1-1-1,-1 1 1,1 0 0,-1 1 0,1-1 0,0 0 0,0 0 0,0 1 0,0-1-1,0 1 1,0 0 0,1 0 0,-1-1 0,4 0 0,-5 2-145,1 0 0,-1 0 1,1 0-1,-1 0 0,1 0 0,-1 0 1,1 0-1,-1 0 0,1 1 1,-1-1-1,1 1 0,-1-1 0,1 1 1,-1-1-1,0 1 0,1 0 0,-1 0 1,0 0-1,0 0 0,0 0 1,0 0-1,1 0 0,-1 0 0,0 0 1,-1 0-1,1 0 0,0 1 1,0-1-1,-1 0 0,1 1 0,0-1 1,-1 1-1,1-1 0,-1 1 0,1 2 1,1 5 146,0 0 1,-1-1-1,0 1 1,0 14 0,-3 4 13,-2 0 1,0-1-1,-2 1 0,-1-1 1,-13 32-1,4-8-121,7-25-47,6-18-24,0 0 1,1 0 0,0 0-1,0 0 1,1 1-1,-1 9 1,4-23-13,0 0-1,0 1 1,0-1-1,0 1 1,5-7 0,8-18 18,35-137 89,-33 102 396,-15 58-360,0 1-1,0 0 1,1 0 0,0 0-1,0 0 1,0 0-1,1 0 1,0 1 0,0 0-1,0 0 1,9-8-1,-11 11-120,0 1 0,1-1 0,-1 1 0,1-1 0,-1 1 0,1 0 0,-1 0 0,1 0 0,0 0 0,-1 0 0,1 1 0,0-1 0,0 1 0,0 0-1,-1 0 1,1 0 0,0 0 0,0 0 0,0 1 0,-1-1 0,1 1 0,0 0 0,-1 0 0,1 0 0,0 0 0,-1 0 0,1 1 0,-1-1 0,0 1 0,3 1 0,1 2 1,-1-1 0,0 1 0,0 0 0,-1 1 0,1-1 0,-1 1 0,0 0 0,-1 0 0,1 0 0,-1 0 0,0 1 1,-1-1-1,1 1 0,-2 0 0,1 0 0,-1-1 0,1 1 0,-2 0 0,1 1 0,-1-1 0,-1 10 0,-1 4-123,0 0 1,-2 0-1,0-1 0,-2 1 0,-14 35 0,15-43-298,0 2-1772,-16 27-1,2-18-3644,17-21 4599,0-1 0,-1 0 1,1 0-1,-1-1 0,0 1 0,0 0 0,-3 1 1,-5 0-2960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68 135 708,'-8'-132'26385,"8"132"-26357,0 0 0,0 0 0,-1 1 0,1-1 0,0 0 0,0 0 0,0 0 0,0 0 0,0 0 0,0 0 0,-1 0 0,1 1 1,0-1-1,0 0 0,0 0 0,0 0 0,0 0 0,-1 0 0,1 0 0,0 0 0,0 0 0,0 0 0,0 0 0,-1 0 0,1 0 0,0 0 0,0 0 0,0 0 0,0 0 0,-1 0 0,1 0 0,0 0 0,0 0 0,0 0 0,0 0 0,0 0 0,-1 0 0,1-1 0,0 1 0,0 0 0,0 0 0,0 0 0,0 0 0,-1 0 0,1 0 0,0 0 0,0-1 1,0 1-1,0 0 0,0 0 0,0 0 0,0 0 0,0-1 0,0 1 0,0 0 0,0 0 0,0 0 0,0 0 0,0 0 0,0-1 0,0 1 0,0 0 0,-9 14 10,1 14-143,-2 4 195,2 1 1,-8 63-1,15-87-228,0-1 1,1 0-1,0 0 0,1 0 1,0 0-1,0 0 0,1 0 0,-1 0 1,2 0-1,-1 0 0,1 0 1,1-1-1,-1 0 0,1 1 1,0-1-1,1-1 0,8 11 0,-11-15-37,0 0-1,0-1 0,0 1 1,0-1-1,0 1 0,0-1 1,0 0-1,1 0 0,-1 1 1,1-2-1,-1 1 0,0 0 1,1 0-1,0-1 0,-1 0 1,1 1-1,2-1 0,0 0-102,0-1 0,0 0-1,-1 0 1,1 0-1,0 0 1,-1-1 0,1 1-1,6-5 1,2-2-135,-1 0 1,0 0-1,-1-1 0,0-1 1,12-12-1,-14 12 510,-1 0-1,0-1 1,0 0 0,-1 0-1,-1 0 1,0-1-1,0 0 1,-1 0 0,-1-1-1,0 1 1,0-1 0,1-14-1,-5 24 168,0 1 0,0-1-1,0 1 1,0 0 0,0-1-1,-1 1 1,1-1 0,-1 1 0,1 0-1,-1-1 1,0 1 0,0 0-1,0 0 1,-1-1 0,1 1-1,-3-3 1,4 4-161,-1 1 1,0-1-1,0 0 0,0 1 0,0-1 1,0 0-1,0 1 0,0-1 0,1 1 0,-1 0 1,-1-1-1,1 1 0,0 0 0,0 0 0,0-1 1,0 1-1,0 0 0,0 0 0,0 0 1,0 0-1,0 0 0,0 1 0,0-1 0,0 0 1,0 0-1,0 1 0,0-1 0,0 0 1,0 1-1,0-1 0,0 1 0,0 0 0,0-1 1,0 1-1,0 0 0,1-1 0,-2 3 1,-4 3-28,0 1 0,0-1-1,1 2 1,0-1 0,0 0 0,1 1 0,0 0 0,0 0 0,1 0 0,-3 11 0,-3 13-16,-5 46 0,8-45-16,-10 63-55,-3 9-1957,7-36-3440,-1-14-10602,12-47 12069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187 133 2756,'0'-57'15148,"0"56"-15005,0 1 1,0 0 0,0 0 0,0-1 0,0 1 0,0 0-1,0 0 1,0-1 0,0 1 0,0 0 0,0 0-1,0-1 1,0 1 0,0 0 0,0 0 0,0 0 0,0-1-1,0 1 1,0 0 0,0 0 0,0-1 0,-1 1-1,1 0 1,0 0 0,0 0 0,0-1 0,0 1 0,-1 0-1,1 0 1,0 0 0,0 0 0,0-1 0,0 1 0,-1 0-1,1 0 1,-7 6 2446,-5 15-2070,8-11-518,1 0 1,0 0-1,0 0 0,1 0 0,0 0 0,1 1 1,0-1-1,1 0 0,0 1 0,1-1 1,0 1-1,0-1 0,1 0 0,1 0 0,-1 0 1,2 0-1,4 11 0,37 84 38,-44-102-37,1 0-1,-1 1 1,0 0 0,0-1 0,0 1-1,-1 0 1,1-1 0,-1 1-1,0 0 1,0-1 0,0 1 0,-1 0-1,1 0 1,-1-1 0,0 1-1,-2 6 1,1-6-86,0 0 0,-1 0 0,0 0 0,1 0 0,-1-1 0,0 1 0,-1-1 0,1 1 0,-1-1 0,1 0 0,-1 0 0,-8 4 0,0 0-1342,-1-1 0,0 0 0,-24 8-1,31-12 45,-1-1 0,0 0 0,1 0 0,-1 0 0,0-1 0,0 1 0,0-2 0,1 1 0,-14-3 0,8-2-2062</inkml:trace>
  <inkml:trace contextRef="#ctx0" brushRef="#br0" timeOffset="1">216 90 924,'6'-15'4915,"-3"7"-1577,0 1 0,1 0 0,8-12 0,4 3 658,7 6-3336,-15 8-1071,0 0-1,0 0 1,0 1 0,0 1 0,0 0-1,15 1 1,12 7-6036,-31-7 4944,0 1 1,-1-1-1,1 1 1,-1 0 0,0 1-1,5 3 1,1 1-2054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4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1316,'-2'1'1002,"-20"10"16206,24-12-17121,1 0 1,-1 1-1,1-1 0,-1 1 1,1-1-1,-1 1 0,1 0 1,-1 0-1,1 0 0,0 0 1,-1 1-1,1-1 1,-1 1-1,5 1 0,7 0-364,56 0-3915,0-5-5011,-66 2 8587,17 1-2768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27 172 2200,'-1'-3'1197,"-9"-28"7505,10 30-8317,0 0 0,0 0 0,-1 0 1,1 0-1,-1-1 0,1 1 1,-1 0-1,0 0 0,1 1 0,-1-1 1,0 0-1,1 0 0,-1 0 0,0 0 1,0 1-1,0-1 0,0 0 0,0 1 1,0-1-1,-1 0 0,2 5-123,-1-1 0,2 1 0,-1 0 0,0-1 0,2 8 0,1-1-244,-1 0-11,1 1 0,1-1-1,-1 0 1,2 0 0,5 10 0,-10-19-5,1 1-1,0-1 0,0 0 0,0 1 1,0-1-1,1 0 0,-1 1 1,0-1-1,0 0 0,1 0 0,-1 0 1,1 0-1,-1 0 0,1-1 0,-1 1 1,1 0-1,-1-1 0,1 1 1,0-1-1,-1 1 0,1-1 0,0 0 1,-1 0-1,1 0 0,0 0 0,-1 0 1,1 0-1,0 0 0,-1 0 1,1-1-1,0 1 0,-1-1 0,1 1 1,0-1-1,-1 0 0,1 0 1,-1 1-1,1-1 0,1-2 0,3-2 10,-1 1 0,0-1 0,0 0 0,0-1 0,-1 1 0,1-1 0,-1 0 0,-1 0 0,1 0 0,4-11 0,-3 4 459,-1 1 1,0-1-1,0 0 1,3-24-1,-7 33-175,1-1 1,-1 0-1,0 0 0,-1 1 0,1-1 0,-1 0 0,0 1 1,0-1-1,0 1 0,-1-1 0,-2-5 0,3 8-244,0 1-1,0-1 0,0 1 0,0 0 0,0-1 0,0 1 1,-1 0-1,1 0 0,-1 0 0,1 0 0,-1 0 0,1 0 1,-1 0-1,1 0 0,-1 1 0,0-1 0,1 1 0,-1-1 1,0 1-1,0-1 0,1 1 0,-1 0 0,0 0 0,0 0 1,1 0-1,-1 0 0,0 1 0,0-1 0,1 0 1,-1 1-1,0-1 0,-2 2 0,-2 1-151,0-1 1,0 1-1,1 0 0,0 0 1,-1 1-1,1 0 0,0 0 0,1 0 1,-1 0-1,1 1 0,0 0 1,0-1-1,0 2 0,1-1 1,0 0-1,0 1 0,0-1 0,-4 12 1,6-11-515,-1-1 0,1 0 0,0 0 0,1 0 0,-1 1 1,1-1-1,0 0 0,0 1 0,2 10 0,-1-12-234,0 0 0,1 0-1,-1 0 1,1 0 0,0 0-1,0-1 1,0 1 0,0 0 0,1-1-1,-1 0 1,1 1 0,0-1-1,5 4 1,15 9-3474,6-1 248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41 109 636,'-11'-15'4024,"8"11"-2872,-1 0-1,1 0 0,1 0 0,-1 0 0,0-1 0,1 1 0,0-1 0,0 0 0,1 1 0,-1-1 1,0-6-1,2 10-1039,0 1 0,0-1-1,0 1 1,1-1 0,-1 1 0,0 0 0,0-1 0,1 1 0,-1-1 0,0 1 0,1 0 0,-1-1 0,0 1 0,1 0-1,-1 0 1,0-1 0,1 1 0,-1 0 0,1 0 0,-1-1 0,1 1 0,-1 0 0,1 0 0,-1 0 0,0 0 0,1 0 0,-1 0-1,1 0 1,17-2 821,-14 1-691,31 0 148,1 1 1,53 8-1,-2 0-443,-60-7-315,-4 1-501,29-2 0,-46 0-34,-1 0 1,1-1 0,-1 0-1,1 0 1,-1-1 0,0 1-1,1-1 1,-1 0-1,0-1 1,7-4 0,-11 7 729,-1 0 0,0 0 0,1 0 0,-1-1 0,0 1 0,1 0 1,-1 0-1,0-1 0,0 1 0,1 0 0,-1-1 0,0 1 0,0 0 0,1-1 1,-1 1-1,0 0 0,0-1 0,0 1 0,0-1 0,0 1 0,0 0 0,1-1 1,-1 1-1,0-1 0,0 1 0,0 0 0,0-1 0,0 1 0,0-1 0,-1 1 1,1 0-1,0-1 0,0 1 0,0-1 0,0 1 0,0 0 0,-1-1 0,1 1 1,0 0-1,0-1 0,0 1 0,-1 0 0,1-1 0,0 1 0,-1 0 0,1 0 0,0-1 1,-1 1-1,1 0 0,-1 0 0,-6-5-2630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179 427 700,'0'-5'2941,"1"1"-706,-1 1 0,0-1 0,-8-13 11645,1 34-11862,4-8-1083,-23 50 516,-34 115 0,15-35-4016,27-73-2697,6 2-7240,12-52 8058,2-3 232</inkml:trace>
  <inkml:trace contextRef="#ctx0" brushRef="#br0" timeOffset="1">1414 189 800,'18'-140'14347,"-18"136"-13319,0 0 1,0 0-1,0 0 1,-1 0 0,1 1-1,-1-1 1,0 0-1,0 0 1,-1 0 0,-2-5-1,-15 30 1571,-4 19-2434,3 0-1,1 1 1,-18 55 0,27-66-131,-116 315-386,111-303-576,-10 26-2338,7-25-4609,16-39 5161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16 202 1124,'-3'-6'1413,"1"-1"1,-1 1-1,1-1 0,1 1 1,-1-1-1,1 0 0,0 0 1,1-8-1,0 9-421,0 0-1,1-1 1,0 1 0,0 0-1,1 0 1,-1 0 0,1 0-1,4-8 1,-3 9-487,-1 0-1,1 0 1,0 1 0,1 0-1,-1-1 1,1 1 0,0 1 0,0-1-1,8-6 1,-8 7-437,1 0-1,0 1 1,0-1-1,0 1 1,1 0-1,-1 1 1,0-1 0,1 1-1,-1 0 1,10 0-1,-3 0-398,0 1-1,0 1 0,0 1 1,0-1-1,0 2 1,-1-1-1,19 8 1,22 15-4583,-4 9-3497,-45-31 7448,0 0 1,0 0 0,0 0-1,0 0 1,0 1 0,-1 0-1,4 6 1,3 11-2589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224 110 924,'-4'-13'3743,"-13"-39"6610,15 48-9510,0 1 0,0-1 0,0 0 0,-1 1 0,1-1 0,-1 1 0,0 0-1,0 0 1,-1 0 0,-4-3 0,7 5-643,0 1 0,0-1 0,0 0 0,0 1 0,0 0 0,0-1 0,-1 1 0,1 0 0,0-1 0,0 1 0,0 0 0,0 0 0,0 0-1,-1 0 1,1 0 0,0 0 0,0 0 0,0 1 0,0-1 0,0 0 0,-2 1 0,0 1-99,0-1 1,0 1-1,0 0 0,1 0 0,-1 0 0,1 0 1,-5 4-1,-1 5-192,0-1 0,-13 22 0,7-5 88,1 1 1,1 0-1,1 0 1,-13 60-1,22-81-71,1 0-1,0 0 0,0 0 1,0 0-1,1 0 0,0 0 1,1 0-1,0 0 0,0 0 1,0 0-1,3 7 0,-4-13 61,0-1 0,0 0 0,1 0 0,-1 1 1,0-1-1,0 0 0,1 0 0,-1 1 0,0-1 0,0 0 0,1 0 0,-1 0 0,0 1 0,0-1 0,1 0 0,-1 0 0,0 0 0,1 0 0,-1 0 0,0 0 0,1 1 0,-1-1 0,0 0 0,1 0 0,-1 0 0,0 0 1,1 0-1,-1 0 0,0-1 0,1 1 0,-1 0 0,1 0 0,12-8-316,7-14-142,2-15 227,-1 0 1,-2-1-1,21-58 0,-39 93 251,15-50 269,-11 33 355,-5 18-82,-3 9 198,-1 8-726,0 0 0,-3 26 0,5 0-1214,1 0 1,10 78 0,1-71-3339,9-1-9064,-14-37 9961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12 185 776,'-1'-33'6269,"0"24"-5097,0 0-1,1 0 0,1 0 0,-1 0 0,1 0 0,3-12 0,-1 13-512,0-1-1,0 1 1,1 0-1,0 0 1,7-10-1,-11 17-552,2 0-1,-1-1 0,0 1 0,0-1 0,0 1 0,1 0 0,-1 0 0,0 0 0,1 0 0,-1 0 0,1 0 0,0 0 0,-1 0 0,4 0 0,-4 1-79,0 0-1,0 0 1,0 0 0,1 0 0,-1 0 0,0 0-1,0 1 1,0-1 0,0 0 0,1 1-1,-1-1 1,0 1 0,0 0 0,0-1 0,0 1-1,0 0 1,0-1 0,0 1 0,0 0 0,-1 0-1,1 0 1,0 0 0,0 0 0,0 2 0,3 3 37,0 1 0,0 0 0,-1 1 0,0-1 0,-1 1 0,1-1 0,-2 1 0,1 0 0,-1 0 0,0 0 0,0-1 0,-1 1 0,0 0 0,-1 0 0,0 0 0,-3 13 0,-2 5-24,-1 1 0,-1-1-1,-18 37 1,22-53-30,-2-1 0,1 0 0,-1 0 0,-1 0 0,1 0 0,-1-1 0,-16 13 0,23-21-9,0 0-1,0 0 0,0 0 0,0 0 0,0 0 0,0 0 1,0 0-1,0 0 0,0 0 0,0-1 0,0 1 0,0 0 0,0 0 1,0 0-1,0 0 0,0 0 0,0 0 0,0 0 0,0 0 1,0 0-1,0 0 0,0 0 0,0 0 0,0-1 0,0 1 1,0 0-1,0 0 0,0 0 0,0 0 0,0 0 0,-1 0 0,1 0 1,0 0-1,0 0 0,0 0 0,0 0 0,0 0 0,0 0 1,0 0-1,0 0 0,0 0 0,0 0 0,0 0 0,0 0 1,-1 0-1,1 0 0,0 0 0,0 0 0,0 0 0,0 0 0,0 0 1,0 0-1,0 0 0,0 0 0,0 0 0,0 0 0,0 0 1,-1 0-1,1 0 0,0 0 0,0 0 0,0 1 0,0-1 1,0 0-1,0 0 0,0 0 0,0 0 0,0 0 0,2-11-52,5-13-28,8-5 37,2 1 1,2 0-1,42-50 1,-40 52 74,-18 22-5,2-2 122,-1 0 1,1 1 0,0 0-1,0 0 1,0 0 0,11-7-1,-16 12-136,1 0 0,0 0-1,-1 1 1,1-1 0,-1 0 0,0 0-1,1 0 1,-1 1 0,1-1-1,-1 0 1,1 1 0,-1-1 0,1 0-1,-1 1 1,0-1 0,1 0-1,-1 1 1,0-1 0,1 1 0,-1-1-1,0 1 1,0-1 0,1 1 0,-1 0-1,9 16 80,-7-12-43,2 4-6,0 0 1,0 0-1,-1 0 0,-1 1 0,0-1 1,0 1-1,0 13 0,0-3-19,-2 1-1,-3 30 1,1-39-363,0 0 0,-1 0 0,0 0 0,0-1 0,-1 1 0,-1-1 0,0 1 0,-9 14 0,7-16-1252,0-1-1,-1 1 0,-9 8 0,6-7-1982,0-2-1,-17 12 0,14-11 68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17 252 2312,'-2'-9'1499,"0"0"1,0 1-1,1-1 0,0 0 0,0 0 0,2-13 0,-1 13-790,1-1 0,1 1 1,0 0-1,1 0 0,-1 0 0,5-10 0,-4 12-561,1 1 0,-1-1 0,1 1 0,0 0 0,1 0 0,-1 0 0,1 0 0,0 1 0,1 0 0,-1 0 0,1 0 0,0 1 0,0 0-1,1 0 1,-1 0 0,1 1 0,0 0 0,11-3 0,-16 5-121,0 0 1,0 1-1,1-1 0,-1 1 1,0-1-1,0 1 0,0 0 0,1 0 1,-1 0-1,0 0 0,0 0 0,0 0 1,0 1-1,1-1 0,-1 1 1,0-1-1,0 1 0,0 0 0,0 0 1,0 0-1,0 0 0,0 0 0,-1 1 1,1-1-1,0 0 0,-1 1 0,1-1 1,0 1-1,-1 0 0,0 0 1,1-1-1,-1 1 0,0 0 0,0 0 1,0 0-1,0 0 0,0 2 0,1 3 65,-1 0 0,0 0 0,0 0 0,0-1 0,-1 1 0,0 0 0,0 0 0,-1 0 0,0 0 0,-2 11 0,-8 20 178,-1-1 0,-2 0 0,-29 57 1,40-88-268,-15 20-1,17-26-7,1 2 1,25 3-118,-14-3 120,0 0-1,1 2 1,10 3 0,-19-5 25,1-1 0,-1 1-1,0-1 1,0 1 0,0 0 0,0 0 0,0 0 0,-1 0 0,1 1 0,-1-1 0,1 1 0,-1 0-1,0-1 1,4 7 0,-6-6 31,1-1-1,-1 0 1,0 1-1,1-1 1,-1 0-1,0 1 1,-1-1-1,1 1 1,0-1-1,-1 0 1,1 1-1,-1-1 1,1 0-1,-1 0 1,0 1-1,0-1 1,0 0-1,-1 0 1,1 0-1,0 0 0,-1 0 1,1 0-1,-1-1 1,0 1-1,-3 2 1,-6 6 213,0 0 1,-23 13-1,33-21-250,-16 8-552,0 0 1,0 0 0,-1-2-1,-37 12 1,55-19 330,-1-1 0,0 0-1,0 1 1,0-1 0,1 0-1,-1 0 1,0 1 0,0-1 0,0 0-1,1 0 1,-1 0 0,0 0-1,0 0 1,0 0 0,0-1 0,1 1-1,-1 0 1,0 0 0,0 0-1,0-1 1,1 1 0,-1-1 0,0 1-1,1 0 1,-1-1 0,0 1-1,1-1 1,-1 1 0,0-1 0,1 0-1,-1 1 1,1-1 0,-1 0-1,1 1 1,-1-1 0,1 0 0,0 1-1,-1-1 1,1 0 0,0 0-1,-1-1 1,1 0-458,0 0-1,0 0 1,0 0 0,0 0-1,0 0 1,1 0-1,-1 0 1,0-1 0,1 1-1,0 0 1,-1 0-1,1 0 1,0 1 0,0-1-1,2-2 1,7-10-2912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4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89 1728,'-13'-45'13645,"12"43"-12893,-1 0 0,1 0-1,-1 0 1,1 0-1,-1 0 1,0 0-1,0 1 1,0-1 0,-3-2-1,5 4-635,0 0 0,0-1 0,-1 1 0,1 0 0,0-1 0,-1 1 0,1 0 0,0-1 0,-1 1 0,1 0 0,-1 0 0,1 0 0,-1-1 0,1 1 0,0 0 0,-1 0 0,1 0 0,-1 0 0,1 0 0,-1 0 0,1 0 0,-1 0 0,1 0 0,-1 0 0,1 0 0,0 0 0,-1 0 0,1 0 0,-1 0 0,1 0 0,-1 1 0,1-1 0,0 0 0,-1 0 0,1 0 0,-1 1 0,1-1 0,0 0 0,-1 1 0,1-1 0,0 0 0,-1 1 0,1-1 0,0 0 0,-1 2 0,-27 84 336,20-50-408,-4 54-1,11-75-52,1 1 0,0-1 0,1 1 1,1-1-1,0 0 0,6 19 0,-8-32-3,1 0 0,0 1 0,-1-1 0,1 0 0,0 0 0,1 1 0,-1-1 0,0 0 0,0 0 0,1 0 0,-1-1 0,1 1 0,0 0 0,0 0 0,0-1 0,-1 1 0,1-1 0,3 2 0,-3-2 3,1-1 0,-1 1 0,0-1-1,0 1 1,1-1 0,-1 0 0,0 0-1,1 0 1,-1 0 0,0 0-1,0-1 1,1 1 0,-1-1 0,0 1-1,4-3 1,3-1 1,-1 0 0,0-1 1,0 0-1,0 0 0,-1-1 0,0 0 0,0-1 0,6-7 0,0 0 33,-1-1 0,-1-1-1,0 0 1,-1 0 0,-1-1-1,0 0 1,-1-1 0,5-20-1,-11 31 7,0 0 0,-1 0 0,0 0 0,0-1 0,-1 1 0,0 0 0,0-1-1,-1 1 1,0 0 0,-2-11 0,1 12-8,0 1 0,-1-1 0,1 1-1,-1 0 1,0 0 0,0 0 0,-1 1 0,1-1 0,-1 1 0,0-1 0,0 1-1,-1 1 1,1-1 0,-10-5 0,10 7-190,1 0 0,-1 1 0,1 0 0,-1 0 0,1 0 1,-1 0-1,0 1 0,1-1 0,-1 1 0,0 0 0,1 0 0,-1 0 0,0 1 0,1-1 0,-1 1 0,0 0 1,1 0-1,-1 0 0,1 0 0,0 1 0,-1-1 0,-4 4 0,5-3-536,0 0-1,-1 1 1,1-1-1,0 1 0,0 0 1,0-1-1,1 1 1,-1 1-1,-2 3 1,4-4-114,-1-1 1,1 1 0,0-1-1,0 1 1,0-1-1,1 1 1,-1-1 0,0 1-1,1 0 1,0-1-1,0 1 1,0 0 0,0-1-1,0 5 1,5 8-3016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46 209 2108,'-11'-15'4827,"9"14"-4234,1 0 1,-1-1 0,1 1-1,0 0 1,0-1 0,0 1-1,0-1 1,0 0 0,0 1-1,0-1 1,0 0 0,1 1-1,-1-3 1,5 7 699,2 5-1234,-2 8 58,-4-13-74,1 1-1,0-1 0,0 1 0,0-1 1,0 0-1,1 1 0,3 5 0,-5-8-5,1-1 0,0 1 0,0 0 1,0-1-1,0 1 0,0-1 0,0 1 0,0-1 0,0 1 0,0-1 0,0 0 0,0 1 0,0-1 0,0 0 1,0 0-1,0 0 0,0 0 0,1 0 0,-1 0 0,0 0 0,0 0 0,0-1 0,0 1 0,0 0 0,0-1 1,0 1-1,0 0 0,0-1 0,0 0 0,1 0 0,7-3 359,-1-1 0,1 0 1,-1 0-1,0 0 0,-1-1 0,1 0 1,-1-1-1,-1 0 0,7-7 0,-9 9-49,-1 0-1,1 0 0,-1-1 0,0 1 1,-1-1-1,1 1 0,-1-1 0,0 0 1,-1 0-1,1 0 0,-1 0 0,0 0 1,-1 0-1,1 0 0,-2-9 0,1 12-294,0 0 0,0 0 0,-1 0 0,1 0 0,-1 1-1,0-1 1,0 0 0,0 0 0,0 0 0,0 0 0,-1 1 0,1-1-1,-1 1 1,0-1 0,0 1 0,0 0 0,0 0 0,0-1 0,0 1 0,0 1-1,-1-1 1,1 0 0,-1 1 0,1-1 0,-1 1 0,0 0 0,0-1-1,0 1 1,1 1 0,-1-1 0,-5 0 0,3 0-188,0 1 1,0 0-1,-1 0 1,1 1-1,0 0 0,0 0 1,-1 0-1,1 0 1,0 1-1,0 0 1,1 0-1,-1 0 0,0 1 1,1 0-1,-1-1 1,1 2-1,-4 2 0,4-2-632,0-1 0,1 1 0,0 0 0,0 0 0,0 0 0,0 1 0,-4 8 0,6-9-191,-1 0 0,1 0 0,0 0 0,0 1 1,0-1-1,0 0 0,1 0 0,0 1 0,0-1 0,0 0 1,1 1-1,-1-1 0,1 0 0,0 0 0,2 7 0,7 11-3187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50 464,'-53'-4'5687,"38"2"-4738,1-1-1,-1-1 1,1 0-1,0-1 1,0 0-1,-19-11 1,26 12-26,3 2 447,8 2-181,12 1-820,535 18 860,-60 1-1104,-261-18 197,955 5 1412,299 5-1462,-514 1-317,0-41 139,-841 19-89,-18 0-14,151 7-1,-221 6-1,0 2-1,0 2 0,71 23 1,-100-27-14,-5-1-122,0 0 0,1-1 1,-1 0-1,0 0 0,1-1 0,14 1 0,-21-2-138,1-1 0,-1 0 0,1 1-1,-1-1 1,1 0 0,-1 0 0,0 1-1,1-1 1,-1 0 0,0-1 0,0 1-1,0 0 1,1 0 0,-1 0 0,0-1-1,-1 1 1,1 0 0,0-1 0,1-2-1,-1 3-122,-1-1 0,1 1-1,-1 0 1,1 0 0,-1-1 0,0 1-1,0 0 1,1-1 0,-1 1-1,0 0 1,0-1 0,0 1 0,0 0-1,0-1 1,-1 1 0,1 0 0,0-1-1,-1 1 1,1 0 0,-1 0-1,1-1 1,-1 1 0,0 0 0,0-2-1,-9-4-2771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4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273 163 1796,'-3'-163'24218,"3"163"-24127,-7 9 1955,-5 11-1568,0 9-272,2 0 0,0 1 0,2 0 0,-6 45 0,2-8-132,-17 103 44,18-98-1068,-34 126 0,34-160-527,4-12-1410,-15 33-1,1-21-3561,18-34 4728,-1 0-1,1 0 1,-1 0-1,0-1 1,-7 6-1,2-3-1919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238 322 2216,'2'-51'7719,"7"-23"-2579,0-15-168,-3-7 3148,-7 86-7009,-4 9-424,-8 14-205,-10 27-415,4 0 40,3 1-1,-15 55 0,-14 92-196,9-32-2058,7-54-3834,-8-5-8890,28-77 10519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32 1036,'-29'14'21747,"31"-15"-21349,1-1-1,-1 0 1,1 1 0,0-1 0,-1 1-1,1 0 1,0 0 0,0 0 0,6 0-1,-6 0-125,31-8 72,-1 3 0,1 0-1,43 0 1,44 6-4297,-53-2-4319,-15 0-2085,-35 2 6284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82 2016,'4'-15'3849,"3"-22"3908,-7 36-7247,0-1-1,0 1 1,0-1 0,0 1-1,0-1 1,0 1 0,0-1-1,0 1 1,-1-1 0,1 1 0,-1-1-1,1 1 1,-1-1 0,1 1-1,-1 0 1,0-1 0,0 1-1,-1-2 1,1 3-421,1 0-1,0 0 1,-1 0 0,1 0-1,-1 0 1,1 0-1,0 0 1,-1 0-1,1 0 1,-1 0 0,1 0-1,0 0 1,-1 0-1,1 0 1,0 0 0,-1 1-1,1-1 1,0 0-1,-1 0 1,1 0 0,0 1-1,-1-1 1,1 0-1,0 0 1,-1 1 0,1-1-1,0 0 1,0 1-1,0-1 1,-1 0 0,1 1-1,0-1 1,0 0-1,0 1 1,-11 17 403,8-13-227,-37 67 392,2 2 1,-37 108-1,44-92-606,-13 36-955,9-45-4524,19-53-502,13-25 4767,1-1 0,0 1 0,-1-1 0,1 0 0,-1 1 0,0-1 0,-3 2 0,-5 1-2874</inkml:trace>
  <inkml:trace contextRef="#ctx0" brushRef="#br0" timeOffset="1">1 375 144,'0'-6'2001,"0"-2"1264,0 0-1,0 1 1,4-16-1,-3 20-2802,0 0-1,0 0 0,0 0 0,0 1 0,1-1 1,-1 0-1,1 1 0,0-1 0,0 1 0,0-1 0,0 1 1,0 0-1,4-3 0,2-1-206,0 1 1,1 0-1,0 1 0,0 0 1,0 0-1,0 1 1,0 0-1,1 1 0,-1 0 1,1 0-1,0 1 0,0 0 1,-1 1-1,16 1 0,-1 0-1360,36 8-1,17 10-5605,-66-16 5130,-6-2 302,1 1 0,-1-1 0,0 1 0,0 1 1,1-1-1,4 4 0,1 3-2224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238 130 16,'-13'-49'11025,"10"41"-9669,0 0-1,0 0 0,-1 0 0,0 1 0,0 0 1,-10-13-1,13 19-1020,1 0 1,-1-1-1,0 1 0,0 0 1,0 1-1,0-1 0,0 0 1,0 0-1,0 0 0,0 0 1,0 1-1,-1-1 1,1 1-1,0-1 0,0 1 1,-1-1-1,1 1 0,-2-1 1,1 2-185,-1-1 0,1 1 0,0-1 1,-1 1-1,1 0 0,0 0 0,0 0 0,0 0 1,-4 3-1,-2 2-68,-1 0 0,1 0 1,1 1-1,-1 0 0,1 1 0,0 0 1,-9 14-1,4-3-57,1 0 1,-13 30 0,19-37-27,1 1-1,0-1 1,1 1-1,0 0 1,-1 20-1,3-28-41,1 0 0,0 1 0,0-1 0,0 0 0,1 0 0,0 0 0,0 1 0,0-1 0,0 0 0,1 0 0,0 0 0,0 0 0,0-1 0,1 1 0,-1-1 0,6 7 0,-7-10-21,1 0 0,-1 0 0,1 0 0,-1 0 0,1 0 0,-1-1 0,1 1 0,-1-1 1,1 1-1,-1-1 0,1 1 0,0-1 0,-1 0 0,1 0 0,0 0 0,-1 0 0,1 0 0,0 0 1,0 0-1,-1-1 0,1 1 0,-1-1 0,1 1 0,0-1 0,-1 1 0,1-1 0,-1 0 1,0 0-1,1 0 0,1-2 0,4-1-350,0-1 0,0-1 1,-1 1-1,10-12 0,-2-2 188,-1 0 0,0 0 0,-2-2 0,-1 1 0,0-1 0,-1-1 0,-2 0-1,10-42 1,-16 57 604,1 1 1,-2-1-1,1 0 0,-1 1 0,0-1 0,0 0 0,0 1 0,-3-11 0,3 17-337,-1-1 1,1 1-1,0 0 0,-1 0 1,1-1-1,0 1 0,-1 0 1,1 0-1,0 0 0,-1 0 1,1-1-1,-1 1 0,1 0 1,0 0-1,-1 0 0,1 0 1,-1 0-1,1 0 0,0 0 1,-1 0-1,1 0 0,-1 0 1,1 0-1,0 0 0,-1 0 0,1 0 1,0 1-1,-1-1 0,1 0 1,-1 0-1,1 0 0,0 1 1,-1-1-1,1 0 0,0 0 1,0 1-1,-1-1 0,1 0 1,0 0-1,-1 1 0,-14 13 340,11-8-349,0 0 0,0 0 0,0 1 0,1 0 0,0-1 0,0 1 0,1 0 0,0 0 1,0 1-1,1-1 0,0 0 0,0 1 0,1-1 0,0 0 0,1 12 0,2 10-822,2 0 1,13 45-1,-14-56-321,-2-13 268,0 0 1,0 0 0,0-1-1,0 1 1,0-1-1,1 1 1,6 6-1,16 13-11259,-18-19 8391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88 2296,'-1'-2'762,"-17"-37"8777,17 37-9139,0 0 0,1 0-1,-1 0 1,1 0 0,0-1 0,-1 1-1,1 0 1,0 0 0,0-1 0,0 1 0,1 0-1,-1 0 1,0 0 0,1-1 0,0 1-1,1-4 1,-2 6-340,1-1-1,-1 1 1,1-1-1,-1 1 1,1 0-1,-1-1 0,1 1 1,-1 0-1,1-1 1,0 1-1,-1 0 1,1 0-1,0-1 1,-1 1-1,1 0 1,0 0-1,-1 0 1,1 0-1,0 0 1,-1 0-1,1 0 1,0 0-1,-1 0 1,1 0-1,-1 0 1,1 0-1,0 1 1,-1-1-1,1 0 1,0 0-1,-1 1 0,1-1 1,-1 0-1,1 1 1,-1-1-1,1 1 1,-1-1-1,1 1 1,0 0-1,20 20 809,-15-9-602,-1-1 0,0 1-1,0-1 1,-2 1 0,1 1 0,-1-1-1,-1 0 1,0 1 0,-1-1 0,-1 16 0,0-9-219,-1 0 0,-1 0 0,-1 0 0,0 0 0,-2 0 1,-6 19-1,-4-8-115,15-30 64,0 0 0,0 0 0,0 1 0,-1-1 0,1 0-1,0 0 1,0 0 0,0 0 0,0 1 0,0-1 0,0 0 0,0 0-1,-1 0 1,1 0 0,0 0 0,0 0 0,0 0 0,0 1 0,0-1-1,-1 0 1,1 0 0,0 0 0,0 0 0,0 0 0,-1 0 0,1 0-1,0 0 1,0 0 0,0 0 0,0 0 0,-1 0 0,1 0 0,0 0-1,0 0 1,0 0 0,0 0 0,-1 0 0,1 0 0,0 0 0,0 0-1,0-1 1,0 1 0,-1 0 0,-2-18-266,4 7 193,0 0 0,1 0 0,0 0 0,1 1 0,0-1-1,1 1 1,9-19 0,41-66 110,-44 80-12,0 0-1,1 1 1,14-15-1,-22 26-18,1-1-1,0 1 0,0-1 1,0 1-1,0 0 1,0 1-1,1-1 1,-1 1-1,1 0 1,0 0-1,-1 0 1,1 0-1,0 1 1,0 0-1,10-1 1,-12 2 5,0 0 1,-1 1-1,1-1 1,0 1-1,0-1 1,-1 1-1,1 0 1,-1 0 0,1 0-1,-1 0 1,1 1-1,-1-1 1,1 1-1,-1-1 1,0 1-1,2 2 1,0 0 17,-1 0 1,1 0 0,-1 0-1,-1 0 1,1 1-1,0 0 1,-1-1 0,2 6-1,-1 1 22,0-1 0,0 1 0,-1 0 0,0-1 0,-1 1 0,0 0 0,-2 18 0,-2-7-268,0 0 0,-2 0-1,0-1 1,-10 24 0,-3-3-3393,-2 0-4194,5-20-57,9-15 4124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77 428,'-2'-4'1306,"0"0"-1,1-1 1,-1 1 0,1-1-1,0 1 1,0-1-1,1 1 1,-1-1 0,1 0-1,0 1 1,1-1 0,-1 0-1,1 1 1,1-10 5637,-9 25-6647,-2 22-36,0 0-1,3 1 1,-4 38-1,9-62-290,1 1 0,1-1 0,-1 1 0,1-1-1,1 1 1,0-1 0,4 10 0,-6-18-36,1 1 0,0-1 1,-1 0-1,1 0 1,0-1-1,0 1 1,0 0-1,0 0 1,1 0-1,-1-1 1,0 1-1,1 0 1,-1-1-1,1 1 1,0-1-1,-1 0 1,1 0-1,0 0 1,0 1-1,0-2 0,0 1 1,0 0-1,0 0 1,0-1-1,0 1 1,0-1-1,0 1 1,0-1-1,0 0 1,1 0-1,-1 0 1,0 0-1,0 0 1,0 0-1,0-1 1,0 1-1,0-1 0,0 0 1,0 1-1,4-3 1,5-2-256,-1-1 0,0 0 1,0 0-1,0-1 0,-1 0 0,0-1 1,0 0-1,-1 0 0,11-15 0,-7 8 256,-1-1-1,-1 0 0,-1-1 0,0 0 0,7-21 0,-13 31 412,0 0 0,-1 0 0,0-1 0,-1 1 0,0 0 0,0-1 0,0 1 0,-1-1 0,0-10 0,0 18-259,-1-1 1,1 1 0,0 0-1,0-1 1,0 1 0,0-1-1,0 1 1,0 0 0,-1-1-1,1 1 1,0 0 0,0-1-1,-1 1 1,1 0 0,0-1-1,-1 1 1,1 0 0,0 0-1,-1-1 1,1 1 0,0 0-1,-1 0 1,1-1 0,0 1-1,-1 0 1,1 0 0,-1 0-1,1 0 1,0 0 0,-1 0-1,-13 5 914,-8 17-497,7 0-333,1 0 1,1 1 0,-17 42 0,-19 76-92,7-15-1359,20-77-806,-5 12-4279,24-53 3796,1 0 0,0 1 0,0-1 0,1 0 0,-1 16 0,2-14-1011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133 267 2556,'-2'-63'8676,"-1"2"-4177,6 7 4704,-7 60-8292,-3 9-232,2 2-481,1 0-1,1 1 1,1 0-1,0-1 0,1 22 1,2-29-198,0-1 1,0 1-1,1 0 1,0-1-1,0 1 1,1-1-1,1 0 1,0 0-1,0 0 1,0 0-1,7 8 1,-3-5-2,-2-4 5,-1 0 0,0-1 0,0 2 0,4 10 0,-8-15-3,0-1 0,0 1-1,0-1 1,-1 1 0,1-1-1,-1 1 1,0 0-1,0-1 1,0 1 0,-1 0-1,1-1 1,-1 1 0,0-1-1,-2 7 1,-1-2-172,0 0-1,0 0 1,0-1 0,-1 1 0,0-1-1,-1 0 1,0-1 0,0 1 0,0-1-1,-13 10 1,11-11-884,1 0 1,0 0-1,-1-1 0,0 0 0,0-1 1,-13 5-1,19-8 687,1 0-1,0 1 1,-1-1 0,1 0 0,0 0-1,-1 0 1,1 0 0,0 0 0,-1 0-1,1 0 1,0-1 0,-1 1-1,1 0 1,0-1 0,0 1 0,-1-1-1,1 1 1,0-1 0,0 1 0,0-1-1,-1 0 1,1 0 0,0 0-1,0 0 1,0 0 0,1 0 0,-1 0-1,0 0 1,0 0 0,0 0 0,1 0-1,-1 0 1,1-1 0,-1 1-1,0-2 1,-2-9-2975</inkml:trace>
  <inkml:trace contextRef="#ctx0" brushRef="#br0" timeOffset="1">261 68 2352,'-4'-13'4751,"2"6"-1422,0 1 1,0-1-1,1 0 1,-1-8-1,2 15-3181,0-1 0,0 1 0,0-1 0,0 1-1,0-1 1,0 1 0,0-1 0,1 1 0,-1-1 0,0 1 0,0 0-1,0-1 1,1 1 0,-1-1 0,0 1 0,0-1 0,1 1 0,-1 0-1,0-1 1,1 1 0,-1 0 0,1-1 0,-1 1 0,0 0 0,1-1 0,-1 1-1,1 0 1,17-1 970,22 11-2963,-35-8 1478,43 7-5941,-39-8 4010,-1 0 0,1 1 0,-1-1 0,0 2 0,13 4 1,-7 0-1840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2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103 162 28,'-35'-31'16391,"39"45"-12759,-1-5-3595,-1 0 0,2 0 1,5 12-1,-6-17 3,-1 0 0,1-1-1,0 1 1,0-1 0,0 0 0,4 4 0,-6-7-18,0 1 0,0 0 0,0-1 0,0 1 0,0-1 0,1 1 0,-1-1 0,0 1 0,0-1 0,0 0 0,1 0 0,-1 1 0,0-1 0,0 0 0,1 0 0,-1 0 0,0 0 0,0-1 0,1 1 0,-1 0 0,0 0 0,0-1 0,0 1 0,1-1 0,-1 1 0,0-1 0,2-1 0,3-2 170,0-1 1,0 0-1,0 0 1,-1-1 0,1 1-1,-1-1 1,-1-1-1,1 1 1,-1 0 0,0-1-1,-1 0 1,5-10-1,-7 12 36,1 1-1,-1-1 0,1 0 1,-1 0-1,-1 0 0,1 0 1,-1 0-1,1 0 0,-2 0 0,1 0 1,0 0-1,-1 0 0,0 0 1,0 0-1,-1 0 0,1 0 1,-1 1-1,0-1 0,0 1 1,-4-7-1,3 9-191,1-1 0,0 1 0,0 0 1,-1 0-1,1 0 0,-1 0 0,0 1 0,1-1 1,-1 1-1,0-1 0,0 1 0,0 0 0,0 0 0,0 1 1,0-1-1,-1 0 0,1 1 0,0 0 0,0 0 1,0 0-1,0 0 0,-1 0 0,1 1 0,0-1 0,0 1 1,-3 1-1,-1 0-47,0 0-1,1 0 1,-1 0 0,1 1 0,0 0 0,0 1 0,0-1-1,0 1 1,1 0 0,-1 1 0,-5 5 0,6-4-408,0 0 1,0 0-1,1 1 1,-1-1-1,1 1 1,1 0-1,-1 1 1,1-1-1,1 1 1,-3 10-1,4-14-294,1-1 0,-1 1 0,1 0 1,0 0-1,1 0 0,-1 0 0,1 0 0,-1-1 0,3 7 0,-1-5-357,0-1 1,0 0-1,0 0 0,0 0 1,1 0-1,0-1 0,0 1 1,0-1-1,5 5 0,12 8-3111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3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330 103 1292,'-1'-29'4571,"0"19"-2237,1-1 0,0 0 1,2-11-1,-2 21-2138,0 0-1,0 1 1,1-1 0,-1 1-1,0-1 1,0 0 0,0 1 0,0-1-1,0 0 1,0 1 0,0-1-1,0 0 1,-1 1 0,1-1-1,0 1 1,0-1 0,0 0-1,-1 1 1,1-1 0,0 1-1,-1-1 1,1 1 0,0-1-1,-1 1 1,1-1 0,-1 1 0,1-1-1,-1 1 1,1 0 0,-1-1-1,1 1 1,-2-1 0,1 1-45,1 0 0,-1 0 1,0 0-1,1 0 1,-1 0-1,0 0 1,1 1-1,-1-1 0,0 0 1,1 0-1,-1 1 1,0-1-1,1 0 1,-1 1-1,1-1 0,-1 0 1,0 1-1,1-1 1,-1 1-1,1-1 1,0 1-1,-1-1 0,1 1 1,-1-1-1,1 1 1,0 0-1,-1-1 1,1 1-1,-1 1 0,-102 279 4027,53-133-3952,-8 44-297,25-78-1082,24-79-342,-10 31-1319,5-37-2662,-4-5-5236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3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3 193 1388,'-1'-6'1247,"0"-1"-1,1 1 0,0 0 1,0 0-1,1-1 1,0 1-1,0 0 1,0 0-1,1 0 0,-1 0 1,5-8-1,-3 7-437,1 0-1,0 0 0,1 0 0,-1 1 1,1 0-1,1 0 0,-1 0 1,10-7-1,-9 8-674,0 0 1,1 0-1,0 1 1,0 0-1,0 0 1,0 1-1,1 0 0,-1 0 1,1 0-1,0 1 1,0 1-1,0-1 1,0 1-1,0 1 1,0-1-1,0 1 0,0 1 1,12 1-1,-7 2-1348,-1 0 0,1 0 0,0 1 0,-1 1-1,18 11 1,-22-12-1246,-1 1-1,1-1 1,-1 2-1,13 13 1,-9-4-1151</inkml:trace>
  <inkml:trace contextRef="#ctx0" brushRef="#br0" timeOffset="1">608 212 1204,'-11'-26'7631,"-3"1"-3559,9 18-2966,1 0 0,0-1 0,0 1 0,-4-14-1,8 21-1014,0-1-1,-1 1 0,1-1 0,0 1 0,0 0 0,0-1 1,0 1-1,-1-1 0,1 1 0,0 0 0,0-1 1,-1 1-1,1-1 0,0 1 0,0 0 0,-1-1 1,1 1-1,-1 0 0,1 0 0,0-1 0,-1 1 1,1 0-1,0 0 0,-1 0 0,1-1 0,-1 1 0,1 0 1,-1 0-1,1 0 0,-1 0 0,1 0 0,0 0 1,-1 0-1,1 0 0,-1 0 0,0 0 0,-19 11 748,-15 23-816,23-18-4,0 1 0,1 0 0,1 0 1,0 1-1,1 0 0,1 1 0,1 0 1,1 0-1,1 1 0,-5 30 0,9-48-20,1 0-1,0-1 1,0 1-1,0 0 1,0 0-1,0-1 1,0 1-1,0 0 1,1 0-1,-1-1 1,1 1-1,0 1 1,-1-2-1,0-1 1,1 1-1,-1-1 1,0 0-1,0 1 1,1-1-1,-1 0 1,1 0-1,-1 1 1,0-1-1,1 0 0,-1 0 1,0 1-1,1-1 1,-1 0-1,1 0 1,-1 0-1,1 0 1,-1 0-1,0 0 1,1 0-1,-1 0 1,1 0-1,-1 0 1,1 0-1,-1 0 1,1 0-1,-1 0 0,1 0 1,3-2-9,0 0 0,0 0 0,0 0 0,-1 0 0,1-1 0,0 1 0,-1-1 0,3-3 0,10-10 21,-2 0 0,0-1 0,-1-1 0,-1 0 0,0-1 0,-2 0-1,14-32 1,-23 49 196,-1-1-1,1 1 0,0 0 0,0 0 0,-1 0 0,1-1 0,-1 1 0,0 0 1,0-1-1,0 1 0,0 0 0,0 0 0,0-1 0,-1 1 0,1 0 1,-1 0-1,1-1 0,-1 1 0,0 0 0,0 0 0,0 0 0,0 0 0,-2-3 1,2 5-183,1 0 1,0 0 0,0 0-1,0 0 1,-1 0 0,1 0-1,0 0 1,0 0 0,-1 0-1,1 0 1,0 0 0,0 0-1,-1 0 1,1 0 0,0 0-1,0 0 1,-1 0 0,1 0 0,0 1-1,0-1 1,0 0 0,-1 0-1,1 0 1,0 0 0,0 0-1,0 1 1,0-1 0,-1 0-1,1 0 1,0 0 0,0 0-1,0 1 1,0-1 0,0 0-1,-1 0 1,1 1 0,0-1-1,0 0 1,0 0 0,0 0 0,0 1-1,0-1 1,0 0 0,0 0-1,0 1 1,0-1 0,0 0-1,0 0 1,0 1 0,0-1-1,0 0 1,0 0 0,1 1-1,-3 13-77,4 13-280,2 0 0,0 0 0,2 0 0,16 47 0,-3-7-4518,-8-39-81,11 11-8068,-16-31 9388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4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11 208 740,'-9'-36'10035,"7"4"-3970,3 27-5712,-1 0 1,1 1 0,0-1 0,0 0-1,1 1 1,-1-1 0,1 1-1,0 0 1,1 0 0,-1-1 0,1 1-1,5-6 1,-2 3-310,1 0-1,0 1 1,1 0 0,-1 0 0,1 1-1,0 0 1,1 0 0,-1 1 0,1 0-1,0 0 1,0 1 0,13-3 0,-13 4-453,-1 0 1,1 1 0,0 0 0,0 0 0,0 1 0,0 0-1,0 0 1,0 1 0,0 1 0,0-1 0,0 1 0,-1 1-1,13 4 1,-12-1-1129,1-1 0,16 15 0,-18-14-699,0 1 1,-1 1 0,8 9 0,-7-7-361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3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33 137 788,'-2'-6'1510,"-1"-1"1,1 0-1,0 1 1,1-1-1,-1 0 0,1 0 1,1 0-1,0-8 0,0 11-1102,0 0 0,0 0-1,1 0 1,0 0-1,-1 0 1,2 1 0,-1-1-1,0 0 1,1 1-1,-1-1 1,1 1 0,0-1-1,0 1 1,1 0-1,-1 0 1,5-4 0,-7 7-375,1-1 1,-1 1 0,1 0 0,0-1-1,0 1 1,-1 0 0,1 0-1,0 0 1,-1-1 0,1 1 0,0 0-1,0 0 1,-1 0 0,1 0 0,0 0-1,-1 1 1,1-1 0,0 0-1,0 0 1,-1 0 0,1 1 0,0-1-1,-1 0 1,1 1 0,0-1-1,-1 0 1,1 1 0,-1-1 0,1 1-1,-1-1 1,1 1 0,-1-1 0,1 1-1,-1-1 1,1 1 0,-1 0-1,0-1 1,1 1 0,-1 0 0,1 0-1,13 29 786,-11-15-608,0 1 0,-1-1-1,-1 0 1,0 1 0,-1-1 0,-1 1 0,0-1-1,-2 0 1,-4 20 0,-6 12-40,-30 73 0,41-116-176,1 1 0,-1-1 0,-1 1 0,1-1 0,-1 0 0,1 0 0,-7 7 0,9-12-6,-1 1 0,1-1 0,0 1 0,-1-1 0,1 1 0,0-1 0,0 1 0,-1-1 0,1 1 0,0-1 0,0 1 0,0-1 0,0 1 0,0-1-1,0 1 1,0-1 0,0 1 0,0-1 0,0 1 0,0-1 0,0 1 0,0-1 0,0 1 0,1-1 0,1-18-153,3-3 61,2 0-1,0 1 1,18-36-1,38-57 226,-47 86-21,-4 5 306,1 2 0,1 0 0,19-23-1,-32 43-374,0 1 0,-1-1-1,1 0 1,0 0 0,0 1-1,0-1 1,0 0 0,0 1 0,0-1-1,0 1 1,0-1 0,0 1-1,0 0 1,0-1 0,0 1-1,0 0 1,0 0 0,0 0-1,0 0 1,1 0 0,-1 0-1,0 0 1,0 0 0,1 1-1,1-1 2,0 2 0,-1-1 0,0 0-1,1 0 1,-1 1 0,0-1 0,1 1-1,-1 0 1,3 3 0,1 1 0,0 1 1,-1 0 0,0 0-1,0 0 1,5 12-1,-3-3-82,-2-1 0,1 1-1,-2 0 1,0 1 0,-1-1 0,-1 1-1,-1 0 1,0-1 0,-1 1 0,-1 0-1,0-1 1,-5 22 0,3-23-1031,-1-1-1,-1 1 1,-8 16 0,7-19-1374,-1 1 0,0-1 1,-15 18-1,-5 3-5795,16-22 4391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3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41 257 196,'-3'-6'1254,"0"0"1,0 0-1,0-1 1,1 1-1,0-1 0,1 0 1,-1 1-1,1-1 0,0 0 1,1-13-1,0 13-694,1 0 0,1 0 0,-1 0 0,1 0-1,1 0 1,-1 0 0,1 1 0,0-1 0,0 1 0,1 0-1,0 0 1,0 0 0,0 0 0,1 1 0,0 0 0,8-7-1,-5 5-232,0 0-1,1 1 0,0-1 0,1 2 0,0-1 0,-1 2 1,16-6-1,-23 9-302,0 0 1,0 0-1,0 1 1,0-1-1,0 1 1,0-1-1,1 1 1,-1 0-1,0 0 1,0 0-1,0 0 1,1 0-1,-1 1 1,0-1-1,0 1 1,0-1 0,0 1-1,0 0 1,0 0-1,0 0 1,0 0-1,0 0 1,0 0-1,0 0 1,0 1-1,-1-1 1,1 1-1,-1-1 1,1 1-1,-1 0 1,0 0-1,1-1 1,-1 1-1,0 0 1,0 0-1,0 0 1,0 0 0,-1 0-1,1 0 1,-1 1-1,1-1 1,0 4-1,-1 2 1,1 0 0,-1 0 0,0 0 0,0 1 0,-1-1 0,0 0 0,-1 0 0,0-1 1,0 1-1,-1 0 0,0 0 0,0-1 0,-7 12 0,-5 6 0,-1-1 1,-27 32 0,22-32-25,14-17-19,0 1-1,1 0 1,0 0 0,0 0-1,1 1 1,-8 14-1,13-23 7,0 1 0,0-1 1,0 1-1,0-1 0,0 1 0,0-1 0,0 1 0,0-1 1,0 1-1,0-1 0,1 1 0,-1-1 0,0 1 0,0-1 1,0 1-1,1-1 0,-1 1 0,0-1 0,0 1 0,1-1 1,-1 0-1,1 1 0,-1-1 0,0 1 0,1-1 0,-1 0 1,1 1-1,-1-1 0,0 0 0,1 0 0,-1 1 0,1-1 1,-1 0-1,2 0 0,21 8-251,-16-6 185,0 0 59,0 0 1,0 1-1,0 0 1,-1 0-1,1 1 1,7 5-1,-12-8 23,-1 1 0,0-1-1,0 0 1,1 1 0,-1-1-1,0 1 1,0-1 0,0 1-1,-1-1 1,1 1 0,0-1-1,0 1 1,-1 0 0,1 0-1,-1-1 1,0 1 0,0 0-1,1 0 1,-1-1 0,0 1-1,0 0 1,-1 0 0,1 0-1,0-1 1,0 1 0,-1 0-1,1 0 1,-1-1 0,0 1-1,1 0 1,-3 2 0,-5 9 55,-1 0 0,-1-1 0,0 0 0,0-1 0,-1 0 0,0-1 0,-19 13 0,-8 9-239,38-31 168,-23 16-1881,23-17 1781,0 0-1,-1 0 0,1 0 0,0 0 1,-1 1-1,1-1 0,0 0 0,-1 0 1,1 0-1,0 0 0,-1 0 0,1 0 1,0 0-1,-1 0 0,1 0 0,0 0 1,-1 0-1,1 0 0,0 0 0,-1 0 1,1 0-1,0 0 0,-1 0 0,1-1 1,-1 1-1,1-1-147,-1 1 0,1-1 0,0 0 1,0 0-1,-1 1 0,1-1 0,0 0 0,0 0 1,0 1-1,0-1 0,0 0 0,0 0 0,0 1 1,0-1-1,0 0 0,0 0 0,1 1 0,-1-2 1,2-5-2011,1-1 0,0 1 1,0-1-1,8-12 0,-10 18 1839,10-19-3357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3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92 1304,'1'-4'1592,"0"0"0,0 0 0,0 0-1,-1-1 1,1 1 0,-1 0 0,0 0 0,-1-1-1,1 1 1,-1 0 0,-1-7 0,0 6 753,-4-8 3704,5 13-6019,1 0 1,-1 0 0,0 1 0,0-1 0,0 0 0,0 1 0,1-1 0,-1 1 0,0-1 0,0 1 0,1-1 0,-1 1 0,0 0 0,1-1 0,-1 1 0,0 0-1,1-1 1,-2 2 0,-7 9-24,0 1-1,0 0 0,1 0 1,0 0-1,1 1 0,1 0 1,0 1-1,0-1 0,2 1 1,-6 23-1,8-26-16,1-1 1,0 0-1,0 0 1,1 1-1,0-1 1,1 1-1,0-1 1,1 0-1,0 0 0,0 0 1,1 0-1,1 0 1,-1 0-1,2-1 1,9 17-1,-12-22-13,1-1 1,-1 1-1,1-1 0,0 0 1,0 0-1,0 0 0,0 0 1,1-1-1,-1 1 0,1-1 1,0 0-1,-1 0 0,1 0 1,0 0-1,0-1 0,0 0 1,7 2-1,-6-3 12,0 0 0,0 0 0,0 0 0,0 0 0,0-1 0,0 0 0,0 0 0,0 0 0,0-1 0,-1 0 0,1 0 0,0 0 1,-1 0-1,0-1 0,5-2 0,-1-1 11,0-1 0,-1 0 0,0 0 0,0-1 0,0 0 0,-1 0 1,0 0-1,-1-1 0,0 1 0,0-1 0,-1-1 0,6-18 0,-6 15 21,0 0-1,-2 0 1,1-1 0,-2 1-1,1-1 1,-2 0-1,0 1 1,-1-1-1,-2-15 1,1 20 25,0 0-1,-1 0 1,0 0-1,-1 0 1,0 1-1,0-1 1,0 1-1,-10-12 1,13 18-92,-1-1 0,1 1 0,-1 0-1,0 0 1,0 1 0,0-1 0,0 0 0,0 1 0,0-1 0,0 1 0,0 0 0,-1-1-1,1 1 1,-1 0 0,1 0 0,-1 1 0,1-1 0,-1 0 0,1 1 0,-1 0 0,1-1-1,-1 1 1,0 0 0,1 1 0,-1-1 0,1 0 0,-1 1 0,1-1 0,-1 1 0,1 0-1,-1 0 1,1 0 0,-1 0 0,1 0 0,-3 2 0,2-1-401,1 0 1,-1 0-1,0 0 0,1 1 0,-1-1 1,1 1-1,0 0 0,0-1 1,0 1-1,0 0 0,-2 5 1,3-4-733,-1 0 0,1 0-1,0 0 1,0 1 0,0-1 0,0 0 0,1 1 0,0-1 0,0 0 0,0 1 0,0-1 0,1 1 0,2 7 0,2 7-2784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3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32 213 1580,'-6'-4'2519,"-13"-12"3690,19 16-6060,-1 0 0,1 0 0,0-1 0,-1 1 0,1 0 0,0-1 0,-1 1 0,1 0 0,0-1 0,-1 1-1,1 0 1,0-1 0,0 1 0,-1-1 0,1 1 0,0-1 0,0 1 0,0 0 0,0-1 0,0 1 0,0-1 0,0 1 0,0-1 0,0 1 0,0-1 0,0 1 0,0-1 0,0 1 0,0-1 0,0 1 0,0-1 0,0 1 0,0 0 0,1-1 0,-1 1-1,0-1 1,1 1-110,-1 0 0,1-1 0,-1 1 0,0 0-1,1 0 1,-1 0 0,1 0 0,-1 0-1,1 0 1,-1 0 0,0 0 0,1 0 0,-1 0-1,1 0 1,-1 1 0,0-1 0,1 0 0,-1 0-1,1 0 1,-1 1 0,0-1 0,1 0-1,-1 0 1,0 1 0,1-1 0,-1 0 0,0 0-1,1 1 1,-1-1 0,0 0 0,0 1-1,1-1 1,-1 1 0,0-1 0,0 0 0,0 1-1,0-1 1,1 1 0,-1-1 0,0 0 0,0 2-1,7 17-19,-6-12 62,0 1 0,1-1 0,0 0-1,0 0 1,7 12 0,-8-17-48,0 0 0,1 0-1,-1 0 1,0-1 0,1 1-1,0 0 1,-1-1 0,1 1-1,0-1 1,0 0 0,0 1 0,0-1-1,0 0 1,0 0 0,0 0-1,0-1 1,0 1 0,0-1 0,1 1-1,-1-1 1,0 1 0,0-1-1,4 0 1,-2 0 137,-1-1 0,1 1 0,-1-1 0,1 0 0,-1 1 0,1-2 0,-1 1 0,0 0 0,0-1 0,1 1 0,-1-1 0,0 0 0,4-3-1,-2 0 280,1 0 0,-1 0 0,0-1-1,-1 1 1,1-1 0,4-9-1,-4 6-15,0-1 0,0 1 0,-1-1 0,-1 0 0,0-1 0,0 1 0,-1 0 0,0-1 0,1-13 0,-3 17-294,-1-1 0,1 1 0,-1-1 0,-1 1 0,1 0 0,-1 0 0,0 0 0,-5-10 0,6 15-129,0 0 0,0 0 0,0 0 0,-1 0 0,1 0 0,0 0 0,-1 1 0,0-1 0,1 0 0,-1 1-1,0 0 1,0-1 0,0 1 0,0 0 0,0 0 0,0 0 0,0 0 0,0 0 0,0 0 0,0 1 0,-1-1 0,1 1 0,0-1 0,-1 1 0,1 0-1,0 0 1,-1 0 0,1 0 0,0 0 0,-4 2 0,0-1-178,0 1-1,0 0 1,0 0-1,0 1 1,0 0-1,-6 4 1,5-2-755,-1 0 0,1 1 1,1 0-1,-9 8 0,11-8-492,-1-1 0,1 1-1,-1 0 1,1 0-1,1 0 1,0 1 0,-1-1-1,2 1 1,-1 0-1,1 0 1,0 0 0,-1 13-1,2 2-2853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3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260 181 792,'-4'-40'8292,"12"-19"-2369,-2 22-2514,-6-6 4608,0 42-7987,0 1 0,0 0-1,0 0 1,0 0 0,0 0 0,0 0 0,0 0-1,0 0 1,0 0 0,-1 0 0,1 0-1,0-1 1,0 1 0,0 0 0,0 0 0,0 0-1,0 0 1,0 0 0,-1 0 0,1 0-1,0 0 1,0 0 0,0 0 0,0 0 0,0 0-1,0 0 1,0 0 0,-1 0 0,1 0-1,0 0 1,0 0 0,0 0 0,0 0 0,0 0-1,0 0 1,0 0 0,-1 0 0,1 0 0,0 1-1,0-1 1,0 0 0,0 0 0,0 0-1,0 0 1,0 0 0,0 0 0,0 0 0,0 0-1,-1 0 1,1 0 0,0 1 0,0-1-1,0 0 1,0 0 0,0 0 0,0 0 0,0 0-1,0 0 1,0 0 0,0 1 0,0-1-1,0 0 1,0 0 0,0 0 0,0 0 0,-5 8 297,-7 22 190,-12 53 1,4-11-207,-49 153 22,-11 22-2810,59-182-275,-4 11-6685,16-61 4070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3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16 158 652,'-2'-2'837,"0"-1"0,1 1 0,-1 0 1,1-1-1,0 1 0,-1-1 0,1 0 0,0 0 0,1 1 0,-1-1 1,0 0-1,1 0 0,-1 0 0,1 1 0,0-1 0,0 0 0,0 0 1,2-5-1,-1 4-357,0 0 0,1 0 1,-1 1-1,1-1 1,0 1-1,0 0 0,1 0 1,-1-1-1,1 2 0,-1-1 1,1 0-1,5-3 0,0-1-263,1 1-1,0 1 1,1-1-1,-1 2 1,1-1 0,0 1-1,0 1 1,1 0-1,13-3 1,-5 3-332,0 1 0,1 1 1,-1 1-1,1 0 1,-1 1-1,0 1 0,0 1 1,0 1-1,0 1 0,0 0 1,20 10-1,-21-6-2345,30 9 0,-1-9-6121,-35-7 5062,0 3 71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3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242 177 1448,'4'-49'10483,"-2"39"-8786,-1-1 1,0 0 0,-1 0-1,-1-17 1,1 25-1264,-1 0 1,1 0-1,-1 0 0,0-1 0,0 1 1,0 0-1,0 1 0,0-1 0,-1 0 0,0 0 1,1 0-1,-1 1 0,0-1 0,0 1 1,-4-4-1,4 5-376,1 0 1,-1 0 0,0 0-1,0 0 1,0 1 0,0-1-1,0 0 1,0 1 0,0 0-1,0-1 1,0 1-1,0 0 1,0 0 0,-1 0-1,1 0 1,0 1 0,0-1-1,0 0 1,0 1-1,0-1 1,0 1 0,0 0-1,0 0 1,-3 2 0,-6 3-39,0 1 0,1 0 0,0 1 0,0 0 1,1 0-1,0 1 0,0 0 0,1 1 0,0-1 1,1 2-1,-7 12 0,5-7-16,1 0 1,0 1-1,2 0 0,0 1 1,1-1-1,0 1 1,-2 20-1,6-28-29,1 0-1,0 0 1,1 18 0,0-24-36,0 0 1,-1 1-1,1-1 1,1 0 0,-1 0-1,1 0 1,0 0-1,0 0 1,0 0-1,0-1 1,4 5-1,-6-7 23,1 0-1,0-1 0,-1 1 1,1-1-1,0 1 1,-1-1-1,1 1 0,0-1 1,0 0-1,-1 1 0,1-1 1,0 0-1,0 1 1,0-1-1,0 0 0,-1 0 1,1 0-1,0 0 0,0 0 1,0 0-1,0 0 1,0 0-1,1 0 0,0-1-86,1 0-1,-1 0 0,0 0 0,1 0 1,-1 0-1,0 0 0,5-4 0,1-1-401,-1-1 0,14-15 1,9-18-103,-1-1 1,25-48 0,-16 24 711,-36 62-13,0 0 1,-1 0-1,0-1 1,1 1-1,-1 0 0,0-1 1,-1 1-1,1-1 0,-1 1 1,1-4-1,-17 22 1622,11-5-1668,0 0 0,0 1 0,1-1 0,1 1 0,-1 0 0,2 0 0,0 0 0,0 0-1,1 0 1,0 0 0,1 1 0,2 16 0,0-8-940,4 20-2336,1-14-4240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3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80 1524,'-2'-10'3039,"-5"-26"4222,7 35-6908,0-1 0,0 0 0,0 1-1,0-1 1,0 1 0,0-1 0,1 0-1,-1 1 1,0-1 0,1 1-1,-1-1 1,1 1 0,0-1 0,-1 1-1,1-1 1,0 1 0,0 0 0,2-2-1,-3 2-299,1 1 0,-1 0 0,1-1 0,-1 1-1,1 0 1,0 0 0,-1-1 0,1 1 0,-1 0-1,1 0 1,0 0 0,-1 0 0,1 0 0,0 0-1,-1 0 1,1 0 0,-1 0 0,1 0 0,0 0-1,-1 0 1,1 1 0,-1-1 0,1 0 0,0 0-1,-1 1 1,1-1 0,-1 0 0,1 1 0,-1-1 0,1 0-1,-1 1 1,1-1 0,-1 1 0,0-1 0,1 1-1,-1-1 1,1 1 0,-1-1 0,0 1 0,1 0-1,11 24 1188,-8-6-1092,0-1-1,-2 1 1,0 1 0,-1-1-1,0 0 1,-2 0-1,-1 0 1,0 1-1,-1-1 1,-1-1-1,-1 1 1,0-1 0,-2 1-1,0-2 1,-17 31-1,22-44-150,-1 0-1,0-1 1,0 0 0,0 1-1,-1-1 1,1 0-1,-7 4 1,10-7 0,-1 0-1,1 0 1,0 0 0,-1 0 0,1 0-1,0 0 1,-1 0 0,1 0-1,0-1 1,-1 1 0,1 0 0,0 0-1,0 0 1,-1 0 0,1 0 0,0-1-1,-1 1 1,1 0 0,0 0 0,0-1-1,0 1 1,-1 0 0,1 0-1,0-1 1,0 1 0,0 0 0,0-1-1,-1 1 1,1 0 0,0 0 0,0-1-1,0 1 1,0 0 0,0-1-1,0 1 1,0 0 0,0-1 0,0 1-1,0 0 1,0-1 0,0 1 0,0 0-1,0-1 1,0 0 0,0-16-81,4-10 83,2 0-1,0 1 1,2 0-1,1 0 1,1 1-1,1 1 1,1-1-1,1 2 1,22-31 0,-31 49 72,-1 0 0,1 1 0,0 0 1,0 0-1,1 0 0,-1 0 0,1 1 1,0-1-1,0 1 0,0 1 0,0-1 1,1 1-1,-1-1 0,1 2 1,5-3-1,-7 4-5,0-1 1,0 1 0,-1 0-1,1 0 1,0 1 0,0-1-1,-1 1 1,1-1 0,0 1-1,-1 0 1,1 1 0,-1-1-1,1 1 1,-1-1 0,0 1-1,1 0 1,-1 0 0,0 0-1,0 1 1,-1-1 0,1 1-1,0 0 1,-1-1 0,4 7-1,-1-2-46,0 0-1,-1 0 0,0 0 0,-1 1 0,1 0 0,-2 0 0,1 0 0,-1 0 0,0 0 0,0 0 0,0 13 0,-2-8-7,0 0 0,-1 0 0,-1-1 0,0 1 0,0 0 0,-9 23 0,3-16-1371,-1 1 1,0-1-1,-18 26 0,-7 1-5107,-1-6-3395,20-28 5988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3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66 1236,'0'-6'1462,"1"0"0,0 0 0,0 0 0,0 0 0,0 0 0,1 1 0,0-1 0,0 0 0,2-6 5833,-11 24-5657,-4 22 1343,-31 61 0,23-54-2577,-68 176-336,57-123-5096,21-71-140,-3-5-4821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3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87 143 400,'16'-58'16396,"-16"58"-16181,0-1 1,0 1 0,1-1-1,-1 1 1,0 0 0,0-1 0,0 1-1,0-1 1,0 1 0,0-1 0,0 1-1,0-1 1,0 1 0,0 0-1,-1-1 1,1 1 0,0-1 0,0 1-1,0-1 1,0 1 0,-1 0 0,1-1-1,0 1 1,0 0 0,-1-1 0,1 1-1,0 0 1,-1-1 0,1 1-1,0 0 1,-1-1 0,1 1 0,-1 0-1,1 0 1,0 0 0,-1-1 0,1 1-1,-1 0 1,-8 1 2817,1 8-3354,-11 32 566,-22 66 0,36-91-219,1 0 0,1 0-1,0 0 1,1 0 0,1 0 0,0 1 0,4 28-1,-3-44-28,0 0 0,0 1 0,0-1 0,0 0 0,0 0 0,0 1 0,1-1 0,-1 0 0,1 0 0,-1 0 0,1 1 0,-1-1 0,1 0 0,0 0 1,-1 0-1,1 0 0,0 0 0,0 0 0,0 0 0,0 0 0,0-1 0,0 1 0,0 0 0,0 0 0,0-1 0,0 1 0,0-1 0,0 1 0,0-1 0,1 1 0,-1-1 0,0 0 0,0 0 0,1 1 0,-1-1 0,0 0 0,1 0 0,-1 0 0,0 0 0,0-1 0,1 1 0,-1 0 0,0 0 0,0-1 0,0 1 0,1-1 0,-1 1 0,0-1 0,1 0 0,5-3-12,0 1 0,0-1 0,-1 0 1,0-1-1,0 0 0,10-10 0,4-7 14,-1-2 1,-2 0 0,0-1-1,-2 0 1,-1-1-1,-1-1 1,-1 0-1,-1-1 1,8-36-1,-18 62 6,0-1-1,0 1 1,-1-1-1,1 1 1,-1-1-1,0 1 1,0-1-1,0 0 1,0 1-1,0-1 1,0 1-1,-1-1 1,1 1-1,-1-1 1,0 1-1,0-1 0,0 1 1,0-1-1,0 1 1,0 0-1,-1 0 1,1 0-1,-1-1 1,1 1-1,-1 1 1,0-1-1,0 0 1,0 0-1,0 1 1,0-1-1,0 1 1,-1 0-1,1-1 1,0 1-1,-1 0 1,1 0-1,0 1 1,-1-1-1,0 0 1,1 1-1,-1 0 1,1-1-1,-1 1 1,1 0-1,-1 0 1,0 1-1,1-1 1,-1 1-1,1-1 0,-6 2 1,-3 2-100,0 0 1,-1 0-1,1 1 1,1 1-1,-1-1 1,-18 15-1,23-16-410,0 2 0,1-1 1,-1 1-1,-9 12 0,13-15-118,-1 1 0,1 0 0,0 0 1,0 0-1,1 0 0,-1 0 0,1 0 0,0 0 0,-1 8 0,2-10 24,0 0 0,0 0 1,1 0-1,-1 0 0,1 0 0,-1 0 0,1 0 1,0 0-1,0-1 0,0 1 0,0 0 0,0 0 1,0-1-1,0 1 0,1 0 0,-1-1 0,0 1 1,1-1-1,-1 0 0,1 1 0,0-1 0,-1 0 1,1 0-1,3 1 0,11 6-2960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4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75 1960,'-16'-27'8146,"14"22"-7238,0 1 0,-1-1-1,0 0 1,0 1 0,-5-6-1,6 9-741,0-1-1,0 1 0,0 0 0,0-1 1,0 1-1,0 0 0,0 0 1,0 0-1,0 1 0,-1-1 1,1 0-1,0 1 0,0-1 0,-1 1 1,1 0-1,-4 0 0,2 0 54,1 0-1,-1 1 0,0-1 0,1 1 0,-1 0 1,0 0-1,1 0 0,0 0 0,-1 1 0,1 0 1,0-1-1,-1 1 0,1 0 0,-3 3 1,1 0 237,-1 0 1,2 1-1,-1-1 1,0 1-1,1 0 1,-6 11-1,-1 6 392,1 1 1,2 0-1,-7 27 0,13-44-868,-4 14-27,2 1 1,-3 39-1,7-46-1058,0-1 0,3 25-1,-3-38 1012,0 0 0,0-1 0,0 1-1,0-1 1,0 1 0,0-1 0,0 1-1,0-1 1,1 1 0,-1-1 0,0 1-1,0-1 1,1 1 0,-1-1-1,0 0 1,0 1 0,1-1 0,-1 1-1,0-1 1,1 0 0,-1 1 0,1-1-1,-1 0 1,1 1 0,-1-1 0,0 0-1,1 0 1,-1 1 0,1-1 0,-1 0-1,2 0 1,-1 0-30,0 0 0,1 0-1,-1-1 1,0 1-1,0 0 1,0-1 0,1 1-1,-1-1 1,0 1 0,0-1-1,0 0 1,2-1 0,26-28-1365,-17 14 1186,-1-2 1,-1 0-1,0 0 1,-1-1-1,7-20 0,-6 6 685,0 0 1,5-43-1,-14 59 858,-1 17-1212,0 0 1,-1 0 0,1 0-1,0 0 1,0 0 0,0 0 0,0 0-1,0 0 1,0 0 0,-1 0 0,1 0-1,0 0 1,0 0 0,0 0 0,0 0-1,0 0 1,0 0 0,-1 0-1,1 0 1,0 0 0,0 0 0,0 0-1,0 0 1,0 0 0,0 0 0,-1 0-1,1 0 1,0 0 0,0 0 0,0 0-1,0 1 1,0-1 0,0 0-1,0 0 1,0 0 0,0 0 0,-1 0-1,1 0 1,0 0 0,0 0 0,0 1-1,0-1 1,0 0 0,0 0 0,0 0-1,0 0 1,0 0 0,0 1-1,0-1 1,0 0 0,-12 28 1167,7-7-1014,-20 95 999,23-105-1637,1 0 0,0 1-1,1-1 1,1 1 0,0-1-1,0 0 1,1 0-1,4 14 1,-6-24 172,1 1-1,-1-1 1,1 1 0,0-1-1,-1 0 1,1 0 0,0 1-1,0-1 1,0 0 0,0 0-1,0 0 1,0 0 0,0 0-1,1 0 1,1 1 0,-2-1-266,1 0 1,0-1-1,0 1 1,0-1-1,-1 0 1,1 1-1,0-1 0,0 0 1,0 0-1,0 0 1,-1 0-1,1 0 1,0 0-1,0-1 1,0 1-1,0-1 1,-1 1-1,1-1 1,2-1-1,8-3-2477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3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97 2324,'2'-6'1429,"-1"0"-1,0 0 0,0 0 1,-1 0-1,1 0 0,-1 0 1,-1 0-1,1 0 1,-1 0-1,0 0 0,0 0 1,-1 0-1,-4-10 0,6 16-1404,0 0-1,0 0 1,0 0-1,0-1 1,0 1-1,0 0 1,0 0-1,-1 0 1,1 0-1,0 0 0,0-1 1,0 1-1,0 0 1,-1 0-1,1 0 1,0 0-1,0 0 1,0 0-1,-1 0 1,1 0-1,0-1 1,0 1-1,0 0 1,-1 0-1,1 0 0,0 0 1,0 0-1,0 0 1,-1 0-1,1 0 1,0 0-1,0 0 1,0 1-1,-1-1 1,1 0-1,0 0 1,0 0-1,-1 0 0,-7 8 352,-7 15-251,14-21-37,-2 2-60,1 0 0,0-1 1,0 1-1,0 0 0,1 0 1,-1 0-1,1 1 0,0-1 1,0 0-1,1 0 0,-1 1 1,1-1-1,0 0 0,0 1 1,0-1-1,1 0 0,0 5 1,2 1 93,0-1 1,0-1 0,1 1-1,0 0 1,1-1-1,0 0 1,0 0 0,0 0-1,1-1 1,10 11 0,20 28 1254,-34-44-1310,-1 1-1,1 0 1,0 0-1,-1 0 1,0 0-1,0 1 0,0-1 1,0 0-1,-1 0 1,1 1-1,-1-1 0,0 0 1,0 1-1,0-1 1,0 0-1,-1 5 0,0-3-14,-1 0 0,0-1 0,0 1 0,0-1 0,0 1 0,-1-1 0,1 0 0,-1 0-1,-7 8 1,-3 0-325,-1 0 0,0 0-1,-1-1 1,-29 16 0,40-25-199,-1 1 0,1-1 0,-1 1 0,0-2 0,0 1 0,0 0 0,0-1 0,0 0 0,-8 1 1,11-2 38,0 0 0,0 0 0,0-1 0,0 1 0,0-1 0,0 1 0,0-1 0,0 0 0,0 0 0,0 1 0,1-1 0,-1-1 0,0 1 0,1 0 0,-1 0 0,1-1 0,-1 1 0,1 0 0,-1-1 0,1 0 0,0 1 0,0-1 0,0 0 0,0 1 0,0-1 0,0 0 0,0-3 0,-4-13-3271,4 1 149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3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3 102 100,'1'-5'1838,"0"-1"-1,-1 0 1,1 1-1,-1-1 1,-1 0 0,1 0-1,-2-7 1,-1-18 8849,3 30-10553,0 1-1,1-1 0,-1 0 0,0 0 0,1 1 0,-1-1 1,0 0-1,1 1 0,-1-1 0,1 1 0,-1-1 1,1 0-1,-1 1 0,1-1 0,-1 1 0,1-1 1,-1 1-1,1-1 0,0 1 0,-1 0 0,1-1 0,0 1 1,0 0-1,-1-1 0,1 1 0,0 0 0,0 0 1,-1 0-1,3 0 0,27-3-536,-21 3 643,9-1-746,0 1 0,22 3-1,11 7-3752,-30-6 716,-16-4 1834,0 1 0,0 0 1,0 1-1,1-1 0,-1 1 0,0 0 1,-1 0-1,9 5 0,-4 3-2104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3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75 170 232,'-48'-52'27344,"48"52"-27249,8 7-319,35 93 309,-43-99-84,1 0 0,-1 1 1,1-1-1,0 0 0,-1 0 1,1 0-1,0 0 0,-1 0 1,1 0-1,0 0 0,0 0 1,0 0-1,0 0 0,0-1 1,0 1-1,0 0 0,0-1 0,0 1 1,0 0-1,0-1 0,1 0 1,-1 1-1,0-1 0,2 1 1,-1-1 3,0-1 0,0 1 0,0 0 1,0-1-1,0 1 0,0-1 0,0 0 0,-1 1 1,1-1-1,0 0 0,0 0 0,-1 0 1,4-3-1,2-2 15,0-1-1,0 0 1,0 0 0,-1 0-1,6-11 1,-5 8-4,4-6 100,-2 0-1,9-19 1,-16 31-45,0 0-1,-1 0 0,1 0 1,-1 0-1,0 0 1,0 0-1,0 0 1,-1 0-1,0-1 0,0 1 1,0 0-1,0 0 1,-1-1-1,1 1 1,-2-5-1,1 7-40,0 0 1,0 0-1,0 0 0,0 0 1,0 1-1,0-1 0,0 0 0,0 1 1,-1-1-1,1 1 0,-1-1 1,1 1-1,-1 0 0,0 0 1,1-1-1,-1 1 0,0 0 1,0 0-1,-2 0 0,1 0-5,-1 0 1,0 0-1,1 1 0,-1 0 1,0-1-1,0 1 0,0 0 0,1 1 1,-8 0-1,0 2-72,0 0 1,0 1 0,1 0-1,-1 0 1,-18 12-1,22-12-312,1 1 0,0-1 0,0 1 0,0 0-1,0 0 1,1 1 0,0 0 0,0 0 0,-5 9 0,8-12-169,1 0 1,-1 0 0,1 0 0,0 0-1,0 0 1,0 1 0,1-1 0,-1 0-1,1 0 1,0 6 0,0-6-223,0 0 0,1 0-1,0 0 1,0 0 0,0 0 0,0 0 0,0 0 0,0 0 0,1-1 0,-1 1 0,1 0 0,3 3 0,10 12-3579,3-3 206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4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 1536,'-2'0'1680,"-21"-8"8161,23 7-9704,0 1-1,0 0 1,-1 0-1,1 0 1,0 0 0,-1 0-1,1 0 1,0 0-1,0 0 1,0 0-1,-1-1 1,1 1-1,0 0 1,0 0-1,-1 0 1,1-1 0,0 1-1,0 0 1,0 0-1,0 0 1,0-1-1,-1 1 1,1 0-1,0 0 1,0-1-1,0 1 1,0 0 0,0 0-1,0-1 1,0 1-1,0 0 1,0 0-1,0-1 1,0 1-1,0 0 1,0-1-1,0 1 1,0 0 0,0 0-1,0-1 1,0 1-1,0 0 1,0 0-1,0-1 1,1 1-1,-1 0 1,0 0-1,0-1 1,0 1 0,0 0-1,1 0 1,-1 0-1,0 0 1,0-1-1,0 1 1,1 0-1,-1 0 1,0 0-1,0 0 1,1 0 0,-1-1-1,0 1 1,0 0-1,1 0 1,-1 0-1,0 0 1,1 0-1,-1 0 1,0 0-1,5-1 288,-1 1 0,0-1 0,1 1-1,-1 0 1,1 0 0,-1 0-1,1 0 1,-1 1 0,8 2 0,9 0 72,41 3 128,11 2-1238,-24-6-3379,-44-3 2989,-1 1 0,1-1 0,0 0 0,0-1 0,-1 1 0,6-3 0,20-4-8805,-21 7 6056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4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 1088,'-12'6'2477,"8"-4"-640,-1 1 0,1-1 0,-1 0 0,0-1 0,1 1 0,-8-1 7889,43-11-7609,-2 7-2809,38 1-1,-37 2-5228,35-5 0,-20-3-2418,-23 5 4403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5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48 816,'0'-3'1306,"0"0"0,-1 0 0,1-1 0,-1 1 0,1 0 0,-1 0 0,0 0 0,0-1 0,0 1 0,-3-4 0,3 6-994,1 1 0,0-1 0,-1 1 0,1-1 0,-1 1 0,1-1 0,-1 1 0,0-1 0,1 1 0,-1-1 0,1 1 0,-1 0 1,0-1-1,0 1 0,1 0 0,-1-1 0,0 1 0,1 0 0,-2 0 0,0 0-140,1 0-1,0 0 1,-1 1-1,1-1 1,0 0 0,0 1-1,0-1 1,-1 1 0,1-1-1,0 1 1,0 0-1,0-1 1,0 1 0,0 0-1,-1 1 1,-5 5 274,0 0 0,1 0 0,1 1 0,-1 0 0,1 0 0,-7 15 0,-21 59 422,18-40-460,-110 287 272,90-225-835,-24 60-2136,11-59-5622,46-101 6618,0 0 1,-1 0-1,1-1 0,-1 1 0,0-1 0,0 1 0,0-1 0,-7 5 0,1-1-2539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5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23 181 116,'-3'-2'1142,"1"-1"1,0 1-1,0 0 1,0 0-1,1-1 0,-1 1 1,1-1-1,-1 0 1,-1-3-1,3 4-532,-1 0 1,0 0-1,1 0 0,0 0 0,-1-1 1,1 1-1,0 0 0,0 0 0,0 0 1,1-1-1,-1-1 0,2 0-265,-1 1 0,0-1 0,1 1 0,0 0 1,-1 0-1,1-1 0,0 1 0,1 0 0,-1 0 0,1 1 0,-1-1 0,1 1 0,0-1 0,0 1 0,4-3 0,10-5 32,0 0 0,1 0 0,1 2 1,-1 0-1,23-5 0,-25 8-573,1 2 0,-1 0 0,0 0-1,1 2 1,0 0 0,27 2 0,-38 0-261,0 0 0,0 0 0,0 0 0,0 1 0,0 0 0,-1 0 0,1 1 0,-1-1 0,1 1 0,7 6 0,-11-8-55,0 1 1,0 0 0,-1-1-1,1 1 1,-1 0 0,1 0-1,-1 0 1,0 0 0,1 0-1,-1 0 1,0 1 0,0-1-1,-1 0 1,1 0 0,0 1 0,-1-1-1,0 0 1,1 1 0,-1-1-1,0 1 1,0-1 0,0 0-1,-1 1 1,1-1 0,0 1-1,-1-1 1,0 0 0,-1 5-1,-6 11-2802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5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244 216 1488,'-1'-9'2592,"0"0"-1,0 0 0,-4-14 1,-3-16 1463,6 26-2674,0 1 0,-1 0 1,0 0-1,-1 0 0,-1 0 0,0 1 0,0 0 1,-9-14-1,13 25-1360,0-1 1,1 0 0,-1 1-1,0-1 1,1 1-1,-1-1 1,0 1-1,1 0 1,-1-1-1,0 1 1,0-1-1,0 1 1,1 0-1,-1 0 1,0 0 0,0-1-1,0 1 1,0 0-1,0 0 1,1 0-1,-1 0 1,0 0-1,0 1 1,0-1-1,0 0 1,0 0-1,1 0 1,-1 1 0,0-1-1,0 0 1,1 1-1,-1-1 1,0 1-1,0-1 1,1 1-1,-1-1 1,0 1-1,1 0 1,-1-1-1,0 2 1,-30 30-128,27-27 160,-10 14-48,0 1 0,2 0 0,0 1 0,1 1 0,1 0 0,1 0 0,1 1 0,1 0 0,1 0 0,1 1 0,1-1 0,-1 29 0,5-47-68,0 1 0,0-1-1,0 1 1,0 0 0,1-1 0,0 1 0,0-1 0,1 1 0,0-1 0,2 7 0,-3-12 39,0 1-1,0 0 1,0-1 0,-1 1 0,1-1 0,0 1-1,0-1 1,0 1 0,0-1 0,0 0-1,1 0 1,-1 1 0,0-1 0,0 0-1,0 0 1,0 0 0,0 0 0,0 0 0,0 0-1,0 0 1,0-1 0,0 1 0,0 0-1,0 0 1,0-1 0,0 1 0,0-1-1,0 1 1,0-1 0,0 1 0,0-1-1,1-1 1,30-22-420,-23 14 320,0-1-1,0 0 1,-1 0 0,-1-1-1,0 0 1,11-26 0,21-81-126,-36 110 258,1-5 273,-1 0 0,0 0-1,-1-1 1,0-18 0,-2 33-261,0 0 1,0 0 0,0-1-1,0 1 1,1 0 0,-1 0-1,0-1 1,0 1-1,0 0 1,0 0 0,0-1-1,0 1 1,0 0-1,0 0 1,0-1 0,-1 1-1,1 0 1,0 0 0,0 0-1,0-1 1,0 1-1,0 0 1,0 0 0,0-1-1,-1 1 1,1 0-1,0 0 1,0 0 0,0 0-1,0-1 1,-1 1-1,1 0 1,0 0 0,0 0-1,0 0 1,-1 0 0,1-1-1,0 1 1,-1 0-1,-7 8 182,-6 14-239,10-9 38,0 0 0,0 0 0,2 1 1,0-1-1,0 1 0,1-1 0,1 20 0,14 96-3248,-10-97 809,3 5-3353,-4-25 1063,1 1-3567,-2-7 4874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5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7 136 2532,'-1'-4'1238,"0"0"-1,-1 0 1,1 0-1,1 0 0,-1 1 1,0-1-1,1 0 1,0-8-1,1 7-541,-1 0-1,1 0 0,0 0 1,1 0-1,-1 1 1,1-1-1,0 0 0,0 1 1,0-1-1,0 1 1,6-7-1,-6 9-447,0-1 1,1 1-1,-1-1 0,1 1 1,0 0-1,-1 0 1,1 0-1,0 0 0,0 1 1,1-1-1,-1 1 0,0 0 1,0 0-1,1 0 0,-1 0 1,5 0-1,-6 1-210,0 0 0,0 0 0,1 0 1,-1 0-1,0 0 0,0 0 0,0 1 0,0-1 0,0 1 0,0 0 1,0 0-1,-1-1 0,1 1 0,0 0 0,0 1 0,-1-1 0,1 0 1,0 0-1,-1 1 0,1-1 0,-1 1 0,0-1 0,1 1 0,-1 0 0,0-1 1,0 1-1,1 3 0,2 5 41,-1 0 0,0 0 0,0 0 0,-1 1 0,-1-1 1,1 1-1,-2-1 0,0 1 0,-1 13 0,-4 13 57,-11 48-1,7-44-110,8-36-17,-1 0-1,1 0 0,-1 0 0,0-1 1,0 1-1,0 0 0,-6 7 0,33-103-1347,-14 62 1242,2 0 1,1 1-1,28-44 0,-38 67 132,0 1 1,-1 0-1,2-1 0,-1 1 0,0 1 0,1-1 0,0 1 0,0 0 0,0 0 0,0 0 0,0 0 0,0 1 0,10-3 0,-13 5-7,1-1 0,0 1 0,-1-1 0,1 1 0,0 0 0,0 0 0,-1 0 0,1 1 0,0-1 0,0 1 0,-1-1 0,1 1 0,-1 0 0,1 0 0,0 0 0,-1 0 0,0 1 0,1-1 0,-1 1 0,0-1 0,0 1 0,0 0 0,0 0 0,0 0 0,0 0 0,0 0 0,0 0 1,-1 1-1,0-1 0,2 3 0,1 3-144,-1 1 1,1 0-1,-2 0 0,1 0 1,-1 0-1,0 0 1,-1 0-1,0 1 1,-1-1-1,0 0 1,0 1-1,-1-1 1,-1 0-1,1 0 1,-5 15-1,0-5-1612,0-1 0,-13 26-1,7-21-3144,-16 24-1,7-16 558,2-2 107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5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343 192 172,'14'-49'9038,"-5"-3"-3774,-4 24-3161,-4 23-1384,0 1-1,-1-1 1,0 1 0,0-1 0,0 0-1,-1 1 1,0-1 0,-1-6-1,2 10-484,-1 0 0,1 0-1,0 0 1,-1 0-1,1 1 1,-1-1-1,1 0 1,-1 0 0,1 1-1,-1-1 1,1 0-1,-1 1 1,0-1 0,1 0-1,-1 1 1,0-1-1,0 1 1,-1-1-1,1 1-163,0-1 0,0 1-1,0 0 1,0 0-1,-1 0 1,1 1 0,0-1-1,0 0 1,0 0 0,0 1-1,0-1 1,0 0-1,0 1 1,0-1 0,0 1-1,0-1 1,0 1-1,1 0 1,-1-1 0,-1 2-1,-10 8-19,0 1 0,1 1 0,0 0 0,-13 19 0,-31 58 59,50-81-88,-28 54 124,3 0 0,3 2 0,3 1 0,-31 135-1,42-134-162,3 0 0,-2 102 0,18 33-3755,-4-180 1707,1 1 0,7 25 1,-8-40 729,0-1 0,0 1-1,1 0 1,0-1 0,0 0 0,0 0 0,1 0 0,0 0-1,0 0 1,10 9 0,-1-5-2499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4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94 220,'-13'-17'6417,"10"14"-5529,0 0 0,0-1 0,1 1 0,-1-1 1,1 1-1,0-1 0,0 0 0,0 0 0,0 0 1,1 0-1,0 0 0,0 0 0,0 0 1,0 0-1,0-9 0,1 12-645,4 3-177,-1-1 0,1 1 0,-1 0 0,1 0 0,-1 0 0,0 0 0,0 1 0,0-1 0,0 1 0,0 0 0,3 4 0,-6-7-54,8 10 134,0 1-1,-1-1 1,-1 1-1,1 0 1,-2 1-1,0-1 1,0 1-1,-1 0 1,0 1-1,-1-1 1,-1 0-1,0 1 1,0 0-1,-2-1 1,1 1-1,-2 0 1,-2 22-1,2-31-134,-1 0-1,1 0 1,-1 1-1,0-1 1,-4 6 0,5-9-5,0 1 1,0-1 0,0 0 0,1 0 0,-2 1-1,1-1 1,0 0 0,0 0 0,0 0 0,0 0-1,-1 0 1,1 0 0,0-1 0,-1 1 0,1 0-1,0-1 1,-1 1 0,1-1 0,-3 1 0,3-1-6,1 0 0,-1-1-1,0 1 1,0-1 0,0 1 0,1-1 0,-1 1 0,0-1 0,1 1 0,-1-1 0,0 1 0,1-1 0,-1 0 0,1 1 0,-1-1 0,1 0 0,-1 1 0,1-1 0,0 0 0,-1 0 0,1 0 0,0 1 0,0-1 0,-1 0-1,1 0 1,0 0 0,0-1 0,-1-25-56,4 10 11,2 0 1,0 0-1,15-31 1,29-45-59,-45 85 95,0 1-3,0 1-1,0 1 1,0-1 0,0 0 0,1 1 0,0 0 0,0 0 0,1 0 0,-1 1 0,1 0 0,0 0 0,12-6 0,-15 9 11,0 0-1,0 0 1,0 0-1,0 0 1,0 1 0,0-1-1,0 1 1,0 0-1,1 0 1,-1 0 0,0 1-1,0-1 1,0 1-1,0-1 1,0 1 0,0 0-1,0 0 1,0 0-1,0 1 1,-1-1 0,1 1-1,0 0 1,-1-1-1,1 1 1,-1 0 0,0 0-1,0 1 1,0-1-1,0 0 1,0 1 0,3 3-1,-2 1-20,1-1-1,-1 1 0,0-1 0,0 1 1,0 0-1,-1 0 0,0 0 1,-1 1-1,1-1 0,-2 0 0,1 0 1,-1 1-1,0-1 0,0 1 1,-1-1-1,0 0 0,-2 8 0,-1 3-920,-13 35-1,-11 14-4307,12-28-389,-3 1-1536,11-25 3721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5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180 142 1428,'-2'-20'4680,"0"0"0,1-29 0,1 34-2914,-3-6 2334,3 20-3814,0 0-1,-1 1 1,1-1-1,0 0 1,0 0-1,0 0 1,-1 1-1,1-1 1,0 0-1,-1 0 1,1 0-1,-1 1 1,1-1-1,-1 0 1,1 1-1,-1-1 1,1 1-1,-1-1 1,0 0-1,1 1 1,-1-1-1,-1 0 1,-19 30 1041,4-6-1258,1 0 0,1 1 0,1 1-1,1 0 1,1 0 0,2 2 0,0-1 0,2 1 0,1 1-1,1-1 1,-4 39 0,9-46-60,0 1 0,1-1 1,4 26-1,-3-35-29,1 0 1,1 0-1,0 0 0,0 0 1,1 0-1,0-1 1,9 15-1,-12-23 5,0 1-1,0-1 1,1 0 0,-1 0-1,1 0 1,0 0 0,-1 0-1,1-1 1,0 1 0,0-1-1,0 1 1,0-1 0,0 1-1,1-1 1,-1 0 0,0 0-1,1 0 1,-1 0 0,0-1-1,1 1 1,-1-1 0,1 1-1,-1-1 1,1 0 0,0 0-1,-1 0 1,1 0 0,-1 0-1,1-1 1,-1 1-1,0-1 1,1 0 0,-1 0-1,1 1 1,-1-2 0,0 1-1,0 0 1,3-2 0,3-2-24,-1 0 0,0-1 1,0 0-1,0 0 1,-1-1-1,0 1 0,0-2 1,-1 1-1,7-12 0,-4 5 29,-1 0 0,-1-1 0,-1 1 0,6-21 0,-9 26 21,-1 1 0,1-1 1,-2 0-1,1 0 0,-1 1 0,0-1 0,-1 0 0,0 0 1,-3-10-1,4 17-7,0 0 0,-1 0 1,1 0-1,-1 0 0,0 0 0,0 0 1,0 0-1,0 0 0,0 1 0,0-1 1,0 0-1,0 1 0,0-1 1,-1 1-1,1 0 0,-1-1 0,1 1 1,-1 0-1,0 0 0,0 0 1,1 0-1,-1 0 0,0 0 0,0 0 1,0 1-1,0-1 0,0 1 1,0-1-1,0 1 0,0 0 0,0 0 1,0 0-1,0 0 0,0 0 1,0 0-1,0 0 0,0 1 0,0-1 1,0 1-1,1-1 0,-1 1 0,0 0 1,-2 1-1,-3 1-126,0 1-1,1-1 1,0 1-1,0 0 1,0 1-1,0 0 1,1 0-1,-1 0 1,1 0-1,-7 11 1,7-8-588,1-1 1,0 1-1,0 0 0,1 0 1,0 0-1,0 0 0,1 1 1,-1 8-1,2-10-600,1-1-1,0 1 1,0-1 0,1 0-1,-1 1 1,1-1-1,1 1 1,-1-1 0,1 0-1,1 0 1,3 9 0,4 4-2415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54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85 149 1404,'-16'-83'15267,"8"64"-11039,7 18-3507,0-1 0,0 0 0,0 1 0,1-1 0,-1 0 0,0 0 0,1 0 0,-1 0 0,1 1 0,-1-4 0,1 4-540,0 31 173,-7 94-110,3-87-211,1 1-1,3 0 0,4 53 1,-3-86-39,0 0 1,0-1-1,1 1 1,-1 0 0,1 0-1,0 0 1,0-1-1,0 1 1,1-1-1,0 0 1,6 8 0,-8-10-2,1-1 0,0 1 1,0-1-1,-1 0 0,1 0 1,0 0-1,0 0 1,0 0-1,0 0 0,0 0 1,1 0-1,-1-1 0,0 1 1,0-1-1,0 0 1,1 1-1,-1-1 0,0 0 1,0 0-1,0-1 0,1 1 1,-1 0-1,0-1 1,0 1-1,0-1 0,0 0 1,1 0-1,2-2 0,4-2-13,0 0 0,-1-1 0,1 0 0,-2-1 0,1 0 0,-1 0 0,0 0 0,0-1 0,-1 0 0,0-1 0,0 1 0,-1-1 0,-1 0 0,1 0-1,3-12 1,-3 6 21,0-1 0,-1 0-1,0 0 1,-2-1-1,0 1 1,0-1-1,-2 1 1,-2-28-1,1 35 30,0 0 0,-1 0-1,-1 0 1,1 0-1,-1 0 1,-1 1 0,0-1-1,0 1 1,0 0-1,-7-8 1,9 13-15,-1-1 1,0 1-1,-1-1 0,1 1 1,-1 0-1,1 0 0,-1 0 1,0 0-1,0 1 0,0 0 1,0 0-1,0 0 0,-1 0 0,1 1 1,-1-1-1,1 1 0,-1 0 1,1 1-1,-1-1 0,0 1 1,-6 0-1,5 1-136,-1 0 1,1 0-1,0 1 0,0-1 1,0 2-1,0-1 0,0 1 1,1 0-1,-1 0 0,1 0 1,0 1-1,0 0 0,0 0 1,0 0-1,0 0 0,1 1 0,0 0 1,0 0-1,0 0 0,-5 11 1,6-10-490,0 0 0,0 1 1,1-1-1,0 1 0,0-1 1,1 1-1,-1 0 0,1 11 1,1-12-283,0-1 0,0 1 0,1 0 0,0-1 0,0 0 0,0 1 0,1-1 0,0 0 0,0 1 0,0-1 0,4 6 0,10 11-3117,2-1 155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5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90 222 1080,'-2'-2'964,"0"0"0,1 0-1,-1 0 1,1-1 0,-1 1 0,1 0-1,0-1 1,0 1 0,-1-4 0,-2-14 11557,36 44-11878,-29-21-638,0 0 1,0 0 0,1-1-1,-1 0 1,1 1 0,0-1 0,0 0-1,-1-1 1,1 1 0,0-1-1,5 2 1,-8-4 3,0 1 0,0-1 0,0 1 0,-1-1 0,1 0 0,0 1 0,0-1 0,0 0 0,-1 0 0,1 0 0,0 1 0,-1-1 0,1 0 0,0 0 0,-1 0 0,1 0 0,0-2 0,7-17 247,-3 2 175,-1 0 0,-1 0 1,0 0-1,-1 0 0,-1-1 1,-1-19-1,0 36-375,0 1 0,-1-1 0,1 0 0,0 0 1,-1 0-1,1 0 0,-1 0 0,1 0 0,-1 1 0,0-1 0,0 0 0,0 1 0,0-1 0,0 0 0,0 1 0,-1-1 0,1 1 0,0 0 1,-1-1-1,1 1 0,-1 0 0,1 0 0,-1 0 0,0 0 0,1 0 0,-4-1 0,2 2-33,-1-1 1,1 1-1,0 0 0,-1 0 0,1 0 1,-1 0-1,1 1 0,0-1 0,-1 1 1,1 0-1,0 0 0,0 0 0,0 0 1,-6 4-1,0 0-109,0 1 0,1 0 1,-1 0-1,1 1 0,1 1 0,-1-1 0,-9 14 0,14-17-269,0 0-1,-1 0 1,2 1 0,-1-1-1,0 1 1,1 0-1,0 0 1,0 0-1,0 0 1,1 0-1,0 0 1,0 0 0,0 1-1,1-1 1,-1 0-1,2 8 1,0-9-347,0-1 0,0 1 1,0-1-1,1 1 1,0-1-1,0 0 0,0 0 1,0 1-1,0-1 1,1-1-1,4 5 0,32 25-6489,-39-32 7132,27 17-4000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5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42 125 2780,'-35'-33'13803,"35"33"-13644,-1 0 0,1-1 0,-1 1 0,1 0 1,0 0-1,-1-1 0,1 1 0,0 0 0,-1 0 0,1-1 1,0 1-1,-1 0 0,1-1 0,0 1 0,0-1 0,-1 1 0,1 0 1,0-1-1,0 1 0,0-1 0,0 1 0,-1-1 0,1 1 1,0 0-1,0-1 0,0 1 0,0-1 0,0 1 0,0-1 1,0 1-1,0-1 0,0 1 0,1-1 0,-1 1 0,0 0 0,0-1 1,0 1-1,1-1 0,17-8 2258,-17 9-2438,44-13 550,1 3-1,77-8 1,-44 8-509,-24 5-195,-17 2-2154,-28 1-2300,-36-4-9794,8 5 11327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5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67 696,'3'-5'2435,"-1"-1"-1,1 1 1,-1-1-1,3-10 1,-2-13 11727,-17 39-10762,2 11-3304,0 0 0,2 0 0,0 1 0,-12 43 0,-16 97-1784,30-120 165,-3 28-5278,10-58 2989,1-1 0,0 1 0,3 22 0,2-21-355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5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86 189 1184,'-1'-42'6483,"1"9"1123,4-50 0,-3 76-6329,1-15 2400,-4 20-2651,-4 14-1020,-35 97 122,25-61-99,9-27-24,1-1 1,-5 35-1,10-46-49,0 0 0,0 1 0,1-1 0,0 1 0,1-1 0,0 1 0,1-1 1,3 13-1,-4-20 15,-1 0 0,1 0 0,0 0 1,0 0-1,1 0 0,-1 0 1,0 0-1,1-1 0,-1 1 0,1 0 1,-1-1-1,1 1 0,0-1 1,-1 1-1,1-1 0,0 0 0,0 0 1,0 0-1,0 0 0,0 0 1,0 0-1,1-1 0,-1 1 0,0-1 1,0 1-1,1-1 0,-1 0 1,0 0-1,0 0 0,1 0 0,-1 0 1,0 0-1,0-1 0,0 1 1,1-1-1,2-1 0,2 0-49,1-1 0,-1 0 0,0 0 0,0 0 0,-1-1 0,1 0-1,-1-1 1,0 1 0,10-10 0,2-8-1,-1 0 0,-1-1 0,-1-1 0,21-45 0,-28 50 381,0 0-1,-2-1 1,0 0-1,4-31 1,-10 49-233,1 1 1,-1 0-1,0 0 0,0-1 1,1 1-1,-1 0 0,0 0 1,0-1-1,-1 1 0,1 0 1,0 0-1,0-1 1,-1-1-1,0 3-53,1 0 0,0 0 1,-1 0-1,1 0 0,0 0 0,-1 0 0,1 0 1,0 0-1,-1 0 0,1 0 0,0 0 1,0 0-1,-1 0 0,1 0 0,0 0 0,-1 1 1,1-1-1,0 0 0,0 0 0,-1 0 1,1 1-1,0-1 0,0 0 0,-1 0 0,1 1 1,0-1-1,0 0 0,0 0 0,-1 1 1,1-1-1,-20 32 170,0 19-81,2 0 0,2 1 1,-11 61-1,8-28-215,-3-8-882,0 5-4073,11-27-8353,9-49 9171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5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206 239 1416,'8'-156'21622,"-8"152"-20844,0-15 2424,0 19-3166,0 0 0,0-1 0,0 1-1,0 0 1,0 0 0,0 0-1,0-1 1,0 1 0,0 0 0,0 0-1,0 0 1,0-1 0,0 1-1,0 0 1,0 0 0,0 0 0,0-1-1,0 1 1,0 0 0,0 0 0,0 0-1,0-1 1,0 1 0,0 0-1,-1 0 1,1 0 0,0 0 0,0-1-1,0 1 1,0 0 0,0 0 0,-1 0-1,1 0 1,0 0 0,0-1-1,0 1 1,0 0 0,-1 0 0,1 0-1,0 0 1,0 0 0,0 0-1,-1 0 1,1 0 0,0 0 0,0 0-1,0 0 1,-1 0 0,1 0 0,0 0-1,0 0 1,-1 0 0,1 0-1,0 0 1,0 0 0,0 0 0,-1 0-1,1 0 1,0 1 0,0-1 0,0 0-1,0 0 1,-1 0 0,-2 5-20,1-1 0,-1 1 0,1 0 0,0 0 1,0 0-1,0 0 0,-1 6 0,0 4-19,0-5 2,0 0 0,1 0 0,0 0 0,1 0 0,0 0 0,1 1 0,0-1 0,0 0 0,1 1 0,1-1 0,2 12 0,5 0 4,0 0 0,1-1 0,18 27 0,-23-39 5,0 0 1,0 1-1,-1 0 1,0 0 0,-1 0-1,3 11 1,-6-18-9,0-1 1,0 1-1,0 0 1,-1 0 0,1 0-1,-1 0 1,1-1-1,-1 1 1,0 0 0,0 0-1,0-1 1,0 1-1,-1-1 1,1 1-1,-1-1 1,0 0 0,1 1-1,-1-1 1,0 0-1,-3 2 1,-5 5-138,0-1 1,-23 15-1,22-16-105,-3 2-491,1-1-1,-1-1 1,-18 8-1,28-14 235,0 1 0,1-1 0,-1 0-1,0 0 1,0 0 0,1-1 0,-1 1-1,0-1 1,0 0 0,0 0 0,0 0-1,0 0 1,0-1 0,1 0 0,-1 0-1,0 0 1,0 0 0,-5-3 0,7 3-153,0-1 1,0 0-1,0 0 1,0 0 0,1 0-1,-1 0 1,0 0 0,1 0-1,0 0 1,-1-1 0,1 1-1,0 0 1,0-1 0,1 1-1,-1-1 1,0-3-1,-2-13-2842</inkml:trace>
  <inkml:trace contextRef="#ctx0" brushRef="#br0" timeOffset="1">187 114 656,'3'-8'2819,"-1"0"0,-1 0 0,2-15 0,2-10 7714,-5 32-10210,1 0 0,-1-1 0,1 1 0,-1 0-1,1 0 1,0-1 0,-1 1 0,1 0-1,0 0 1,0 0 0,0 0 0,0 0 0,0 0-1,0 0 1,0 0 0,1 0 0,25-9 1296,-14 8-1853,-1 1-1,22 0 0,-28 1 407,59 4-3445,-3 9-7610,-60-12 10206,0-1 0,-1 1 0,1-1 0,-1 1 0,1 0 0,-1 0 0,1 0 0,-1 0 0,0 0 0,1 0 0,1 2 0,5 6-3191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5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117 162 1276,'-1'-5'1680,"-2"-1"1,1 1-1,0 0 0,-1 0 0,0 0 1,0 1-1,-1-1 0,1 1 0,-1 0 1,0 0-1,0 0 0,-7-5 0,10 8-1468,0 0-1,1 1 0,-1-1 1,0 0-1,0 1 0,0-1 1,0 0-1,0 1 0,0-1 0,0 1 1,0-1-1,0 1 0,0 0 1,0 0-1,0-1 0,-1 1 0,1 0 1,0 0-1,0 0 0,0 0 1,0 0-1,0 0 0,0 0 1,-1 1-1,1-1 0,0 0 0,-2 1 1,2 1-194,-1 0 1,0 0-1,1 0 1,0 0-1,-1 1 1,1-1-1,0 0 0,0 1 1,0-1-1,1 0 1,-2 5-1,1 0-20,0 0 0,0 0-1,1 0 1,0 0-1,0 0 1,1 0 0,-1 1-1,2-1 1,3 12 0,-1-6-37,0 0 0,1 0 0,1-1 0,8 15 0,-13-25 10,1 1 0,0 0 0,-1-1 0,1 0 0,0 1-1,0-1 1,1 0 0,-1 0 0,0 0 0,1 0 0,-1 0-1,1-1 1,0 1 0,-1-1 0,1 1 0,0-1 0,0 0-1,6 1 1,-7-2 24,0 0-1,1 0 1,-1-1-1,0 1 1,1-1-1,-1 1 1,0-1-1,1 0 1,-1 0-1,0 0 1,0 0-1,0 0 1,0 0-1,0-1 0,0 1 1,0-1-1,0 0 1,0 1-1,-1-1 1,1 0-1,-1 0 1,0 0-1,1 0 1,1-4-1,2-3 48,-1 0 0,1-1 0,-2 0 1,1 0-1,-2 0 0,1 0 0,-1-1 0,-1 1 0,0 0 0,0-1 0,-2-17 0,0 14 110,0 0 0,-2 0 0,0 0 0,0 0 0,-1 1 0,-1-1 0,0 1 0,-9-14 0,14 26-147,0 0 1,-1 1-1,1-1 0,-1 0 1,1 1-1,-1-1 1,1 1-1,-1-1 0,0 1 1,1-1-1,-1 1 0,1-1 1,-1 1-1,0-1 0,0 1 1,1 0-1,-1-1 0,0 1 1,0 0-1,1 0 0,-1 0 1,0-1-1,0 1 0,0 0 1,0 0-1,-2 1-10,1-1 1,0 1-1,0-1 0,0 1 0,-1 0 0,1-1 1,0 1-1,0 0 0,-2 2 0,-5 3-199,0 1 1,-14 14-1,21-19 120,-6 6-499,1 1 0,0 0 0,0 0-1,1 1 1,0 0 0,-4 11 0,6-13-927,1 1 0,0 0 0,0-1 0,-2 15 0,5-17 283,0-1 1,0 0-1,0 0 1,1 0-1,0 0 1,0 0 0,0 0-1,3 7 1,-2-6-9,6 17-2632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0:5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281 120 2220,'-11'-43'7214,"9"36"-5610,1 0-1,-1 1 1,0-1-1,0 0 1,-1 1-1,-5-11 1,7 16-1380,1 1 1,0-1 0,-1 1 0,1-1 0,-1 1 0,1-1 0,0 0-1,0 1 1,-1-1 0,1 1 0,0-1 0,0 0 0,0 1-1,0-1 1,0 0 0,-1 1 0,1-1 0,1 0 0,-1 0 0,0 1-1,0-1 1,0 0 0,0 1 0,0-1 0,1 0 0,-1 0-140,1 1 1,-1 0 0,1 0 0,-1-1 0,1 1 0,-1 0-1,1 0 1,-1 0 0,1-1 0,-1 1 0,1 0 0,-1 0-1,1 0 1,-1 0 0,1 0 0,-1 0 0,1 0 0,-1 0-1,1 0 1,-1 1 0,1-1 0,-1 0 0,1 0 0,-1 0-1,1 0 1,-1 1 0,1-1 0,-1 0 0,1 1-1,0 0 1,5 3-39,0 1-1,0 0 1,-1 1-1,0-1 0,0 1 1,0 0-1,0 0 1,-1 1-1,0-1 1,0 1-1,4 11 0,2 9 98,12 46-1,-15-42 3,-2 0-1,-1 0 1,-1 0 0,-4 61-1,-25 125 499,15-160-485,-3 0 1,-2-1 0,-47 107-1,31-97-165,-2-2 0,-78 108-1,109-168-73,-4 6-591,0-1 0,-1 1 0,1-2 0,-19 16 0,26-24 575,0 1 1,0-1-1,-1 0 1,1 0 0,0 0-1,0 0 1,0 1-1,0-1 1,-1 0-1,1 0 1,0 0 0,0 0-1,0 0 1,-1 0-1,1 0 1,0 1-1,0-1 1,-1 0 0,1 0-1,0 0 1,0 0-1,0 0 1,-1 0 0,1 0-1,0 0 1,0 0-1,-1 0 1,1 0-1,0-1 1,0 1 0,0 0-1,-1 0 1,1 0-1,0 0 1,0 0-1,0 0 1,-1 0 0,1-1-1,0 1 1,0 0-1,0 0 1,0 0 0,0 0-1,-1 0 1,1-1-1,0 1 1,0 0-1,0 0 1,0 0 0,0-1-1,0 1 1,0 0-1,0 0 1,0-1-1,-1 1 1,1 0 0,0 0-1,0 0 1,0-1-1,0 1 1,3-15-4528,1 7 2300,0 0 0,0 1-1,10-13 1,6-6-2361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1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89 892,'0'-3'674,"0"1"0,0-1 0,1 1-1,-1-1 1,1 0 0,0 1 0,-1-1 0,1 1 0,0 0 0,1-1-1,-1 1 1,0 0 0,1-1 0,-1 1 0,1 0 0,2-2 0,0 1-337,0-1 0,0 1 0,0 0 1,1 0-1,0 0 0,-1 0 0,9-2 1,-2 1-355,1 0 0,0 1 0,0 0 0,1 1 0,-1 1 0,15-1 0,-14 2-90,62 2-478,-28 7-3881,-42-7 3005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4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69 1516,'-1'-11'3686,"1"1"0,-2-1 1,-4-19-1,6 29-3561,0 1 1,0 0-1,0-1 1,0 1-1,0 0 1,-1-1-1,1 1 1,0 0 0,0-1-1,0 1 1,-1 0-1,1 0 1,0-1-1,0 1 1,-1 0-1,1 0 1,0 0-1,-1 0 1,1-1-1,0 1 1,-1 0-1,1 0 1,0 0-1,-1 0 1,1 0-1,0 0 1,-1 0-1,1 0 1,0 0-1,-1 0 1,1 0-1,0 0 1,-1 0-1,1 0 1,0 0 0,-1 0-1,1 0 1,0 0-1,-1 0 1,1 0-1,0 1 1,-1-1-1,1 0 1,0 0-1,0 0 1,-1 0-1,1 1 1,0-1-1,0 0 1,-1 0-1,1 1 1,0-1-1,0 0 1,0 1-1,0-1 1,-1 0-1,1 1 1,-14 17 2841,-22 46-519,21-41-1936,-19 44 1,-8 40-71,4 3 0,-32 146 0,59-196-702,2 0 0,3 0 0,2 0 0,3 1 0,3-1 0,11 74 0,-11-120 40,0-2-787,0 1-1,0-1 1,1-1-1,1 1 1,6 16-1,-9-26 482,0 0 0,1 1-1,-1-1 1,1 0 0,-1 0 0,1 0-1,0 0 1,-1 0 0,1-1 0,0 1-1,0 0 1,1-1 0,-1 0 0,0 1-1,0-1 1,1 0 0,-1 0-1,0 0 1,1 0 0,-1-1 0,1 1-1,0-1 1,-1 1 0,1-1 0,-1 0-1,1 0 1,0 0 0,-1 0 0,1-1-1,-1 1 1,5-2 0,16-4-3740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1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63 2312,'-2'11'19574,"24"-10"-14497,32-8-4925,-53 6 239,131-29-2948,-61 13-4092,0 2-3764,-44 10 6258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1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62 1780,'-1'-14'4088,"4"-24"6349,-3 37-10260,0 1-1,0 0 0,0 0 0,1 0 0,-1-1 0,0 1 0,0 0 0,0 0 0,0-1 0,0 1 0,0 0 0,0 0 0,0-1 0,0 1 0,0 0 0,0 0 0,0-1 0,0 1 1,-2-3 2815,1 2-2815,1 1-1,0 0 0,0 0 0,-1 0 0,1 0 0,0 0 0,0 0 0,-1 0 0,1 0 0,0 0 0,0 0 0,-1 0 0,1 0 0,-7 4 4082,3 1-4717,-180 428 2628,115-272-1936,23-49-4683,12-39-6919,33-72 10815,1 0-1,-1 0 0,0 0 1,1 0-1,-1 0 1,0 0-1,0 0 1,0 0-1,0 0 1,0 0-1,0-1 1,0 1-1,0 0 1,-3 1-1,-4 2-3409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1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8 165 2988,'-1'-3'864,"0"0"-1,-1 0 0,1-1 0,1 1 0,-1 0 1,0 0-1,1-1 0,-1 1 0,1 0 1,0-1-1,0 1 0,0 0 0,1-1 1,-1 1-1,1 0 0,0-1 0,1-3 1,0 3-408,1 0 1,-1 0 0,1 0 0,0 0 0,-1 1 0,2-1 0,-1 1 0,0-1-1,1 1 1,-1 0 0,5-2 0,6-3-288,-1 1 1,1 0-1,0 1 1,1 0-1,-1 1 1,23-4-1,-23 6-300,0 1 0,0 0 1,0 1-1,0 1 0,0 0 0,0 1 1,25 4-1,-29-3-590,0 1 1,0 0-1,0 1 0,12 7 1,-12-6-901,-1 1 0,-1 0 0,1 0-1,12 13 1,4 7-4734,-16-12 3142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1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79 1740,'0'-11'6839,"0"-16"628,0 25-6766,-1 0 0,0 0 0,1 0 0,-1-1 0,0 1 0,0 0 0,0 1 0,0-1 0,-1 0 0,1 0-1,0 0 1,-1 1 0,1-1 0,-1 0 0,-2-1 0,3 2-584,0 0 1,0 1-1,0-1 0,0 0 0,0 0 1,0 1-1,0-1 0,-1 1 0,1-1 1,0 1-1,0-1 0,-1 1 0,1 0 1,-3-1-1,-2 3-82,-1 0 0,1 0-1,-1 0 1,1 1 0,-1 0 0,1 0-1,0 0 1,1 1 0,-1 0 0,-6 5-1,-9 10-13,-21 23 0,33-32-2,-6 4-10,2 2-1,0 0 0,1 1 1,-14 23-1,22-34-19,1 1 0,0-1 1,1 0-1,-1 1 0,1-1 0,1 1 1,-1 0-1,1-1 0,0 1 0,0 0 1,1 0-1,0 0 0,0 0 0,1 0 1,0 0-1,3 11 0,-4-16-12,1 0 0,-1 0 0,1-1 0,0 1 0,0 0 0,0 0 0,0-1 0,0 1 0,0 0 0,0-1 0,0 1 0,1-1 0,-1 1 0,0-1 0,1 0 0,0 0 0,-1 0 0,1 0 0,0 0 0,-1 0 0,4 1 0,-2-1-25,-1-1 1,1 0-1,-1 0 1,1 0-1,-1 0 1,1 0-1,-1-1 1,1 1-1,-1-1 1,1 0-1,-1 1 0,1-1 1,-1 0-1,3-2 1,4-2-98,-1-1 0,0 1 0,0-2 0,-1 1 0,1-1 1,-2 0-1,9-10 0,3-7 157,-1-1 0,-2-1 1,0 0-1,-2-1 0,0-1 0,-2 0 1,10-42-1,-19 55 773,-2 13-377,-2 10-280,-3 28-299,1 0-1,2 0 1,4 60-1,3-6-6581,-4-60 793,-1 0-3398,0-20 5852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1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81 2428,'-1'-22'7277,"0"16"-5318,0 0 1,1-1 0,0 1-1,0 0 1,1 0 0,1-9-1,-1 14-1824,-1 1 0,0 0 0,0-1 0,0 1 0,1 0 0,-1-1 0,0 1 0,0 0-1,1-1 1,-1 1 0,0 0 0,0 0 0,1-1 0,-1 1 0,0 0 0,1 0 0,-1 0 0,0-1 0,1 1 0,-1 0 0,1 0-1,-1 0 1,0 0 0,1 0 0,-1 0 0,0 0 0,1 0 0,-1 0 0,1 0 0,16 5 965,9 13-1073,-21-12-19,-1 0 1,1 0 0,-1 1 0,-1 0 0,1-1 0,-1 1 0,0 1-1,-1-1 1,1 0 0,-1 1 0,-1-1 0,1 12 0,1 7 6,-2 0 1,-3 34 0,0-41-14,-1 0 1,-1 0-1,0-1 1,-13 32 0,7-22-23,8-21-20,-6 15-34,8-22 48,0 1 1,-1 0-1,1 0 1,-1-1-1,1 1 1,-1 0-1,1-1 0,-1 1 1,0-1-1,1 1 1,-1-1-1,0 1 1,1-1-1,-1 1 1,0-1-1,0 1 1,1-1-1,-1 0 1,0 0-1,0 1 1,0-1-1,1 0 1,-2 0-1,1 0-14,1 0 1,-1-1-1,1 1 0,-1 0 1,1-1-1,-1 1 0,1-1 0,0 1 1,-1-1-1,1 1 0,0-1 0,-1 1 1,1-1-1,0 1 0,0-1 0,-1 1 1,1-1-1,0 1 0,0-1 0,0 1 1,0-1-1,0 0 0,-1 1 1,1-1-1,1 0 0,-3-17-624,3 8 462,0-1 1,1 0-1,0 1 1,1 0-1,0-1 1,0 1-1,1 0 1,6-11-1,47-74 52,-49 83 172,5-9-53,24-28 1,-33 44 71,0 1 0,0-1 1,1 1-1,-1 0 0,1 1 1,0-1-1,0 1 1,1 0-1,-1 0 0,0 0 1,10-2-1,-13 4 35,1 1 1,-1-1 0,1 1-1,-1-1 1,1 1-1,-1 0 1,1 0-1,-1 1 1,1-1-1,0 0 1,-1 1 0,1-1-1,-1 1 1,0 0-1,1 0 1,-1 0-1,0 0 1,4 2-1,-3 0 8,0 0-1,1 0 0,-1 0 0,0 1 0,0-1 1,-1 1-1,1-1 0,-1 1 0,4 8 0,-1 0-11,-1 1-1,0-1 1,0 1-1,-2 0 1,0 0-1,1 15 1,-2-9-307,-1-1-1,0 1 1,-2 0 0,0 0-1,-1-1 1,-1 1 0,-11 31 0,-11 5-4654,-11-3-5079,25-38 5964,1-2 127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1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195 120 1732,'1'-19'4405,"-1"13"-2485,0 0 0,0 0 1,0 0-1,0 0 0,-1 0 0,0 1 0,-2-9 1,0-3 1867,1-2-351,2 18-3363,0 1 1,0-1 0,0 1-1,0-1 1,-1 1 0,1 0-1,0-1 1,0 1 0,0-1-1,-1 1 1,1 0 0,0-1-1,0 1 1,-1 0 0,1-1-1,0 1 1,-1 0 0,1-1-1,0 1 1,-1 0 0,1 0-1,0-1 1,-1 1 0,1 0-1,-1 0 1,1 0 0,-1 0-1,1 0 1,-1-1 0,-1 2-49,0 1 1,0-1 0,1 0-1,-1 1 1,0-1 0,1 1-1,-1-1 1,1 1 0,0 0-1,-1-1 1,1 1 0,0 0-1,-1 3 1,-2 0 8,-19 30-16,1 2 1,2 0-1,2 0 1,-21 60 0,32-76-66,1 0 0,1 0 0,1 0 1,1 0-1,1 1 0,0-1 0,2 1 0,1-1 1,0 1-1,8 35 0,-8-51-35,1-1 0,0 1 0,0 0-1,0-1 1,1 1 0,-1-1 0,1 0 0,1 0-1,-1 0 1,9 8 0,-10-11 39,0 0 0,0 0 0,1 0 0,-1-1 0,1 1 0,0-1 0,-1 0 0,1 0 0,0 0 0,0 0 0,-1 0 0,1-1-1,0 1 1,0-1 0,0 1 0,0-1 0,0 0 0,0-1 0,0 1 0,0 0 0,0-1 0,0 0 0,5-1 0,1-2-23,1 0 0,-1-1 0,0 0 0,0-1 0,-1 0 0,1 0 0,-1-1 0,-1 0 0,1 0 0,10-15 0,-8 10 71,-2 0 0,0 0 1,0-1-1,-1 0 0,-1 0 1,0-1-1,4-14 0,-9 26 21,0 0 0,-1-1 0,1 1 0,0-1 0,-1 1 0,0-1 0,0 1-1,0-1 1,0 1 0,0-1 0,0 1 0,-1-1 0,1 1 0,-1 0 0,0-1 0,1 1-1,-1-1 1,0 1 0,-2-3 0,1 3-10,0 1 1,1-1-1,-1 1 0,0 0 1,0 0-1,0 0 0,0 0 0,0 0 1,0 0-1,0 0 0,0 1 1,0-1-1,0 1 0,0-1 0,0 1 1,-1 0-1,1 0 0,0 0 1,0 0-1,0 0 0,0 1 0,-3 0 1,-5 1-146,0 1-1,1 0 1,-1 1 0,1 0 0,0 1 0,0 0-1,1 0 1,-1 1 0,1 0 0,0 0 0,1 1-1,0 0 1,0 1 0,0-1 0,1 1 0,0 1-1,-8 15 1,12-22-287,1 1 1,0-1-1,0 1 0,0-1 1,0 1-1,1 0 0,-1-1 1,1 1-1,-1 0 0,1-1 1,0 1-1,0 0 0,0 0 1,1-1-1,-1 1 1,2 4-1,-1-4-569,1 0-1,0 0 1,-1 0 0,1 0 0,0-1-1,1 1 1,-1-1 0,0 1 0,1-1 0,-1 0-1,1 0 1,0 0 0,4 2 0,11 6-2759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1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64 2536,'-1'-9'2989,"2"1"-1,-1-1 1,1 1-1,2-10 1,-2 17-2817,-1 1 0,0 0 1,0-1-1,0 1 0,0 0 0,0-1 1,0 1-1,0 0 0,0-1 0,0 1 1,0 0-1,0-1 0,0 1 0,0 0 1,0-1-1,0 1 0,0 0 0,0-1 1,0 1-1,-1 0 0,1-1 0,0 1 1,0 0-1,0 0 0,-1-1 0,1 1 0,0 0 1,0 0-1,0-1 0,-1 1 0,1 0 1,0 0-1,-1 0 0,1-1 0,0 1 1,0 0-1,-1 0 0,1 0 0,0 0 1,-1 0-1,1 0 0,0 0 0,-1 0 1,1 0-1,0 0 0,-1 0 0,1 0 1,0 0-1,-1 0 0,1 0 0,-1 0 1,-5 5 919,4 0-992,0 0 1,1 1 0,-1-1-1,0 11 1,-2 3 33,-4 12 4,2 1 0,-3 40 0,8-59-137,0 0 0,1 0 0,1 0 0,0 0 0,1 0 0,1 0 0,0-1 0,7 20 0,-8-27-15,0-1 0,0 1 0,0-1 0,1 0 0,0 0 0,0 0 0,0 0 0,0 0 0,1 0 0,-1-1 0,1 0 0,5 4 0,-7-6 5,0 0 1,1 0-1,0 0 1,-1 0-1,1 0 0,0 0 1,-1-1-1,1 1 1,0-1-1,0 0 0,-1 0 1,1 0-1,0 0 1,0 0-1,-1-1 1,1 1-1,0-1 0,0 0 1,-1 0-1,1 0 1,-1 0-1,1 0 0,2-2 1,2-1-2,0-1 1,0 0-1,-1 0 1,1-1-1,-1 1 0,0-2 1,-1 1-1,10-14 1,0-4 1,15-34 1,-22 42 22,-4 6 36,0-1-1,-1 0 1,0 0 0,0-1-1,-1 1 1,-1 0 0,0-1-1,0 1 1,-1-1 0,-1 1-1,0-1 1,0 1 0,-5-15-1,6 24-42,0-1-1,-1 1 0,0-1 1,0 1-1,0-1 1,0 1-1,0-1 0,0 1 1,-1 0-1,1 0 0,-1 0 1,1-1-1,-1 2 0,0-1 1,0 0-1,0 0 1,0 0-1,0 1 0,0-1 1,-1 1-1,-2-2 0,2 3-39,0-1-1,-1 0 0,1 1 0,0-1 1,-1 1-1,1 0 0,-1 0 0,1 0 1,0 1-1,-1-1 0,1 1 0,0 0 1,-1 0-1,-4 2 0,1 0-443,0 0 1,1 1-1,-1 0 1,1 0-1,0 0 0,-9 8 1,11-8-453,0 0 0,1 0 0,-1 0-1,1 0 1,0 0 0,0 1 0,1-1 0,-5 10 0,6-11-67,0 1-1,1-1 0,-1 1 1,1 0-1,-1 0 0,1-1 1,1 1-1,-1 0 0,0-1 1,1 1-1,1 4 0,3 9-2732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1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62 125 2112,'-9'-7'3428,"6"5"-2710,1 1 1,-1-1-1,1 0 1,0 0-1,0 0 1,0 0-1,0 0 1,0 0-1,0-1 1,1 1-1,-1-1 1,1 1-1,0-1 1,-1 0-1,0-5 1,2 8-690,0 0 1,0-1 0,0 1-1,1 0 1,-1 0 0,0 0 0,0-1-1,0 1 1,1 0 0,-1 0 0,0 0-1,0 0 1,1-1 0,-1 1 0,0 0-1,1 0 1,-1 0 0,0 0-1,0 0 1,1 0 0,-1 0 0,0 0-1,1 0 1,-1 0 0,0 0 0,1 0-1,-1 0 1,0 0 0,1 0 0,-1 0-1,0 0 1,0 0 0,1 1-1,-1-1 1,0 0 0,0 0 0,1 0-1,-1 0 1,0 1 0,0-1 0,1 0-1,-1 0 1,0 0 0,0 1-1,1-1 1,18 13-50,-15-11 70,10 9-30,0 0 0,22 22 0,-7-5 59,-29-28-64,1 0 0,-1 0 0,1 0 0,-1 0 0,1 0 0,0 0 0,-1 0 0,1 0 0,-1 0 0,1 0 0,-1 0 0,1 0 0,-1 0 0,1-1 0,0 1 0,-1 0 0,1 0 0,-1-1 0,1 1 0,-1 0 1,0-1-1,1 1 0,-1 0 0,1-1 0,-1 1 0,1-1 0,-1 1 0,0 0 0,1-1 0,-1 1 0,0-1 0,0 1 0,1-1 0,-1 0 0,0 1 0,0-1 0,12-23 332,-11 23-306,2-7 403,0 1 0,-1-1 0,0 1 0,0-1-1,0 0 1,-1 1 0,0-1 0,-1 0 0,0-11 0,0 17-307,-1 0 0,1-1 0,0 1 0,-1 0-1,1 0 1,-1-1 0,0 1 0,0 0 0,0 0 0,0 0-1,0 0 1,0 0 0,0 0 0,-1 0 0,1 0 0,-1 1-1,0-1 1,1 0 0,-1 1 0,0-1 0,0 1 0,0 0-1,0 0 1,0 0 0,0 0 0,0 0 0,0 0 0,0 0-1,-1 1 1,1-1 0,0 1 0,-1-1 0,1 1 0,0 0-1,-4 0 1,0 1-120,1-1-1,-1 1 0,1 0 1,-1 0-1,1 0 0,0 1 1,0 0-1,-1 0 0,1 0 1,1 1-1,-1 0 0,-9 6 1,7-3-503,0 0 0,0 1 0,1-1 0,0 2 1,0-1-1,-8 14 0,13-20 105,0 1-1,0 0 1,0-1 0,1 1-1,-1 0 1,1-1 0,-1 1-1,1 0 1,-1 0 0,1 0-1,0-1 1,0 1 0,0 0-1,0 0 1,0 0 0,1-1-1,-1 1 1,0 0 0,1 0-1,0 2 1,1-1-722,0 0-1,0 1 1,0-1-1,0 0 1,0 0-1,1 0 1,0 0-1,3 3 1,10 8-3123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48 217 356,'-8'-4'2872,"4"2"-940,0 0 1,0 1-1,0-1 0,0 1 1,-1-1-1,1 1 1,-7 0 2777,20 1-1289,12 2-2755,1 0 1,-1-2-1,26-2 0,67-12-1396,-44 4-1537,-69 10 2134,55-10-5371,-53 9 4320,0 0-1,1 0 1,-1-1-1,0 1 1,0-1-1,0 0 1,5-4 0</inkml:trace>
  <inkml:trace contextRef="#ctx0" brushRef="#br0" timeOffset="1">275 40 1572,'-1'-40'26159,"-10"56"-23433,-4 3-2764,-14 30 384,1 1 1,3 2 0,-24 67-1,20-24-2489,9 2-3327,16-78 1136,2 1 1,0 0 0,1 22 0,4-24-118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57 1736,'1'-11'2861,"-1"7"-1691,1 1 0,-1-1 0,0 1 0,0-1 0,0 1 0,0-1 0,-1 0 0,1 1 0,-1-1 0,-2-4 0,3 8-977,0 0-1,-1 0 1,1-1 0,-1 1 0,1 0-1,-1 0 1,1 0 0,-1 0 0,1 0 0,-1-1-1,1 1 1,-1 0 0,1 0 0,-1 0-1,1 0 1,-1 0 0,1 1 0,-1-1-1,1 0 1,-1 0 0,1 0 0,0 0-1,-1 1 1,1-1 0,-1 0 0,1 0-1,-1 1 1,1-1 0,0 0 0,-1 0-1,1 1 1,0-1 0,-1 1 0,1-1 0,0 0-1,-1 1 1,1-1 0,0 1 0,0-1-1,-1 1 1,-10 20 2059,10-19-1995,-9 18 572,-11 26 269,-26 77 1,-101 388-958,118-423-2169,3-33-4413,27-54 6238,0-1-1,0 0 1,0 1-1,0-1 1,0 0-1,0 0 1,0 1-1,0-1 1,-1 0-1,1 0 1,0 1-1,0-1 1,-2 1-1018,2-1 1017,0 0 1,0 1-1,-1-1 1,1 0-1,0 0 1,-1 0-1,1 0 1,0 0-1,0 0 1,-1 0-1,1 0 0,0 0 1,-1 0-1,1 0 1,0 0-1,-1 0 1,1 0-1,0 0 1,-1 0-1,1 0 1,-6-12-7241,5 0 3479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4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190 133 900,'8'-13'3708,"5"-12"741,14-54 4706,-27 64-2257,0 15-6794,0 0-1,-1 0 0,1 0 0,0 0 1,0 0-1,0 0 0,0 0 0,0 0 1,-1 0-1,1 0 0,0 0 0,0 0 0,0 0 1,0 0-1,0 0 0,0 0 0,-1 0 1,1 0-1,-1 1 1136,1-1-1136,-2 1 49,0 1 0,1-1 0,0 0 0,-1 1 0,1 0 0,0-1 0,0 1-1,0 0 1,-2 3 0,-132 273-52,127-262-104,2-4-60,-1 0 1,1-1 0,-2 0-1,0-1 1,-16 18 0,24-27 50,-1-1 1,1 0 0,0 0 0,0 0-1,0 0 1,0 0 0,0 0 0,-1 0-1,1 1 1,0-1 0,0 0-1,0 0 1,0 0 0,-1 0 0,1 0-1,0 0 1,0 0 0,0 0 0,-1 0-1,1 0 1,0 0 0,0 0-1,0 0 1,-1 0 0,1 0 0,0 0-1,0 0 1,0 0 0,0-1 0,-1 1-1,1 0 1,0 0 0,0 0-1,0 0 1,0 0 0,0 0 0,-1 0-1,1-1 1,0 1 0,0 0 0,0 0-1,0 0 1,-5-12-355,1-14-172,4 15 397,1 0 1,0 0 0,5-17 0,-5 24 154,0 1-1,0-1 1,0 0 0,1 0-1,0 1 1,-1-1-1,1 0 1,0 1 0,1 0-1,-1 0 1,1-1-1,-1 1 1,4-2 0,-3 3 2,1 0 0,0 0 0,-1 1 0,1 0 0,0-1 1,0 1-1,0 1 0,0-1 0,-1 0 0,1 1 1,0 0-1,0 0 0,0 0 0,0 1 0,6 0 1,6 3-12,0 0 1,22 9 0,-21-7 17,-4 0-120,-1-1 0,-1 1 1,1 1-1,-1 0 0,18 15 0,-25-18-414,1 1 0,-1 0 0,0 0 0,-1 1-1,4 5 1,-6-9-173,0 1 0,1-1-1,-1 1 1,-1-1 0,1 1-1,0-1 1,-1 1 0,1 2-1,-1-4 553,0-1-1,1 0 0,-1 0 0,0 1 1,0-1-1,0 0 0,0 0 0,0 1 1,0-1-1,0 0 0,0 0 1,0 1-1,0-1 0,-1 0 0,1 0 1,0 1-1,0-1 0,0 0 0,0 0 1,0 0-1,0 1 0,0-1 0,-1 0 1,1 0-1,0 0 0,0 1 0,0-1 1,0 0-1,-1 0 0,1 0 1,0 0-1,0 0 0,-1 0 0,1 1 1,0-1-1,0 0 0,0 0 0,-1 0 1,1 0-1,0 0 0,0 0 0,-1 0 1,1 0-1,0 0 0,0 0 0,-1 0 1,1 0-1,0 0 0,0 0 0,-1 0 1,1 0-1,0 0 0,0 0 1,0-1-1,-1 1 0,-13-9-5073,12 7 3898,-6-2-1352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22 169 176,'-2'-3'1162,"0"0"0,-1 0 0,1-1 1,0 1-1,0-1 0,1 1 0,-1-1 0,1 0 0,0 0 0,0 0 0,0 0 1,1 0-1,-1 0 0,1 0 0,0 0 0,0 0 0,1-5 0,-1 6-479,1 0 0,0 0 0,0 0 0,0 0 0,1 0-1,-1 0 1,1 1 0,0-1 0,2-3 0,-1 2-550,1 1 0,0-1 1,-1 1-1,1-1 0,1 1 0,5-3 0,1 0-54,1 0-1,-1 1 0,1 1 0,0 0 1,0 0-1,1 2 0,-1-1 0,1 1 1,-1 1-1,1 0 0,-1 1 0,16 2 1,-6 0-1196,-1 1 0,25 8 1,40 18-9051,-81-27 9073,0 0 0,0 1-1,-1-1 1,1 1 0,-1 0-1,0 0 1,0 0 0,0 1 0,0-1-1,4 7 1,2 7-2577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234 210 1204,'5'-28'8411,"1"-34"0,-5 50-6536,-1 1-1,-1 0 0,0-1 1,0 1-1,-6-21 1,6 30-1787,1 0 1,-1 1-1,0-1 1,1 0-1,-1 1 1,0-1-1,0 1 1,0-1-1,0 1 1,0 0 0,0-1-1,0 1 1,0 0-1,-1 0 1,1 0-1,0 0 1,-1 0-1,1 0 1,-1 0-1,1 0 1,-4-1-1,2 2-49,0 0-1,0-1 1,0 1-1,1 0 1,-1 0-1,0 0 1,0 1-1,0-1 1,0 1-1,1 0 1,-1-1-1,-3 3 1,-2 0-46,0 1 0,1 0 1,-1 0-1,1 1 0,0 0 1,0 0-1,-12 13 1,8-4 6,0 0 0,1 1 0,0 0 0,1 0 0,1 1 0,0 1 0,-8 25 0,12-29-88,1 0 0,0-1 0,1 1 0,1 0 0,0 0 0,0 1 1,2-1-1,-1 0 0,2 0 0,0 0 0,3 13 0,-4-24-6,-1 1 1,1-1-1,0 0 1,0 1-1,0-1 1,0 0-1,0 0 1,0 0-1,0 0 1,1 0-1,-1 0 1,1 0-1,0 0 1,-1 0-1,1-1 1,0 1-1,0-1 1,4 3-1,-4-4-34,0 1 1,1-1-1,-1 1 0,0-1 0,0 0 0,1 0 1,-1 0-1,0 0 0,1 0 0,-1-1 0,0 1 1,0-1-1,1 1 0,-1-1 0,0 0 0,0 0 1,0 0-1,0 0 0,0 0 0,2-2 0,3-2-186,0 0 0,-1-1 0,0 1 0,0-1 0,0 0 0,-1-1 0,0 1 0,0-1-1,4-8 1,4-10-176,13-35 0,-13 28 491,-8 20 448,-1-1 1,0 1-1,-1-1 0,3-25 1,-3-22 5165,-14 112-5310,13-24-373,0 0 0,13 51 0,1 7-2853,-13-70-301,0 0-1,8 21 1,1 4-9454,-9-31 8961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1 138 596,'0'-7'2039,"0"-18"4495,0 0 0,6-26 0,-6 50-6354,0-1 0,0 1 0,0 0 0,1-1 0,-1 1 0,1 0-1,-1-1 1,1 1 0,-1 0 0,1 0 0,0 0 0,0-1-1,0 1 1,-1 0 0,1 0 0,0 0 0,0 0 0,0 1 0,1-1-1,-1 0 1,0 0 0,0 0 0,0 1 0,1-1 0,-1 1 0,0-1-1,0 1 1,1-1 0,-1 1 0,0 0 0,1 0 0,-1 0 0,2 0-1,-1 0-159,1 0 0,-1 0-1,0 1 1,0-1-1,0 1 1,0 0 0,0 0-1,0-1 1,-1 1-1,1 1 1,0-1 0,0 0-1,0 0 1,-1 0-1,1 1 1,-1-1 0,1 1-1,-1 0 1,0-1-1,3 4 1,-1 3 20,1 1 0,-1-1 1,0 0-1,-1 1 0,0 0 1,0 0-1,-1-1 0,0 1 0,0 0 1,-1 0-1,-1 9 0,-3 16 139,-12 53 1,3-28-131,13-57-54,-1 9-99,-1-1 1,-1 0-1,0 0 1,-4 11-1,4-21-422,1-6 115,-1-9-109,4 4 223,0-1 0,1 1-1,0 0 1,0 0 0,1 0-1,6-16 1,33-61-75,-21 48 340,12-21 585,-30 55-265,2 0 1,-1 0-1,1 0 0,0 0 0,0 1 1,0 0-1,7-5 0,-11 10-260,0-1 1,0 1-1,-1-1 0,1 1 0,0-1 0,0 1 0,0-1 0,0 1 0,0 0 1,0 0-1,-1-1 0,1 1 0,0 0 0,0 0 0,0 0 0,0 0 0,0 0 1,0 0-1,0 0 0,0 1 0,0-1 0,0 0 0,-1 0 0,1 1 1,0-1-1,1 1 0,0 1-8,0-1 0,0 1 0,-1 0 0,1-1 0,-1 1 0,1 0 0,-1 0 0,0 0 0,1 0 0,0 3 0,3 7-13,-1-1 0,-1 1 0,3 13 0,-6-22 21,3 19-98,-1 0-1,-1 1 0,-1-1 0,-1 1 0,-6 35 1,4-46-565,1 0 1,-2-1 0,1 1 0,-1-1-1,-1 0 1,-8 14 0,-14 18-6232,-3-3-5532,22-30 8561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62 2208,'1'-5'1739,"4"-20"4456,-5 24-5806,0 0 1,0 1-1,0-1 0,0 0 0,0 0 1,0 0-1,0 0 0,0 1 0,0-1 1,-1 0-1,1 0 0,0 0 0,0 1 1,-1-1-1,1 0 0,-1 0 0,1 1 1,0-1-1,-1 0 0,1 1 0,-1-1 1,0 1-1,1-1 0,-1 0 0,-1 0 1,-1-6 4850,2 3-1722,0 10-2898,-10 203-827,11-194 99,0-9-51,-1 0 1,1 0-1,0 0 1,1 0-1,-1 0 1,1 0-1,1 0 1,-1-1-1,1 1 1,0 0-1,3 7 1,-4-12 100,-1-1 0,1 1-1,0 0 1,-1-1 0,1 1 0,0-1 0,-1 1 0,1 0 0,0-1 0,0 0 0,0 1-1,-1-1 1,1 0 0,0 1 0,0-1 0,0 0 0,0 0 0,0 1 0,0-1-1,0 0 1,-1 0 0,1 0 0,0 0 0,0-1 0,0 1 0,0 0 0,0 0-1,0 0 1,0-1 0,-1 1 0,1 0 0,0-1 0,0 1 0,1-2 0,30-21-1179,-23 16 862,4-5-17,-1 1 0,1-1 0,-2-1 1,0 0-1,15-23 0,-7 6 404,24-56-1,-31 52 1161,-11 32-962,-1 1-1,1-1 1,-1 0-1,0 0 1,0 0-1,0 1 1,0-1 0,0 0-1,0 0 1,-1 0-1,1 1 1,0-1 0,-1 0-1,1 0 1,-1 1-1,0-1 1,-1-1-1,2 2-129,-1 1 0,0 0 0,0-1 0,0 1 0,1 0 0,-1 0-1,0 0 1,0 0 0,0 0 0,0 0 0,0 0 0,1 0 0,-1 0 0,0 0-1,0 0 1,0 1 0,0-1 0,1 0 0,-1 0 0,0 1 0,0-1-1,1 1 1,-1-1 0,0 1 0,0-1 0,1 1 0,-2 0 0,-19 16 183,8-5-163,2 1 0,-1 1 0,2-1 1,0 2-1,1-1 0,0 1 0,1 1 0,1 0 1,0 0-1,-6 25 0,1 1-451,-5 47-1,4-3-3102,6-35-432,-4 5-11825,8-42 11773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222 113 1512,'2'-6'1545,"-1"0"0,1-1-1,-2 1 1,1 0 0,0 0 0,-1 0-1,-1-10 1,1 13-667,-1-1 0,0 1 0,1-1 0,-1 1 0,0 0 0,-1-1 0,1 1 0,-1 0 0,1 0 0,-1 0 0,0 0 0,0 0 0,0 0 0,-5-4 0,7 7-833,0 0 0,0 0 0,0 0 0,-1-1 0,1 1 0,0 0 0,0 0 0,0 0 0,-1 0 0,1 0 0,0 0 0,0 0 0,-1 0 0,1 0 0,0 0 0,0 0 0,-1 0 0,1 0 0,0 0 0,0 0 0,-1 0 0,1 0 0,0 0 0,0 0 0,-1 0 0,1 0 0,0 1 0,0-1 0,0 0 0,-1 0 0,1 0 0,0 0-1,0 0 1,0 1 0,-1-1 0,-7 12 391,-7 23-740,12-27 460,-7 16-157,-12 49 1,20-64-1,0 0 1,1 1 0,0-1-1,1 0 1,0 1 0,0-1-1,1 0 1,4 19 0,-3-23-3,0 1 0,1-1 0,0 0 0,0 0 1,0 0-1,1 0 0,-1 0 0,9 8 0,-7-9-5,0 2 0,-1-1 0,0 0 0,0 1 0,3 6 0,-5-9 4,-1 0 0,-1-1 0,1 1 0,0 0 0,-1 0 1,1 0-1,-1 0 0,0-1 0,0 1 0,0 0 0,0 0 0,0 0 0,-1 0 0,1 0 0,-1-1 1,-1 5-1,-1-1-364,0 0 0,0 1 1,-1-1-1,0-1 1,0 1-1,0 0 0,-1-1 1,0 0-1,0 0 1,0 0-1,0-1 0,-1 0 1,0 0-1,0 0 1,-8 3-1,9-4-421,0-1 1,0 0-1,0 0 1,-1-1-1,1 0 0,-1 0 1,1 0-1,-11 0 1,13-1 54,-1 0 1,1-1 0,-1 1 0,1-1-1,-1 0 1,1 0 0,0 0 0,-1 0-1,1-1 1,0 0 0,0 1 0,0-1 0,0 0-1,-4-4 1,-2-5-2444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75 344,'3'-5'2524,"13"-29"22672,-3 31-23512,16 0-2639,-25 3 1219,38-6-3299,0-4-3864,9-1-5483,-38 9 8269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139 135 2400,'0'-2'867,"-1"1"0,1-1 0,-1 0 0,0 1 0,0-1 0,1 1-1,-1-1 1,0 1 0,0-1 0,0 1 0,-1 0 0,1-1 0,0 1 0,0 0-1,-1 0 1,1 0 0,-1 0 0,1 0 0,-1 0 0,1 1 0,-1-1 0,1 0 0,-1 1-1,-3-1 1,-8-5 1535,12 6-2331,0 0-1,0 0 0,1 0 0,-1 0 1,0 0-1,1 1 0,-1-1 0,0 0 0,0 0 1,1 0-1,-1 1 0,0-1 0,1 0 1,-1 1-1,0-1 0,1 0 0,-1 1 1,1-1-1,-1 1 0,0-1 0,1 1 0,-1-1 1,1 1-1,0 0 0,-1-1 0,1 1 1,-1 0-1,1-1 0,0 1 0,-1 0 0,1-1 1,0 1-1,0 1 0,-8 24-68,5-7 3,2-1 0,0 25 0,1-38-2,1 0 0,-1 1-1,1-1 1,0 0 0,1 0-1,-1 0 1,1 1 0,0-2 0,1 1-1,-1 0 1,1 0 0,5 7 0,-7-11-1,0 0 0,1 0 0,-1 0 0,0 0 0,0 0 0,1 0 1,-1-1-1,1 1 0,-1 0 0,1-1 0,-1 1 0,1-1 0,0 1 0,-1-1 1,1 0-1,-1 0 0,1 0 0,0 0 0,-1 0 0,1 0 0,-1 0 0,1 0 1,0-1-1,-1 1 0,1-1 0,-1 1 0,1-1 0,-1 1 0,1-1 1,-1 0-1,2-1 0,3-1 21,-1 0 1,1-1-1,-1 0 0,0 0 1,0-1-1,5-5 1,-5 2 69,1 1-1,-1-2 1,-1 1 0,1 0 0,-1-1 0,-1 0 0,0 0-1,0 0 1,2-15 0,-3 12 74,0 0 0,-1 0 0,0 0-1,-1 0 1,-1 0 0,0 0 0,-3-14 0,4 23-142,-1 1 0,0-1 1,1 0-1,-1 1 0,0-1 0,0 1 1,-1-1-1,1 1 0,-1-1 1,1 1-1,-1 0 0,0-1 1,1 1-1,-1 0 0,0 0 1,-1 1-1,1-1 0,0 0 1,0 1-1,-1-1 0,1 1 1,-5-2-1,3 2-123,0 0 1,0 1-1,0 0 1,0 0-1,0 0 1,0 0-1,0 0 1,1 1-1,-1-1 1,0 1-1,0 0 1,0 1-1,1-1 1,-1 0-1,-5 4 0,-2 1-1326,1 0-1,0 0 0,0 2 1,0-1-1,-9 10 1,15-13 71,-1 1 0,1-1 0,0 1 1,1 0-1,-1 1 0,1-1 0,0 0 1,0 1-1,1 0 0,0-1 0,-3 13 1,3 4-3047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89 756,'-7'0'1178,"1"0"-1,0-1 1,-1 0-1,1 0 0,-11-4 1,10 2-543,1 0 0,0 0-1,-1 0 1,1-1 0,0 0 0,0 0 0,1 0-1,0-1 1,-1 0 0,1 0 0,1 0 0,-1-1-1,1 1 1,-5-9 0,7 6 2804,7 10-997,10 10-1227,-15-11-1364,11 8 357,0-1 1,0-1-1,1 0 1,0 0 0,0-1-1,1 0 1,0-1-1,0-1 1,0 0-1,15 2 1,19 2-152,74 2 0,-64-6 19,498 7-55,-385-12-12,233-15 770,-88 2-165,2 22-460,179 11-129,-147-9-14,318-1-6,-469-24 112,212-4 371,-121 37-252,93 1-108,378-46 509,-300-11-57,-314 24-563,253 5-55,-260 10 63,-126-3-81,-12 1-257,-8 2-416,-9 1-2016,0-1 1,0 0-1,-1-1 0,1-1 0,0-1 0,-30-6 1,14 3-1164,-10-2-547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3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 3864,'-11'5'4212,"-14"1"15977,40-12-18853,0 1-1645,0 0 1,0 1-1,0 1 0,0 1 1,19-1-1,-26 3-463,-1 0-1,0 1 1,1 0-1,-1 0 1,9 3-1,-9-2-380,-1 1 0,0-1 0,0 1 0,0 1-1,-1-1 1,9 7 0,-8-5-266,-3-3 424,0 0 0,1 1 0,-2-1 0,1 1 1,0 0-1,0 0 0,-1 0 0,0 0 0,4 7 0,-2 1-1775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3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1896,'-29'11'6221,"-51"29"0,72-36-5176,8-4-1009,0 1 0,-1-1 0,1 0 0,0 0 0,0 0 0,0 0-1,0 0 1,0 0 0,0 0 0,0 0 0,0 0 0,0 0 0,0 1 0,0-1-1,0 0 1,0 0 0,0 0 0,-1 0 0,1 0 0,0 0 0,0 0 0,0 0-1,0 1 1,0-1 0,0 0 0,0 0 0,0 0 0,0 0 0,1 0-1,-1 0 1,0 0 0,0 1 0,0-1 0,0 0 0,0 0 0,0 0 0,0 0-1,0 0 1,0 0 0,0 0 0,0 0 0,0 0 0,0 0 0,0 1-1,0-1 1,1 0 0,-1 0 0,0 0 0,0 0 0,0 0 0,0 0 0,0 0-1,0 0 1,0 0 0,0 0 0,1 0 0,-1 0 0,0 0 0,0 0-1,0 0 1,0 0 0,0 0 0,0 0 0,0 0 0,1 0 0,-1 0 0,0 0-1,0 0 1,0 0 0,17 3 886,19 1-432,-17-4-931,0-2-1,0 0 1,20-4-1,-23 2-2277,0-1 0,0-1 0,27-12 0,-24 8-765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4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86 1972,'6'-10'2534,"-1"0"-1,1 0 1,-2 0-1,1-1 1,3-14 0,-8 25-2390,0-1 1,0 1 0,1 0-1,-1 0 1,0-1 0,0 1-1,0 0 1,0 0 0,0-1-1,0 1 1,0 0 0,0 0-1,0-1 1,0 1 0,0 0-1,0 0 1,0-1 0,0 1-1,0 0 1,0 0 0,0-1-1,0 1 1,0 0 0,0-1-1,0 1 1,0 0 0,0 0-1,0 0 1,0-1 0,-1 1-1,1 0 1,0 0 0,0-1-1,0 1 1,-1 0 0,1 0-1,0 0 1,-9 6 3680,-7 16-1986,-4 12-1443,1 1 0,-16 42 0,24-50-342,-4 11-100,-10 44 0,-7 20-2773,28-92 1563,1 0 0,0 0-1,-1 12 1,2-4-4759,1 1-5682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32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194 233 1792,'6'-11'3169,"-1"0"0,8-24-1,-8 15-35,-1 0-1,-1-1 0,0 1 0,-2-38 0,-1 22 556,-8 41-3219,-83 191 327,71-150-746,-4 15-242,-29 115 0,35-94-2505,3-2-3598,15-76 5586,-4 26-5322,4-27 4979,0-1 0,0 0 0,0 0 0,0 1-1,0-1 1,1 0 0,-1 0 0,1 0 0,1 5-1,3-2-3095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3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2200,'4'-2'11819,"11"-4"-4169,-13 4-7195,0 0 1,0 0 0,0 1 0,0-1-1,1 0 1,-1 1 0,1 0-1,-1-1 1,1 1 0,0 0 0,3 0-1,35-9 959,-29 7-999,16-2-422,1 0 0,-1 2 0,1 2 1,0 0-1,0 2 0,-1 1 0,54 11 0,-59-4-1424,-11 0-3198,-30-35-15418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3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285 273 364,'1'-9'3685,"-1"-21"5853,0 29-9091,0 0 0,0 0 1,-1 0-1,1 0 0,0 0 0,0 0 1,-1 0-1,1 0 0,0 0 0,-1 0 1,1 0-1,-1 0 0,1 0 0,-1 0 0,0 0 1,1 1-1,-1-1 0,0 0 0,0 0 1,1 1-1,-2-2 0,1 2-208,1 0 0,-1 0 0,0 0 0,1 0 0,-1 1 0,1-1 0,-1 0 0,0 0 0,1 0-1,-1 0 1,1 1 0,-1-1 0,1 0 0,-1 0 0,1 1 0,-1-1 0,1 1 0,-1-1 0,1 0 0,-1 1 0,1-1 0,-1 1 0,1-1-1,0 1 1,-1-1 0,1 1 0,-1 0 0,-11 21-512,9-16 725,-117 260-201,77-160-4378,-4-2-6470,21-46 1330,17-34 4772</inkml:trace>
  <inkml:trace contextRef="#ctx0" brushRef="#br0" timeOffset="1">1797 131 2268,'27'-117'16746,"-27"103"-6686,-8 28-8176,-11 27-2347,-40 123 1225,-15 34-1724,50-148-725,-5 11-4347,12-19-6015,13-32 7676,1-3 233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3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17 156,'-49'15'23904,"69"-18"-22595,290-15 3518,0 24-8809,-210-7-3256,-34-10-2359,-48 7 5929,-4 4 157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3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30 379 708,'-29'-29'29473,"32"37"-29071,12 63 140,7 38-55,-18-77-426,1 1 0,18 60 0,-22-91-60,0 1 0,0-1 1,0 1-1,0-1 0,0 0 0,0 1 0,1-1 1,-1 0-1,1 0 0,2 3 0,-3-5 0,-1 0 1,0 0-1,1 1 0,-1-1 0,0 0 0,1 0 0,-1 0 1,1 0-1,-1 0 0,0 0 0,1 0 0,-1 0 1,1 0-1,-1 0 0,0 0 0,1 0 0,-1 0 1,1 0-1,-1 0 0,0 0 0,1 0 0,-1 0 1,1-1-1,0 1 0,12-14 14,6-21-59,0 0 0,-3-2-1,-1 1 1,13-49 0,11-27 35,-13 41 10,-14 35 3,2 1 0,29-53 0,-38 79 5,0 1 0,0 0 0,0 0 0,1 1 1,1 0-1,-1 0 0,1 0 0,0 1 1,0 0-1,1 0 0,0 1 0,0 0 1,0 0-1,1 1 0,0 0 0,-1 1 0,1 0 1,11-3-1,14-2-59,36-8-39,-64 15-118,1 1-1,0-1 0,0 1 0,0 0 1,0 1-1,0-1 0,12 4 1,-3 4-1206,-4 6-3359,-11-13 4220,-1 0 0,1-1 0,-1 1 0,1 1 0,-1-1 0,0 0 0,1 0 0,-1 0 0,0 0 0,1 0 0,-1 0 0,0 0 0,0 0 0,0 0 0,0 1-1,0-1 1,-1 0 0,1 0 0,0 0 0,0 0 0,-1 0 0,1 0 0,0 0 0,-1 0 0,1 0 0,-1 0 0,0 0 0,0 1 0,-7 10-3368,2 0 287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3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98 2876,'-1'1'448,"0"-1"1,1 0-1,-1 1 0,0-1 0,1 0 0,-1 0 0,0 1 0,1-1 1,-1 0-1,0 0 0,0 0 0,1 0 0,-1 0 0,0 0 1,1 0-1,-1 0 0,0 0 0,0 0 0,1-1 0,-1 1 0,0 0 1,1 0-1,-1-1 0,-1 0 0,2 1-104,0-1-1,0 0 1,0 0 0,0 1-1,0-1 1,0 0 0,0 1-1,0-1 1,0 0 0,1 0-1,-1 1 1,0-1 0,0 0-1,1 1 1,-1-1 0,0 1-1,1-1 1,-1 0 0,1 0-1,4-5 860,-1 0 0,1 1 0,9-9-1,-5 7-968,-1 1-1,0 1 0,1 0 0,0 0 1,1 0-1,-1 1 0,1 1 0,-1-1 1,1 2-1,0-1 0,12 0 0,-21 3-231,1 0 0,0 0 0,-1 0 0,1 0 0,0 0 0,-1 0 0,1 1 0,-1-1 0,1 1-1,-1-1 1,1 1 0,-1 0 0,1 0 0,-1 0 0,1-1 0,-1 1 0,0 0 0,0 1 0,1-1 0,-1 0 0,0 0-1,1 2 1,-1-1 2,1 1-1,-1 0 0,0-1 1,-1 1-1,1 0 0,0 0 0,-1-1 1,1 1-1,-1 0 0,0 0 1,0 5-1,-1 4 13,-1 0 0,-1 0-1,1 0 1,-9 20 0,6-20-3,-1 0 1,-1 0-1,0 0 0,-15 18 0,-13 21 18,37-48-50,7-2-26,14-4-60,-14 2 74,-8 1 30,1-1 1,0 1-1,-1 0 0,1 0 0,0 0 0,-1 1 1,1-1-1,0 0 0,-1 0 0,1 1 0,-1-1 1,1 1-1,-1 0 0,1-1 0,-1 1 0,1 0 0,-1 0 1,1 0-1,-1 0 0,0 0 0,0 0 0,1 0 1,-1 1-1,0-1 0,0 0 0,0 0 0,0 1 1,-1-1-1,1 1 0,0-1 0,0 4 0,0-3 14,-1 1 0,0-1 0,-1 1 0,1-1 0,0 1 0,-1-1 0,0 1 0,1-1 0,-1 0 0,0 1 0,0-1 0,0 0 0,-1 1 0,1-1 0,0 0 0,-1 0 0,1 0 0,-1 0 0,0-1 0,-3 4 0,-5 4-65,0-1 0,-1 0 0,-17 9 0,25-14-374,-1-2 0,1 1 1,-1 0-1,0-1 1,1 0-1,-1 0 1,0 0-1,0 0 1,0 0-1,0-1 1,0 0-1,0 0 0,0 0 1,0 0-1,1 0 1,-6-2-1,8 1-109,-1 1-1,1-1 1,-1 0-1,1 0 1,-1 0-1,1 0 1,-1 0-1,1-1 1,0 1-1,0 0 1,-1-1-1,1 1 1,0 0-1,0-1 1,1 1-1,-1-1 1,0 0-1,0 1 1,1-1-1,-1 0 1,1 1-1,-1-1 1,1-3-1,1-12-3995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3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28 724,'-45'-16'7751,"26"12"-6472,1 1 1,-1 0-1,0 1 0,-24 5 10317,54 6-10081,-4-4-1268,-1 0 1,1-1-1,0 1 0,0-1 0,1-1 1,-1 1-1,1-1 0,0 0 0,11 2 1,10 0-235,39 3 0,-38-5 260,118 3-131,-97-6-143,93 13-1,-4 5 6,23 5-18,-110-12 28,1-3 0,100 4 0,153 2-5,-137-12 73,-88-3 29,140-11 276,-203 11-362,0-1 0,21-5 0,-21 4 108,0 0 1,22 0-1,-41 3-102,5-3 169,-21-1-3572,8-11-9574,8 13 12330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3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739 36 1472,'12'-11'5781,"-10"9"-5043,-1 1 0,1 0 0,0-1 0,0 0 0,-1 1-1,1-1 1,-1 0 0,1 0 0,-1 0 0,0 0 0,2-4-1,-14 29 4595,0-2-3770,-61 162 4537,27-64-5123,-379 902 1715,395-948-2691,-75 195 0,59-150 0,34-84 0,9-38-3027,-8-28-10630,6-2 4299,1 18 4789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3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188 147 108,'10'-18'3338,"0"0"-1,-1 0 1,-1-1-1,7-26 1,-17 28 457,2 17-3478,0-1 0,0 1 1,0-1-1,-1 0 0,1 1 0,0-1 0,0 1 0,-1-1 0,1 1 0,0-1 0,-1 0 0,1 1 0,-1 0 0,1-1 0,-1 1 0,1-1 0,-1 1 0,1-1 0,-1 1 0,1 0 0,-1 0 0,1-1 0,-2 1 0,1 1-178,0 1 1,-1-1-1,1 1 0,0 0 1,0 0-1,1-1 0,-1 1 1,0 0-1,0 0 0,1 0 1,-1 3-1,-70 270 1608,19-83-1946,50-184-49,-31 110-2610,10-61-3743,-6-5-8359,23-44 10559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3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1532,'6'5'26278,"0"-5"-24564,3 0-1937,151 4 627,-94 0-2294,-45-2-1652,1-1 0,41-3-1,14-12-9448,-56 11 8990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5:2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6 510 2268,'-6'15'6845,"7"-11"-5630,6-8 190,-1-6 1291,-7 7-1894,12-1 2303,-11 4-2962,1 0-1,-1-1 0,0 1 1,0 0-1,0 0 0,1-1 0,-1 1 1,0 0-1,0 0 0,0 0 1,0-1-1,0 1 0,0 0 1,0-1-1,1 1 0,-1 0 0,0 0 1,0-1-1,0 1 0,0 0 1,0 0-1,0-1 0,0 1 0,0 0 1,-1-1-1,1 1 0,0 0 1,0 0-1,0-1 0,0 1 1,0-1-7,-1 1 0,1 0 1,0-1-1,0 1 1,0 0-1,0-1 1,0 1-1,0-1 1,-1 1-1,1 0 1,0-1-1,0 1 0,0 0 1,0-1-1,0 1 1,1-1-1,-1 1 1,0 0-1,0-1 1,0 1-1,0 0 0,0-1 1,0 1-1,1 0 1,-1-1-1,0 1 1,0 0-1,0-1 1,1 1-1,-1 0 0,0 0 1,1-1-1,-1 1 1,0 0-1,0 0 1,1-1-1,-1 1 1,0 0-1,1 0 1,-1 0-1,0 0 0,1 0 1,0-1-1,-1 1 25,8 25-146,65 68 41,-73-92-57,1 0 1,0 0 0,0-1 0,0 1 0,0 0 0,0 0-1,0-1 1,0 1 0,0 0 0,0-1 0,1 1 0,-1-1-1,0 0 1,0 1 0,0-1 0,1 0 0,-1 0 0,0 0-1,0 0 1,3 0 0,-1 0 6,1-1-1,-1 0 1,0 0 0,1 0-1,-1 0 1,0 0 0,5-4-1,6-4 34,0 0-1,18-18 0,-23 19-28,154-142 80,-86 76-59,107-80-1,-96 85 59,31-22 155,-96 80-743,-23 11 459,1 0-1,-1 0 1,0 0-1,0 0 1,0 0-1,0 0 0,1 0 1,-1 0-1,0 0 1,0 0-1,0 0 1,0 0-1,0 0 1,0 0-1,1 0 1,-1 0-1,0 0 1,0 0-1,0 1 1,0-1-1,0 0 1,0 0-1,0 0 1,1 0-1,-1 0 1,0 0-1,0 0 1,0 1-1,0-1 1,0 0-1,0 0 1,0 0-1,0 0 1,0 0-1,0 1 1,0-1-1,0 0 1,0 0-1,0 0 0,0 0 1,0 1-1,-5 12-2753,-1-4-256,0 0 0,-1 0 0,0-1 0,0 0 0,-9 7 0,-4 2-928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4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192 126 420,'1'-9'2686,"0"0"-1,0 0 1,1 0 0,5-15-1,2-11 2208,-8 34-4655,-1 0 0,0 0 0,1 0-1,-1 0 1,0 0 0,0 0 0,0-1 0,0 1 0,0 0-1,0 0 1,0 0 0,0 0 0,0 0 0,-1 0 0,1 0-1,0 0 1,-1 0 0,1 0 0,0 0 0,-1 1 0,1-1 0,-1 0-1,0 0 1,1 0 0,-2-1 0,1 2-171,1 1 0,-1-1 0,0 0 0,0 0 0,0 0 1,0 0-1,1 1 0,-1-1 0,0 0 0,0 1 0,0-1 0,1 1 0,-1-1 0,0 1 0,1-1 1,-1 1-1,0 0 0,1-1 0,-1 1 0,1 0 0,-1-1 0,1 1 0,-1 0 0,1 0 1,0-1-1,-1 1 0,1 0 0,0 0 0,0 0 0,-1 0 0,-5 13-66,-4 6-3,0 0-1,2 1 0,-11 41 1,18-56 1,0-1 0,0 1 1,1 0-1,-1 0 0,1 0 1,1 0-1,-1-1 0,1 1 1,0 0-1,0 0 0,1-1 1,-1 1-1,1-1 0,1 1 1,-1-1-1,1 0 0,0 0 1,0 0-1,8 9 0,-8-10-31,1 0 0,-1 0-1,0 1 1,0-1 0,0 1-1,-1 0 1,0-1-1,1 1 1,-2 0 0,1 0-1,-1 1 1,1-1-1,-1 0 1,-1 0 0,1 1-1,-1-1 1,0 0 0,0 1-1,-2 7 1,1-7-46,-1 1 1,0-1-1,-1 0 0,1 0 1,-1 0-1,-1 0 0,1-1 1,-1 1-1,0-1 1,0 0-1,0 0 0,-1 0 1,1 0-1,-1-1 1,-9 6-1,7-5-878,1-1 0,-1 0 0,0 0 0,0-1-1,0 0 1,-10 3 0,12-5-384,-1 0 0,1 0 0,0 0 0,0-1 0,-1 0 0,1 0 0,0-1 0,-1 1 0,1-1 0,-6-2 0,-1-1-2284</inkml:trace>
  <inkml:trace contextRef="#ctx0" brushRef="#br0" timeOffset="1.51">195 112 2108,'-6'-21'8067,"4"16"-5943,1 0-1,-1-1 1,1 1 0,0-1 0,1 1-1,-1-7 1,1 10-1791,0 1 0,0-1 0,1 1 0,-1-1 0,1 1 0,-1-1 0,1 1 0,-1-1 0,1 1 0,0 0 0,1-2 0,-1 1-335,0 1 0,1 0 0,-1-1 0,1 1 0,-1 0 0,1 0 0,0 0 0,-1 0 0,1 0 0,3-1 0,2-1-242,-1 1 0,1 0 1,0 0-1,0 0 0,1 1 1,-1 1-1,0-1 0,0 1 1,0 0-1,1 0 0,-1 1 1,0 0-1,0 1 0,10 3 1,18 12-4837,-30-13 3376,0 0-1,0 0 1,0 1-1,5 6 1,1 13-5392,-5-10 3710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4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227 121 2248,'6'-13'3235,"1"1"0,11-14 0,-12 18-1562,0-1-1,0 0 1,-1 0 0,-1 0 0,4-16 6527,-18 38-6914,-9 22-1477,-2 39 775,-25 97-41,39-141-1033,-1 0 0,-1 0 0,-17 36 0,18-51-1328,0 0 0,-19 24 1,18-27-1043,-1-1 0,-1 0 0,-18 15 0,6-9-1713,1-3 120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4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1120,'-14'-4'25927,"14"4"-25739,2-1 79,0 1 0,1-1 0,-1 1 0,0 0 0,0 0 0,1 0-1,-1 0 1,0 0 0,4 1 0,1-1-63,177-12 232,-46 1-2153,-54 12-3952,-57-1 640,0 1-3483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4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41 339 1144,'-24'4'11097,"23"-4"-10744,1 0 1,-1 0-1,1 0 1,-1 0 0,1 0-1,-1 0 1,1 0-1,-1 0 1,0 0 0,1 0-1,-1 0 1,1 0-1,-1 0 1,1-1-1,-1 1 1,1 0 0,-1 0-1,1-1 1,-1 1-1,1 0 1,-2-2 1060,2 2-1060,0 0-1,-1-1 1,1 1 0,0-1-1,-1 1 1,1-1-1,0 1 1,0-1-1,-1 1 1,1-1 0,0 1-1,0-1 1,0 0-1,0 1-279,0-1-1,0 1 1,0 0-1,0 0 0,1 0 1,-1 0-1,0 0 1,0 0-1,0 0 1,0 0-1,0-1 0,0 1 1,1 0-1,-1 0 1,0 0-1,0 0 0,0 0 1,0 0-1,1 0 1,-1 0-1,0 0 1,0 0-1,0 0 0,0 0 1,0 0-1,1 0 1,-1 0-1,0 0 1,0 0-1,0 0 0,0 0 1,1 0-1,-1 1 1,0-1-1,0 0 0,0 0 1,0 0-1,0 0 1,0 0-1,1 0 1,-1 0-1,0 0 0,0 1 1,0-1-1,0 0 1,0 0-1,0 0 0,0 0 1,0 1-1,8 5 14,-2 4 74,-1 0-1,1 1 1,-2 0 0,0 0-1,6 22 1,7 63 236,-3-10-184,-8-53-139,-5-25-62,0 1 0,0-1 0,1 0 0,0 0 0,1 0 0,0 0 1,0-1-1,7 12 0,-10-19-6,0 1 0,1-1 0,-1 0 0,0 1 0,0-1 0,1 0 0,-1 1 0,0-1 0,1 0 0,-1 0 0,1 1 0,-1-1 0,0 0 1,1 0-1,-1 0 0,1 0 0,-1 1 0,0-1 0,1 0 0,-1 0 0,1 0 0,-1 0 0,1 0 0,-1 0 0,1 0 0,-1 0 0,0 0 0,1 0 0,-1-1 0,1 1 0,-1 0 0,0 0 0,2 0 0,13-14 113,6-23 2,42-112-3,7-15-94,-25 59-9,-34 74-1,2 1 0,1 0 0,19-29 1,-27 51-4,0 1 1,0 0 0,1 0 0,1 0 0,-1 1 0,1 0 0,0 0-1,0 1 1,1 0 0,-1 1 0,18-7 0,-7 4-56,0 2 1,0 0 0,0 1-1,38-3 1,-54 6-176,1 1 0,0 0 0,0 0 0,0 1 0,0-1-1,0 1 1,-1 0 0,1 0 0,0 0 0,0 1 0,4 2 0,6 7-3892,-5 4-3360,-8-14 6786,-1 0 0,0 0 1,0 1-1,0-1 0,0 0 1,0 0-1,0 1 0,0-1 1,0 0-1,0 1 0,0-1 1,-1 0-1,1 0 0,0 1 0,-1-1 1,0 1-1,-1 2-848,-1 8-2504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4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83 2980,'-2'-1'784,"1"1"-1,0 0 1,-1-1 0,1 1-1,0-1 1,-1 1-1,1-1 1,0 0-1,0 1 1,0-1-1,-1 0 1,1 0 0,0 0-1,0 0 1,0 0-1,0 0 1,1 0-1,-1 0 1,0 0-1,0-1 1,0 0 0,1 0-389,0 1 0,-1 0 0,1 0 0,0-1 0,1 1 0,-1 0 0,0 0 0,0-1 0,0 1 0,1 0 0,-1 0 0,1 0 0,-1-1 0,1 1 0,-1 0 0,1 0 0,0 0 0,1-2 0,1 0-254,0-1-1,0 1 1,0 0 0,1 0-1,-1 0 1,1 1-1,0-1 1,-1 1 0,1 0-1,1 0 1,-1 0-1,6-1 1,-4 1-144,0 1 0,0 1 0,0-1-1,0 1 1,1 0 0,9 2 0,-14-2 2,-1 0 1,0 1-1,1-1 1,-1 0-1,1 0 1,-1 1-1,0-1 1,1 1-1,-1-1 1,0 1-1,0 0 1,0 0-1,1-1 1,-1 1-1,0 0 1,0 0-1,0 0 1,0 0-1,0 0 1,-1 0-1,1 0 1,0 1-1,0-1 1,-1 0-1,1 0 1,-1 1-1,1-1 1,-1 0-1,1 1 1,-1-1-1,0 0 1,0 1-1,1-1 1,-1 1-1,0-1 1,-1 2-1,0 4 1,0 0 0,-1 0 0,0 0-1,0 0 1,-1-1 0,0 1-1,0-1 1,0 0 0,-5 7 0,-5 4-7,-25 26 1,-7 8 8,41-47 7,-4 8-64,8-12 50,0 1 0,-1-1 1,1 0-1,0 0 1,0 1-1,0-1 1,0 0-1,0 0 1,0 1-1,0-1 0,0 0 1,0 1-1,1-1 1,-1 0-1,0 0 1,0 1-1,0-1 1,0 0-1,0 0 0,0 1 1,0-1-1,1 0 1,-1 0-1,0 0 1,0 1-1,0-1 1,1 0-1,-1 0 0,0 0 1,0 0-1,0 1 1,1-1-1,-1 0 1,0 0-1,0 0 1,1 0-1,-1 0 1,0 0-1,1 0 0,-1 0 1,0 0-1,0 0 1,1 0-1,-1 0 1,10 3-48,0 0 0,-1 1 0,17 8 1,-22-10 54,0 0 0,0 0 0,-1 0 0,1 1-1,-1-1 1,0 1 0,0 0 0,0 0 0,0 0 0,0 1 0,4 5 0,-7-7 12,1 0 0,-1 0 0,0 0 0,0 0-1,0 0 1,0 0 0,0 0 0,0 0 0,-1 0-1,1 0 1,0 0 0,-1 0 0,0 0 0,0 0-1,1 0 1,-1 0 0,0-1 0,0 1 0,0 0-1,-1-1 1,1 1 0,0-1 0,-1 1 0,1-1-1,-1 0 1,1 1 0,-4 0 0,-5 7 67,-1-2 1,-20 12-1,31-19-81,-17 10-707,-1-1 1,1-1-1,-34 10 1,45-17-64,0 1 0,0-1 0,0-1 1,0 1-1,0-1 0,0 0 0,-8-1 1,11 0-34,0 1 0,-1-1 0,1 0 0,0 0 1,0-1-1,0 1 0,0-1 0,0 1 0,0-1 1,0 0-1,1 0 0,-1 0 0,1-1 1,-3-1-1,-4-10-3789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4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17 844,'-104'0'24612,"98"-1"-20832,14-1-2850,14-2-989,12 2 4,91-5-4288,-103 7 1338,-1 0-1,1 2 1,35 8-1,-18 4-4236,-23-7 3769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4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2184,'-141'60'21280,"141"-60"-21246,0 0 0,0 0 0,0 0-1,0 0 1,0 0 0,0 0 0,0 0 0,-1 0-1,1 0 1,0 0 0,0 0 0,0 0 0,0 0-1,0 0 1,0 1 0,0-1 0,-1 0 0,1 0-1,0 0 1,0 0 0,0 0 0,0 0 0,0 0-1,0 0 1,0 0 0,0 0 0,0 0 0,0 0-1,0 1 1,-1-1 0,1 0 0,0 0 0,0 0-1,0 0 1,0 0 0,0 0 0,0 0 0,0 1-1,0-1 1,0 0 0,0 0 0,0 0 0,0 0 0,0 0-1,0 0 1,0 0 0,0 1 0,0-1 0,0 0-1,0 0 1,0 0 0,0 0 0,1 0 0,-1 0-1,0 0 1,0 0 0,0 1 0,0-1 0,10 3 616,11-1-876,-6-1-1304,-1-1 0,0-1 1,21-3-1,-8-1-3509,-1-2 0,32-13 0,-28 10 924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43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19 604 668,'0'-17'5222,"-1"0"0,-12-33 7722,9 57-7470,4 1-5474,28 105 1224,-15-69-880,7 53 1,15 149-88,-35-245-254,0 0-1,0 1 1,0-1-1,0 0 0,0 0 1,1 0-1,-1 0 1,0 0-1,1 0 1,-1 0-1,1 0 0,-1 0 1,1 0-1,-1-1 1,1 1-1,1 2 1,-1-3-1,-1 0 1,0 0-1,1 0 1,-1 0-1,1 0 1,-1 0-1,1 0 1,-1 0 0,0 0-1,1 0 1,-1 0-1,1 0 1,-1 0-1,1 0 1,-1 0-1,0 0 1,1-1-1,-1 1 1,1 0 0,-1 0-1,0 0 1,1-1-1,-1 1 1,0 0-1,1-1 1,-1 0-1,4-3 12,0 0 0,-1 0 0,0-1 0,5-7 0,54-114 8,48-134 0,54-112-37,-24 132-36,-139 238 44,1 0 1,-1 0 0,0 0 0,1 0-1,-1 1 1,1-1 0,-1 0 0,1 0-1,3-2 1,-3 4 1,-1-1-1,0 1 1,0 0 0,0 0 0,1 0-1,-1 0 1,0 0 0,0 0 0,1 0-1,-1 0 1,0 0 0,0 1-1,0-1 1,0 0 0,1 1 0,-1-1-1,0 1 1,0-1 0,2 2 0,7 3-407,0 1 1,-1 0 0,17 14-1,4 13-3746,-5-8-2076,-20-21 4627,-1-1-1,0 1 1,-1 0-1,1 0 1,-1 0-1,0 0 1,0 1-1,5 8 0,-1 3-2136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4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81 2692,'-15'4'5946,"2"-4"4277,20-3-5726,8-8-2965,-9 6-702,12-7 532,36-19 1,-46 28-1343,0-1 1,0 1 0,0 0 0,1 1-1,-1 0 1,1 0 0,13-1 0,-21 3-21,0 0 0,0 0 0,0 0-1,0 0 1,0 0 0,0 0 0,0 0 0,0 0 0,0 1 0,0-1 0,0 0 0,0 1 0,0-1 0,0 0 0,0 1 0,0-1 0,0 1 0,-1 0 0,1-1 0,0 1 0,0 0 0,-1-1 0,1 1 0,0 0 0,-1 0 0,1 0 0,-1-1 0,1 1 0,-1 0 0,1 0 0,-1 0-1,1 0 1,-1 0 0,0 0 0,0 0 0,1 0 0,-1 0 0,0 0 0,0 0 0,0 0 0,0 0 0,0 0 0,-1 0 0,1 0 0,0 0 0,0 0 0,-1 0 0,1 0 0,0 0 0,-1 1 0,-2 6 11,0-1 1,0 1 0,-1-1-1,-8 13 1,-3-1 8,-1 0 0,-26 24 0,22-24-31,-27 34 0,46-52 7,0 0 0,0 0-1,0 0 1,1 0 0,-1 0-1,0 1 1,1-1 0,-1 0 0,1 0-1,-1 1 1,1-1 0,-1 0-1,1 0 1,0 1 0,0-1-1,0 0 1,0 1 0,0-1 0,0 1-1,0-1 1,0 0 0,0 1-1,1-1 1,-1 0 0,0 0-1,1 1 1,-1-1 0,1 0 0,0 0-1,-1 1 1,1-1 0,0 0-1,0 0 1,0 0 0,1 1-1,3 3-2,1-1 0,0 0 0,1 0 0,-1 0 0,11 4 0,12 6 14,-24-10-3,0 0 0,0 0 0,0 0 0,0 1 0,-1-1 0,1 1 0,-1 0 0,-1 0 0,1 1 0,-1-1 0,0 1 0,3 6 0,-5-9 17,0 0 0,-1 1 0,1-1 0,0 1 1,-1-1-1,0 0 0,0 1 0,0-1 0,0 1 0,-1-1 0,0 1 0,1-1 0,-1 0 1,0 1-1,0-1 0,-1 0 0,1 0 0,-1 0 0,1 0 0,-1 0 0,0 0 0,0 0 0,-1-1 1,-2 4-1,-3 1 41,0 1 0,-1-2 0,0 1 0,0-1 0,-1-1 0,1 1 1,-15 4-1,6-3-16,0-1 1,0 0 0,-28 4 0,37-9-188,0 0 1,0-1 0,0 1-1,0-2 1,0 1-1,-13-4 1,20 4-95,0 0 0,0-1 0,0 1 0,1-1 0,-1 1 0,0-1 0,0 0 0,1 0 0,-1 1 0,1-1 0,-1-1 0,0 1 0,1 0 0,0 0 0,-1 0 0,1-1 1,0 1-1,0-1 0,0 1 0,0-1 0,0 1 0,0-1 0,0 0 0,0 1 0,1-1 0,-1 0 0,1 0 0,-1 0 0,1 0 0,0 1 0,-1-1 0,1 0 0,0 0 0,0 0 0,0 0 0,1 0 0,0-3 0,1-2-1535,1 0 1,-1 0-1,2-1 0,-1 2 0,1-1 0,9-12 1,2-1-2354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4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68 580,'-22'4'23466,"50"-19"-18959,6-4-3746,-11 11-845,1 1-1,0 1 1,0 0 0,0 2-1,0 1 1,1 1-1,-1 1 1,37 3 0,-32 7-1231,-18-5-4656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4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28 2460,'-4'-21'25513,"-2"38"-23319,-45 204-1337,37-149-1590,-11 44 267,4-62-5727,16-42 1487,-1-1-1,-13 17 1</inkml:trace>
  <inkml:trace contextRef="#ctx0" brushRef="#br0" timeOffset="1">653 93 432,'1'-24'4587,"0"18"-1961,0-1 0,-1 0 0,0 1-1,0-1 1,-1 0 0,0 1 0,0-1 0,-2-9 0,0 27 316,-8 26-2970,-34 97 202,-14 39-1510,8-38-5237,-22 53-12658,54-144 14791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4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89 179 140,'-15'-16'6922,"14"13"-6019,-1 1 0,0 0 0,1-1 0,-1 1 0,0 0 0,0 0 1,-1 0-1,1 1 0,0-1 0,-1 0 0,1 1 0,-1 0 1,1-1-1,-1 1 0,-4-1 0,7 4-829,-1-1-1,1 1 1,0 0-1,0-1 1,0 1 0,0 0-1,0-1 1,0 1-1,0 0 1,0-1 0,1 1-1,-1 0 1,1-1 0,0 3-1,0 3 4,4 16-19,13 44 0,-6-28-29,-12-38-28,0-1-1,0 1 1,0-1-1,1 1 1,-1 0-1,0-1 1,0 1 0,1-1-1,-1 1 1,0-1-1,0 1 1,1-1-1,-1 1 1,1-1 0,-1 1-1,0-1 1,1 1-1,-1-1 1,1 0-1,-1 1 1,1-1-1,-1 0 1,1 0 0,0 1-1,-1-1 1,1 0-1,-1 0 1,2 1-1,-1-1 3,1-1 0,-1 1 0,0 0 0,0-1-1,1 1 1,-1 0 0,0-1 0,0 1 0,0-1-1,0 0 1,0 1 0,2-3 0,3-2 9,-1 0 0,0 0 0,0 0 0,4-7 0,-3 1 186,1 0 0,-2 0 0,1-1 0,-2 1 0,1-1 0,-2-1 0,0 1 0,0 0 0,-1-1 0,0 0 0,-1 1 0,-1-1-1,0 0 1,-1 1 0,0-1 0,-5-20 0,5 31-124,0-1 0,0 1-1,0 0 1,0-1 0,-1 1-1,1 0 1,-1 0 0,1 0 0,-1 0-1,0 0 1,0 0 0,1 0-1,-1 1 1,-1-1 0,1 1-1,0-1 1,0 1 0,-1 0-1,1 0 1,0 0 0,-1 0-1,1 0 1,-1 1 0,1-1-1,-1 1 1,1-1 0,-1 1-1,0 0 1,1 0 0,-1 0 0,-3 1-1,2 0-152,-1-1 0,0 1 0,0 0-1,1 0 1,-1 1 0,1 0 0,-1 0 0,1 0-1,0 0 1,0 0 0,0 1 0,0 0 0,0 0-1,0 0 1,1 0 0,-5 5 0,5-3-491,0 0 0,-1 0 0,2 0 0,-1 1 0,1-1 0,-1 0 0,1 1 0,-1 7 0,2-8-513,1 0 0,-1 0 0,1 0-1,0 0 1,1 0 0,-1 0 0,1 0 0,0 0-1,0 0 1,0 0 0,1 0 0,0 0 0,0 0 0,0-1-1,5 8 1,6 7-2632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4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101 173 3080,'-9'-3'2264,"0"-1"1,0 1-1,-1 1 0,1 0 0,-1 0 0,1 0 0,-13 1 0,8 0 1986,20 0-1220,24-2-1826,1049-32-930,-1009 32-271,1777-100-22,-1683 96-77,-138 9-149,-18 2-514,-8-4 691,0 1 0,0-1 0,-1 1 0,1-1 0,0 0 0,0 1 0,0-1 0,-1 1 0,1-1 1,0 0-1,0 1 0,-1-1 0,1 0 0,0 1 0,-1-1 0,1 0 0,-1 0 0,1 1 0,0-1 0,-1 0 0,1 0 0,-1 0 0,1 1 0,-1-1 0,-12 5-2222,-1 0-1,0-1 1,1 0-1,-1-1 0,-26 2 1,-8 3-2764,0 1 491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4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8 502 592,'0'-1'739,"-1"0"1,1 0-1,-1 0 0,1 0 0,0 0 1,-1 0-1,1 0 0,0-1 0,0 1 1,0 0-1,0 0 0,0 0 1,0 0-1,0 0 0,0-1 0,1-1 1,-1 3-368,1-1 1,-1 0 0,0 0 0,0 1-1,0-1 1,0 0 0,0 0 0,0 1-1,0-1 1,0 0 0,0 0 0,0 1-1,0-1 1,0 0 0,-1 0 0,1 1-1,0-1 1,0 0 0,-1 1 0,1-1 0,-1 0-1,1 1 1,0-1 0,-1 0 0,1 1-1,-1-1 1,0 0 0,8 8 1214,-1 0 1,0 1-1,9 13 0,19 38-300,25 67-1426,-49-101 199,39 80 156,-45-106-69,-1-7-67,3-15-15,-5 21-53,73-235 80,22 6-73,-49 119 5,-39 93-3,1-5 144,2 0-1,1 0 1,21-32 0,-31 54-155,0 0 0,0 0 0,1 0 0,-1 0-1,1 0 1,-1 1 0,1-1 0,0 1 0,-1 0 0,1-1 0,0 1 0,5-1-1,41-6-6,-30 5 1,65-9-182,165 0 0,-241 12-130,38 2-193,-44-2 202,0 0 1,-1 0 0,1 1 0,-1-1-1,1 1 1,0-1 0,-1 1-1,1-1 1,-1 1 0,1 0-1,-1 0 1,0-1 0,1 1 0,-1 0-1,0 0 1,0 0 0,1 1-1,-1-1 1,0 0 0,0 0-1,0 1 1,0-1 0,0 3 0,-1-4-83,0 1 1,0 0 0,0-1-1,0 1 1,0 0 0,-1-1 0,1 1-1,0-1 1,0 1 0,-1 0-1,1-1 1,0 1 0,-1-1 0,1 1-1,-1-1 1,1 1 0,-1-1 0,1 1-1,-1-1 1,1 0 0,-1 1-1,1-1 1,-1 0 0,0 1 0,0-1-1,-21 10-4667,15-7 3127,-14 7-2358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4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85 112 1552,'-23'-5'14162,"4"-9"-6262,18 13-7756,0 0 0,0 0 0,1 1 0,-1-1 0,0 0 1,1 0-1,-1 0 0,1 0 0,-1 0 0,1-1 1,-1 1-1,1 0 0,0 0 0,0 0 0,0 0 0,-1 0 1,1 0-1,0-1 0,0 1 0,1 0 0,-1 0 1,0 0-1,0 0 0,0 0 0,1 0 0,-1-1 1,1 1-1,-1 0 0,1 0 0,-1 0 0,1 0 0,-1 0 1,1 0-1,0 1 0,0-1 0,-1 0 0,1 0 1,2-1-1,4-4-107,0 1 0,1 0 1,0 0-1,0 0 1,0 1-1,1 0 0,-1 1 1,1 0-1,0 0 0,0 1 1,0 0-1,0 0 1,12 0-1,-17 2-37,-1 0 0,1 0 1,0 0-1,-1 0 0,1 1 0,-1-1 0,1 1 1,-1 0-1,1 0 0,-1 0 0,0 1 0,0-1 1,1 1-1,-1 0 0,0 0 0,0 0 0,-1 0 1,1 0-1,0 1 0,-1-1 0,1 1 0,-1 0 1,0 0-1,0 0 0,0 0 0,0 0 0,-1 0 1,1 0-1,-1 0 0,0 1 0,1-1 0,-2 1 1,1-1-1,0 1 0,-1-1 0,1 6 0,-1-2 2,0 0-1,0 0 1,-1 0-1,0 0 1,0 0-1,0 0 0,-1 0 1,0-1-1,-1 1 1,1-1-1,-8 13 1,3-8 0,0 0-1,-1 0 1,-1-1 0,0 0 0,-13 11 0,22-21-23,0 0 1,-1 1-1,1-1 1,0 0-1,0 0 1,0 1-1,-1-1 1,1 0-1,0 0 0,0 1 1,0-1-1,-1 0 1,1 1-1,0-1 1,0 0-1,0 0 0,0 1 1,0-1-1,0 0 1,0 1-1,0-1 1,0 0-1,0 1 0,0-1 1,0 0-1,0 1 1,0-1-1,0 0 1,0 1-1,0-1 1,0 0-1,0 1 0,1-1 1,-1 0-1,0 0 1,0 1-1,0-1 1,1 0-1,-1 1 0,0-1 1,0 0-1,0 0 1,1 0-1,-1 1 1,0-1-1,1 0 1,20 11-170,-5-3 178,-14-7 32,0 1 1,0-1-1,0 1 1,0-1-1,-1 1 0,1 0 1,0 0-1,-1 0 0,1 0 1,-1 0-1,0 1 1,0-1-1,0 0 0,0 1 1,0-1-1,0 0 1,0 1-1,-1-1 0,1 1 1,-1-1-1,0 1 1,0-1-1,0 1 0,0 0 1,0-1-1,-1 1 0,1-1 1,-1 1-1,1-1 1,-1 0-1,0 1 0,0-1 1,0 0-1,0 1 1,-1-1-1,1 0 0,-1 0 1,1 0-1,-1 0 1,1 0-1,-1 0 0,-3 2 1,-5 5 60,0-1 1,-1 1 0,0-2 0,0 0-1,0 0 1,-14 6 0,17-10-317,0 0 0,0 0 0,0 0 0,-1-1 0,1 0 0,-1-1 0,1 1 0,-1-2 0,1 1 0,-14-2 1,20 1 14,1 0 1,0-1 0,0 1 0,-1 0 0,1-1 0,0 1-1,0-1 1,0 1 0,-1-1 0,1 1 0,0-1 0,0 0-1,0 0 1,0 1 0,0-1 0,0 0 0,0 0 0,0 0-1,1 0 1,-1 0 0,0 0 0,0-2 0,0 1-335,0 0 0,1 0 1,-1-1-1,1 1 0,0 0 0,0 0 1,0-1-1,0 1 0,0 0 1,0 0-1,1-5 0,2-3-1822,0 1 0,1 0 0,0-1 1,9-14-1,0 2-1352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4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20 117 1052,'-19'4'22545,"23"-11"-18860,7-3-3316,-1 0 0,2 0 0,-1 1 0,1 1 0,1 0 0,-1 1 0,1 0-1,21-8 1,-17 9-532,1 0 0,0 1 0,0 1 0,1 1-1,-1 0 1,25 0 0,-22 4-1444,-1 1 0,22 5 0,19 2-10256,-37-3 3679,-13-3 4432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4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61 1340,'2'-18'7849,"-1"15"-6051,-1 0-1,1-1 0,-1 1 1,0 0-1,1 0 1,-1-1-1,-1 1 0,1 0 1,0 0-1,-2-5 1,2 8-1770,0 0 0,0 0 0,0-1 0,-1 1 0,1 0 0,0 0 1,0 0-1,0 0 0,0-1 0,0 1 0,0 0 0,-1 0 0,1 0 0,0 0 1,0 0-1,0 0 0,-1 0 0,1-1 0,0 1 0,0 0 0,0 0 1,-1 0-1,1 0 0,0 0 0,0 0 0,0 0 0,-1 0 0,1 0 0,0 0 1,0 0-1,0 0 0,-1 0 0,1 0 0,0 0 0,0 0 0,0 0 0,-1 0 1,1 1-1,-8 7 1224,-4 11 205,-8 31-1739,2 1 0,-12 60-1,2-9-1111,-87 212-21999,87-249 18392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42 804,'-14'-3'3400,"9"3"-1793,-1-1-1,1 0 1,0 0 0,-1 0-1,1-1 1,0 1 0,0-1-1,-1-1 1,-4-2 0,12 4-1380,-1 0 0,0 0 1,1 1-1,-1-1 1,1 0-1,-1 1 0,1-1 1,-1 1-1,1-1 1,0 1-1,-1 0 0,3 0 1,44-6-7,-17 2-40,42 0 0,-62 4-1143,0 1 0,0 0 0,0 1 0,0 0 1,0 0-1,-1 2 0,16 5 0,-9 3-3836,-12-2-1333,-7-3 3161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 8,'-16'15'6402,"3"-2"4060,35-17-2780,36 7-8380,-44-2 728,1-1-1874,1 0 0,25-4 0,-12-1-5286,47-15 0,-51 11 3464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302 117 2464,'0'-27'9577,"0"-13"-3051,-4 27-2411,3 13-3918,1-1-1,-1 0 1,1 1 0,0-1-1,-1 0 1,1 1 0,0-1-1,0 0 1,-1 1-1,1-1 1,0 0 0,0 1-1,0-1 1,0 0 0,0 0-1,0 1 1,0-1-1,0 0 1,0 0 0,1 1-1,-1-1 1,0 0 0,0 1-1,1-2 1,0 1-129,-1-1 0,1 1 1,0 0-1,0 0 0,-1 0 0,1 0 1,0 0-1,0 0 0,0 0 0,0 0 1,0 0-1,0 1 0,0-1 0,0 0 1,0 1-1,1-1 0,-1 1 0,0-1 1,0 1-1,1-1 0,-1 1 1,0 0-1,1 0 0,-1 0 0,2-1 1,0 2-39,-1-1 0,1 1 0,0 0 0,0 0 0,-1 0 0,1 0 0,0 0 0,-1 1 0,1-1 0,-1 1 0,3 2 0,2 1-31,-1 1 0,1 0 0,-2 0 0,1 0 0,-1 1-1,0 0 1,6 10 0,-8-9 14,0 0 0,0-1 0,0 1 0,-1 0 0,-1 0 0,1 1 0,-1-1 0,-1 0 0,1 0 0,-1 1 0,-2 12 0,-1-9-2,1 0 0,-2 1 0,0-1 0,0 0 0,-1-1 0,-12 22 0,-1-6 7,-1 0-1,-2-1 1,-1-1 0,-46 41-1,53-53-15,1-1-1,-2-1 1,1 0-1,-1-1 1,-1-1-1,0-1 1,0 0-1,-22 6 1,37-13-14,0-1-1,0 1 1,0 0 0,0-1 0,-1 1-1,1-1 1,0 0 0,0 0 0,-1 0-1,1 0 1,0 0 0,0 0 0,-1-1-1,1 1 1,0-1 0,0 0 0,0 1-1,0-1 1,0 0 0,0 0 0,0 0-1,0-1 1,0 1 0,0 0 0,0-1-1,1 1 1,-1-1 0,1 0 0,-1 1-1,1-1 1,0 0 0,-1 0 0,1 0-1,0 0 1,-1-4 0,1 2-12,-1 0 0,1-1-1,1 1 1,-1-1 0,1 0 0,0 1 0,0-1 0,0 1 0,0-1-1,1 1 1,0-1 0,0 1 0,0-1 0,1 1 0,-1 0-1,5-8 1,-3 7 20,0-1 0,1 0 0,0 1 0,1 0 0,-1 0 0,1 0 0,0 1 0,0 0-1,0 0 1,0 0 0,1 0 0,0 1 0,0 0 0,0 0 0,0 0 0,0 1 0,0 0 0,1 0-1,-1 1 1,1 0 0,-1 0 0,1 0 0,0 1 0,-1 0 0,1 0 0,0 1 0,-1 0 0,1 0-1,-1 0 1,1 1 0,-1 0 0,0 0 0,0 1 0,0-1 0,0 1 0,0 1 0,0-1 0,-1 1-1,9 7 1,-7-3-84,-1 0-1,0 0 1,0 0 0,-1 1-1,0-1 1,-1 1-1,0 0 1,0 1 0,-1-1-1,0 1 1,0-1-1,1 16 1,-2-10-1891,-1 1 1,-1 29 0,-1-31-2888,-1 0 0,-7 28 0,3-23 521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73 1396,'-20'-8'15984,"20"8"-15762,11-10 6957,1 4-7873,5-2 1494,0 2 0,0 0-1,1 1 1,25-4 0,73-5-468,-111 14-321,45 0-980,0 5-3566,-4 0-4255,-43-5 7712,0 0 1,0 1 0,0-1 0,0 1-1,0 0 1,0 0 0,4 2 0,4 4-3004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8 631 1636,'-7'-31'26767,"19"57"-26361,-1 0 1,-1 0-1,11 47 0,2 6-233,-22-75-165,0 0-1,1 0 0,-1 0 0,1 0 0,0 0 0,1 0 0,-1-1 0,0 1 0,5 4 0,-6-9 4,0 0 0,0 1 0,0-1 1,-1 0-1,1 0 0,0 0 0,0 0 0,-1 1 0,1-1 0,0 0 0,-1 0 0,1-1 1,-1 1-1,1-1 0,6-14 34,71-188 78,48-194-89,-117 373 53,0 0 0,2 0 0,1 1 1,1 1-1,29-40 0,-38 58-103,0 1 0,1-1 0,-1 1 0,1 0 0,0 0 0,0 0 0,0 1 0,0 0 1,1 0-1,-1 0 0,1 1 0,0 0 0,0 0 0,0 0 0,0 1 0,0-1 0,0 1 0,0 1 1,0-1-1,0 1 0,1 1 0,-1-1 0,0 1 0,0 0 0,0 0 0,0 0 0,0 1 1,0 0-1,10 5 0,-13-5-187,1 0 0,-1 1 1,0-1-1,1 0 0,4 6 1,12 20-5306,-17-24 3501,0 1 1,-1 1 0,0-1 0,0 0 0,0 0 0,0 1 0,-1-1 0,0 1 0,0 8 0,-1 1-1728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4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 1872,'-1'0'590,"0"0"-1,-1 1 1,1-1 0,0 1-1,0-1 1,0 1-1,0 0 1,0-1-1,0 1 1,0 0 0,0 0-1,0 0 1,0 0-1,0 0 1,0 0 0,-1 2-1,2-3-379,0 1 0,1-1 0,-1 0 0,0 1 0,0-1-1,1 1 1,-1-1 0,0 1 0,1-1 0,-1 0 0,1 1 0,-1-1 0,0 0 0,1 0 0,-1 1-1,1-1 1,-1 0 0,1 0 0,-1 1 0,0-1 0,1 0 0,-1 0 0,1 0 0,-1 0 0,1 0-1,-1 0 1,2 0 0,6 1 696,1 0 0,0 0 0,16-2 0,137-20 1446,-53 2-8402,-93 13 3258,-3 1-1510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64 108 2272,'-1'0'550,"0"1"0,0-1-1,0 0 1,0 1 0,0-1-1,0 0 1,0 1 0,0-1-1,0 0 1,0 0 0,0 0-1,0 0 1,0 0 0,0 0-1,0 0 1,0-1 0,0 1-1,0 0 1,0 0 0,-2-1-1,3 0-236,0 0-1,0 1 0,0-1 1,0 0-1,0 1 0,0-1 1,0 0-1,0 1 0,0-1 1,0 0-1,0 1 0,0-1 0,1 1 1,-1-1-1,0 0 0,0 1 1,1-1-1,-1 1 0,0-1 1,1 1-1,-1-1 0,1 0 1,-1 1-1,33-36 4458,-24 28-4475,1 1 1,-1 0-1,1 0 0,15-6 1,-20 10-296,1 1-1,-1 0 1,1 0 0,0 0-1,-1 0 1,1 1 0,0 0-1,0 1 1,0-1 0,9 1 0,-14 0-2,0 0 1,0 1-1,0-1 1,0 0 0,0 1-1,0-1 1,0 1 0,0-1-1,0 1 1,0-1 0,0 1-1,0 0 1,0-1 0,0 1-1,-1 0 1,1 0 0,0-1-1,0 1 1,-1 0-1,1 0 1,0 1 0,0 1 4,0 0 1,0-1 0,0 1-1,-1 0 1,1 0 0,-1 0 0,1 5-1,-1 1 20,0-1-1,-1 0 1,0 0-1,-4 15 1,0-10 1,-1 0 0,0 0 1,-1-1-1,0 0 1,-1 0-1,0 0 0,-16 16 1,23-27-28,0-1 0,1 1 0,-1 0 1,0-1-1,1 1 0,-1 0 0,1-1 0,-1 1 1,1 0-1,-1 0 0,1 0 0,0-1 0,-1 1 1,1 0-1,0 0 0,0 0 0,0 0 0,0 0 1,-1 0-1,1 0 0,13 7-114,6 1 130,-15-7-6,3 2-4,0 1 0,1 0 0,-1 0 0,11 12 0,-16-16 0,-1 0 0,0 1 1,0-1-1,0 1 0,0 0 0,0-1 0,0 1 1,0 0-1,0-1 0,-1 1 0,1 0 1,0 0-1,-1 0 0,0 0 0,0 0 1,1-1-1,-1 1 0,0 0 0,0 0 0,-1 0 1,1 0-1,0 0 0,-1 0 0,1 0 1,-1-1-1,1 1 0,-1 0 0,-2 3 1,-2 2 4,0 1 0,0-1 0,-1 0 0,0-1 0,-1 1 0,1-1 0,-1 0 0,-10 6 0,5-5-778,1 0-1,-2 0 1,1-1 0,-24 7 0,32-12-56,0 0 1,0 0 0,0-1-1,0 0 1,0 1 0,0-2-1,-1 1 1,1 0-1,0-1 1,0 0 0,0 0-1,0 0 1,0 0 0,0-1-1,1 1 1,-1-1 0,0 0-1,-3-3 1,-8-6-3625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77 80,'18'-65'17152,"-20"53"-7460,-9 27-7261,-17 45-1860,-39 101-44,34-54-929,3-7-3864,8-34-5001,20-62 7871,1 0 1,-1 0-1,0 1 1,-1-1 0,1-1-1,-1 1 1,1 0-1,-6 5 1,0-2-2396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19 2568,'-19'-2'3667,"15"2"-2756,0 0-1,0 0 1,1-1-1,-1 1 1,0-1-1,0 0 0,1 0 1,-1 0-1,0-1 1,1 1-1,0-1 1,-6-3-1,31 15 6382,11-4-5266,32-1-1204,524-4 553,-406-2-2075,-100 2-2506,-44-5-1669,-22-3-141,-16 7 4398,0-1 0,0 0 0,0 1 0,0-1 0,0 0 0,-1 0 0,1 0 0,0 1 0,-1-1 0,1 0 0,0 0 0,-1 0 0,1-1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46 660,'-17'-6'16881,"17"6"-16732,0 0 0,0 0 0,-1 0 0,1-1 0,0 1 0,0 0 1,-1 0-1,1 0 0,0 0 0,0 0 0,-1 0 0,1 0 0,0 1 0,0-1 1,-1 0-1,1 0 0,0 0 0,0 0 0,-1 0 0,1 0 0,0 0 0,0 0 1,0 1-1,-1-1 0,1 0 0,0 0 0,0 0 0,0 0 0,0 1 0,-1-1 1,1 0-1,0 0 0,0 0 0,0 1 0,0-1 0,0 0 0,0 0 0,0 1 1,0-1-1,0 0 0,0 0 0,-1 1 0,1-1 0,0 0 0,0 0 0,1 1 1,-1 0 12,0-1 0,1 1 0,-1 0 0,1-1 0,-1 1 0,1 0 0,-1-1 0,1 1 0,0-1 0,-1 1 0,1-1 0,0 0 0,-1 1 0,1-1 0,0 1 0,0-1 0,-1 0 0,1 0 0,0 1 0,1-1 0,16 5 215,8-1-546,1-1-1,-1-1 1,1-1-1,0-1 0,48-8 1,28-13-7342,-4-11-8023,-77 23 11575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34 121 64,'-3'-1'1059,"1"0"-1,-1 0 1,1 0-1,-1-1 1,1 1-1,0-1 1,-1 0-1,1 1 1,0-1-1,0 0 1,0 0-1,-2-4 1,4 6-785,0-1 0,-1 0 0,1 1 0,0-1 0,0 0 0,0 1 1,0-1-1,0 0 0,0 1 0,0-1 0,0 0 0,0 0 0,0 1 1,0-1-1,0 0 0,0 1 0,0-1 0,1 0 0,-1 0 0,1-1-104,0 0-1,1 0 1,-1 1-1,0-1 1,1 1-1,-1-1 1,1 1-1,-1 0 0,4-2 1,8-6 197,1 1 1,1 1-1,-1 0 1,1 1-1,1 0 1,-1 2-1,20-4 1,-14 4-1407,0 1 1,0 1-1,0 1 0,1 1 0,22 3 1,-43-3 859,31 5-4285,-30-4 4025,-1-1 0,1 1-1,-1-1 1,1 1 0,0 0 0,-1-1 0,0 1 0,1 0 0,-1 0 0,1 0 0,-1 0 0,0 0-1,0 1 1,0-1 0,2 2 0,-1 7-2786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1300,'7'-4'11877,"3"1"-5118,18-1-3156,14 4-6297,-27 1 4122,66 4-5610,43-8-8863,-87-1 9327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182 250 656,'-2'-6'1403,"0"0"0,1 0 0,-1-1 0,1 1 0,1-1 1,-1 1-1,1-1 0,0 1 0,2-11 0,-1 9-468,1-1 0,0 1 0,1 0 0,0 0 0,0 0 0,8-14 0,-5 13-487,0 1 1,0-1-1,1 1 0,0 0 1,0 1-1,0-1 0,1 2 0,1-1 1,-1 1-1,1 0 0,0 1 1,14-7-1,-21 11-419,0 0 1,0 0-1,0 1 0,0-1 1,1 1-1,-1-1 0,0 1 1,0 0-1,0-1 1,0 1-1,1 0 0,-1 1 1,0-1-1,0 0 0,0 1 1,0-1-1,1 1 1,-1-1-1,0 1 0,2 1 1,-2 0-15,1 0 0,-1 0 0,0 0 1,0 0-1,0 0 0,0 0 0,0 1 0,-1-1 1,1 1-1,-1-1 0,0 1 0,1 0 0,0 3 1,1 4 6,-1 0 0,1 0 1,-2 1-1,0-1 0,0 1 1,-1-1-1,-1 14 1,-2 1 33,-2 0 1,-1 0-1,0 0 1,-2-1 0,-1 0-1,-1-1 1,-1 0 0,-1 0-1,-1-1 1,-1-1-1,-1 0 1,-30 32 0,25-32-37,-44 36 1,58-52-15,0-1 0,-1 1 0,1-1 0,-1-1 0,0 1 0,0-1 0,0-1 0,-1 1 0,1-1 0,-1 0 0,1-1 1,-12 1-1,17-1-9,0-1 0,0 0 1,0 0-1,0-1 0,0 1 1,0 0-1,0-1 0,0 1 1,0-1-1,0 0 1,0 1-1,0-1 0,0 0 1,1 0-1,-1 0 0,0 0 1,1-1-1,-1 1 0,1 0 1,-1-1-1,1 1 0,0-1 1,-1 1-1,1-1 1,0 0-1,0 0 0,0 1 1,0-1-1,1 0 0,-1 0 1,0 0-1,1 0 0,-1 0 1,1 0-1,0 0 0,0 0 1,0 0-1,0 0 1,0 0-1,0-4 0,1 1-6,0-1 0,0 0 0,0 0-1,1 0 1,0 1 0,0-1 0,0 1 0,0-1-1,1 1 1,0 0 0,0 0 0,1 0-1,4-5 1,-4 6 2,1-1 1,0 1-1,1 0 0,-1 0 0,1 1 0,-1-1 0,1 1 0,0 1 1,0-1-1,0 1 0,1 0 0,-1 0 0,0 1 0,1 0 0,11-1 0,-12 2 5,0 0 0,-1 1 0,1 0 0,0 0 0,-1 0 0,1 1 0,-1 0 0,1 0 0,-1 0 0,0 1 0,0 0 0,0 0-1,0 0 1,0 0 0,-1 1 0,1 0 0,-1 0 0,5 6 0,3 4-17,-1 1 0,-1 1 0,-1-1 0,0 1 0,-1 1 0,-1-1 0,0 1 0,7 31 0,-11-32-1086,0-1 1,-1 1 0,-1 19 0,-1-24-1278,0 3-4158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38 214 1556,'-27'-20'20431,"39"16"-18881,13-1-947,1 1 0,0 1 1,0 1-1,35 2 0,-40 2-1618,0 0 0,-1 2 0,26 7 0,-37-9 1042</inkml:trace>
  <inkml:trace contextRef="#ctx0" brushRef="#br0" timeOffset="1">232 10 1484,'-12'-9'13108,"11"9"-12234,0-1 0,0 1 0,0 0-1,0 0 1,-2 0 0,1 1-277,0 0 0,0 1-1,0-1 1,0 0 0,0 1 0,1 0 0,-1-1-1,0 1 1,-1 2 0,2-3-600,-6 7 436,1 1-1,-1-1 1,1 2-1,1-1 1,-8 17 0,-18 56-242,22-54-73,-27 88-554,6-15-4265,11-42-3172,1 0-3634,14-42 7595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35 624 2316,'-6'-7'2706,"3"5"-1603,1-1 0,-1 0 0,1 0-1,-1 0 1,1 0 0,0-1 0,0 1 0,1-1-1,-1 1 1,1-1 0,-1 1 0,1-1-1,0 0 1,0-5 0,0 14 2572,1-4-3587,0 0 0,0 0 0,0 0 1,0 0-1,0 0 0,0 0 0,0 0 0,1 0 0,-1 0 1,0 0-1,0 0 0,1-1 0,-1 1 0,1 0 1,-1 0-1,1 0 0,-1 0 0,1-1 0,0 2 0,9 14 143,0 0-1,-2 1 0,0-1 1,-1 2-1,0-1 0,-2 1 0,4 20 1,7 17-178,-11-39-51,-3-7 2,0-1 1,1 0 0,1 1-1,-1-1 1,7 11-1,-9-19 0,-1 0-1,0 1 0,0-1 0,0 0 0,1 0 1,-1 1-1,0-1 0,0 0 0,1 1 1,-1-1-1,0 0 0,1 0 0,-1 0 0,0 1 1,1-1-1,-1 0 0,0 0 0,1 0 1,-1 0-1,0 0 0,1 0 0,-1 1 0,1-1 1,-1 0-1,0 0 0,1 0 0,-1 0 1,0-1-1,1 1 0,-1 0 0,1 0 0,9-11 60,3-21-2,-12 29-53,119-366 47,14-14 1307,-132 376-1278,1 1-1,0-1 0,0 0 1,1 1-1,0 0 0,5-7 1,-6 11-69,-1-1 1,1 1-1,0 0 1,0-1 0,0 1-1,1 1 1,-1-1 0,0 0-1,1 1 1,-1 0 0,1 0-1,-1 0 1,7-1 0,-1 1-272,-1 0 1,1 0 0,-1 1 0,1 1 0,-1-1-1,1 2 1,-1-1 0,0 1 0,0 0 0,0 0-1,0 1 1,0 0 0,15 9 0,-17-8-1208,1 0 0,-1 1 0,10 10 0,-12-11-228,1 1 1,-2 0 0,1 0 0,0 0-1,2 6 1,-5-8 874,0-1 1,0 1-1,0-1 0,-1 1 0,1-1 1,-1 1-1,1-1 0,-1 4 1,0-5 463,2 16-3134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24 3016,'-29'15'20525,"43"-20"-14925,8-9-5126,-12 7-130,-8 5-346,0 1 1,0 0-1,0-1 0,0 1 1,0 0-1,0 0 1,1 1-1,-1-1 1,0 0-1,1 1 0,-1-1 1,0 1-1,1 0 1,-1 0-1,0 0 1,1 0-1,-1 0 0,1 0 1,-1 1-1,0-1 1,1 1-1,-1 0 1,0-1-1,0 1 0,1 0 1,-1 1-1,0-1 1,0 0-1,0 0 1,0 1-1,3 3 0,-3-3 0,0 1 0,0-1 0,0 1-1,-1 0 1,1 0 0,-1 0 0,0 0 0,0 0-1,0 0 1,0 0 0,0 0 0,0 0-1,-1 1 1,0-1 0,0 0 0,0 0-1,0 1 1,0-1 0,0 0 0,-1 0-1,0 0 1,0 1 0,-1 2 0,-6 12 6,0-1 0,-2 1 0,0-2 0,0 1 0,-21 21 0,13-13-4,19-24-3,-1 0 1,1-1-1,0 1 1,0-1-1,0 1 1,0-1-1,0 1 0,0-1 1,0 0-1,0 1 1,0-1-1,0 0 1,0 0-1,0 0 1,0 1-1,2-2 1,-3 2 1,3-1-1,0 0 1,0 1 0,0 0-1,-1 0 1,1 0 0,0 0-1,-1 0 1,1 0 0,-1 1-1,1-1 1,-1 1 0,1 0-1,-1 0 1,0 0-1,0 0 1,0 0 0,0 0-1,-1 0 1,1 1 0,0-1-1,-1 1 1,2 3 0,-2-3 3,0 1 1,-1-1 0,1 0 0,-1 0-1,1 1 1,-1-1 0,0 0 0,-1 1-1,1-1 1,-1 0 0,1 0 0,-1 1-1,0-1 1,0 0 0,0 0 0,-1 0-1,1 0 1,-1 0 0,-2 4 0,0-2 56,1-1 0,-1 1 1,0-1-1,0 0 0,-1 0 0,1 0 1,-10 5-1,8-5-578,0-1 0,0 0 0,-1 0 0,1-1 0,-1 0 0,-9 2 0,9-3-484,1 0 0,0-1 0,0 1 0,-1-1 0,1-1 0,0 1 0,-8-3 0,9 2-266,0 0-1,1-1 0,-1 1 1,1-1-1,-1-1 0,1 1 0,0 0 1,0-1-1,-7-5 0,0-4-3229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4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79 236 1620,'0'-12'2925,"1"0"1,0 0-1,5-19 0,-2 18-1716,0 0 0,1 0-1,8-15 1,-9 20-1059,0 1 0,0-1 0,1 1 0,0 1 0,0-1 0,0 1 0,1-1 0,0 2 0,0-1 0,1 1 0,0 0 0,0 0 0,0 0 1,11-4-1,-16 8-149,0 0 0,0 0 0,0 1 0,0-1 0,0 1 0,1-1 0,-1 1 0,0 0 0,0 0 0,0 0 0,1 0 0,-1 0 0,0 0 0,0 0 0,1 1 1,-1-1-1,2 2 0,-2-1 1,-1 0 1,1 0 0,-1 0-1,0 0 1,1 0 0,-1 1-1,0-1 1,0 0 0,0 1-1,0-1 1,0 0 0,0 1-1,0 0 1,-1-1 0,1 1-1,-1-1 1,1 3 0,1 4 14,-1 0 0,0 0 0,-1-1 1,0 1-1,0 0 0,-1 0 1,0 0-1,-3 8 0,-2 14 46,-23 55 0,25-73-125,-1-1 0,-1 0 0,0-1 0,0 1 1,-1-1-1,0-1 0,-17 17 0,23-24-32,-1-1 1,1 0 0,-1 0-1,1 0 1,-1 0 0,1 0-1,-1 0 1,0 0 0,0 0-1,1-1 1,-1 1-1,-3 0 1,5-1 68,0 0-1,0 0 0,-1 0 1,1 0-1,0 0 0,0 0 1,-1 0-1,1 0 1,0-1-1,0 1 0,0 0 1,-1 0-1,1 0 1,0 0-1,0 0 0,0 0 1,0 0-1,-1 0 0,1-1 1,0 1-1,0 0 1,0 0-1,0 0 0,0 0 1,0-1-1,-1 1 0,1 0 1,0 0-1,0 0 1,0 0-1,0-1 0,0 1 1,0 0-1,0 0 1,0-1-1,5-13-396,-5 12 418,1 1-1,0-1 0,0 1 0,0 0 1,0-1-1,0 1 0,0 0 1,0 0-1,0 0 0,1 0 1,-1 0-1,0 0 0,1 0 0,-1 0 1,1 0-1,-1 1 0,1-1 1,-1 0-1,1 1 0,-1 0 0,1-1 1,0 1-1,-1 0 0,1 0 1,-1 0-1,1 0 0,0 0 1,-1 0-1,1 0 0,0 0 0,-1 1 1,1-1-1,-1 1 0,1-1 1,-1 1-1,1 0 0,-1-1 0,1 1 1,-1 0-1,0 0 0,1 0 1,1 2-1,1 0 27,1 1 0,-1 0 1,0 0-1,-1 0 0,1 0 0,-1 0 0,1 1 1,-1 0-1,-1 0 0,1-1 0,3 11 0,-5-12 98,0 1 0,0-1 0,-1 0 0,0 1 0,1-1 0,-1 0 0,0 1 0,-1-1 0,1 0 0,0 1 0,-1-1 0,0 0 0,0 1-1,0-1 1,0 0 0,-3 5 0,1-4 111,0 1-1,0-1 1,-1 0-1,0 0 1,1 0-1,-1-1 1,0 0-1,-1 1 1,-7 4-1,0-2 79,1-1-1,-1 0 0,0-1 1,-1 0-1,1 0 1,-1-1-1,-24 2 1,32-5-504,-1 1 1,1-1 0,0 0 0,0-1 0,-1 1-1,1-1 1,0 0 0,-6-2 0,9 2-71,1 1 0,-1-1 0,1 0 1,0 0-1,-1 0 0,1-1 0,0 1 0,0 0 0,0 0 1,0-1-1,0 1 0,0 0 0,0-1 0,0 1 1,0-1-1,1 1 0,-1-1 0,0 0 0,1 1 1,0-1-1,-1 0 0,1 1 0,0-1 0,0 0 0,0 1 1,0-1-1,0 0 0,0 1 0,1-3 0,0-6-1875,0 1 0,1 0-1,1-1 1,3-9 0,2 2-1328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18 436,'-22'-1'4862,"-30"-5"0,9 0 1916,14 5 2188,102-2-6339,256 6-1788,-13-1-757,1085 57-49,-490-20 24,-490-29-625,-421-10 485,1 0 0,-1 0 0,0 0 0,0 0 0,0 0 0,0 0 0,1 1 0,-1-1 0,0 0 0,0 0 0,0 0 0,0 0 0,1-1 0,-1 1 0,0 0 0,0 0 0,0 0 0,0 0 0,1 0 0,-1 0 0,0 0 0,0 0 0,0 0 0,0 0 0,0 0 0,1 0 0,-1-1 0,0 1 0,0 0 0,0 0 0,0 0 0,0 0 0,0 0 0,0-1 0,1 1 0,-1 0 0,0 0 0,0 0 0,0 0 0,0 0 0,0-1 0,0 1 0,0 0 0,0 0 0,0 0 0,0-1 0,0 1 0,0 0 0,0 0 0,0 0 0,0 0 0,0-1 0,0 1 0,0 0 0,0 0 0,0 0 0,-1-1 0,-10-12-4361,-20-11-3115,8 12 3019,-3-2 31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55 144,'12'-16'8147,"-10"15"-7228,0-1-1,0 0 0,0 0 0,-1 0 1,1 0-1,-1 0 0,1 0 0,-1-1 1,0 1-1,0 0 0,0-1 0,1-2 1,-2 5-727,0-1 1,0 1 0,-1 0 0,1-1 0,0 1-1,0-1 1,0 1 0,0 0 0,0-1 0,-1 1-1,1 0 1,0-1 0,0 1 0,0 0 0,-1 0-1,1-1 1,0 1 0,-1 0 0,1 0 0,0-1-1,0 1 1,-1 0 0,1 0 0,-1 0 0,1-1-1,0 1 1,-1 0 0,1 0 0,0 0 0,-1 0-1,1 0 1,0 0 0,-1 0 0,1 0 0,-1 0-1,1 0 1,-1 0 0,1 0-141,-1 0 1,1 0-1,-1 1 1,1-1-1,-1 0 1,1 0-1,-1 1 1,1-1-1,0 0 0,-1 0 1,1 1-1,0-1 1,-1 0-1,1 1 1,0-1-1,-1 1 0,1-1 1,0 0-1,0 1 1,-1-1-1,1 1 1,0-1-1,0 1 1,0 0-1,-28 71 519,18-47-342,-13 43 0,21-61-225,0 0 0,1 1 0,0-1 0,1 0 0,-1 0 1,1 1-1,1-1 0,-1 0 0,1 0 0,4 14 0,-4-18 0,0 0 0,1 0-1,-1 0 1,0 0 0,1 0 0,0 0-1,0-1 1,0 1 0,0-1 0,0 1-1,0-1 1,1 0 0,-1 0-1,1 0 1,0 0 0,-1 0 0,5 1-1,-2-1 0,0 0-1,0 0 0,0-1 0,1 0 0,-1 0 0,0 0 0,1-1 0,-1 0 0,10-1 0,-1-1-42,0 0 0,0-1-1,0-1 1,0 0 0,0-1-1,23-13 1,-28 14 22,0-1 0,0-1 1,-1 1-1,0-1 0,0-1 0,0 0 0,-1 0 0,0 0 1,-1-1-1,0 0 0,0 0 0,0-1 0,-1 0 0,0 0 1,-1 0-1,0 0 0,0-1 0,-1 1 0,-1-1 0,1 0 1,-2 0-1,1 0 0,-1-17 0,-1 21 29,-1 0 0,0 0 0,0 0 0,0 0 1,-1 0-1,0 1 0,0-1 0,-6-9 0,8 15-12,0-1 0,0 1-1,0 0 1,0 0 0,0 0 0,-1 0-1,1-1 1,0 1 0,0 0-1,0 0 1,0 0 0,-1 0 0,1-1-1,0 1 1,0 0 0,0 0 0,0 0-1,-1 0 1,1 0 0,0 0 0,0 0-1,-1 0 1,1 0 0,0 0 0,0 0-1,0 0 1,-1 0 0,1 0 0,0 0-1,0 0 1,0 0 0,-1 0 0,1 0-1,0 0 1,0 0 0,-1 0 0,1 0-1,-9 9 57,-10 21 244,14-20-145,-50 75 786,29-48-697,2 0 1,-31 70-1,45-80-445,1 0 1,1 1-1,1 0 0,-4 38 0,7-6-3061,2 1-3634,2-6-6813,0-42 9205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28 540,'-8'-12'26423,"15"9"-25924,111-9 1961,-101 12-3152,0 0-1,0 1 1,1 1-1,31 8 1,-43-9-594,0 0 1,1 0-1,0-1 1,-1 0-1,1 0 1,-1 0-1,11-3 0,20 0-9394,-27 3 6717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1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82 188 2636,'-1'-3'778,"-1"0"0,1-1 0,0 1 0,0-1 0,1 0 0,-1 1 0,1-1 0,-1 0-1,1 0 1,0 1 0,1-1 0,-1 0 0,1 1 0,-1-1 0,3-6 0,0 4-156,-1 1 1,1-1 0,0 1 0,0 0-1,1 0 1,0 0 0,0 0-1,0 1 1,5-5 0,1 1 83,1-1 1,0 2 0,0-1-1,0 2 1,1-1 0,0 2-1,1 0 1,15-5 0,-26 9-673,0 1 0,0-1 0,0 1 0,0-1 0,0 1 0,0 0 0,0 0 1,0 0-1,0 0 0,0 0 0,0 0 0,0 0 0,0 1 0,0-1 0,0 1 0,0-1 0,0 1 0,0 0 1,-1 0-1,1 0 0,0 0 0,2 2 0,-2-1-26,-1 0-1,1 1 1,0-1 0,-1 1-1,1 0 1,-1-1 0,0 1-1,0 0 1,0 0 0,0 0 0,-1 0-1,1 0 1,-1 0 0,1 4-1,-1 6 5,-1-1 0,1 1 0,-2-1 0,0 0 0,0 0 0,-1 1 0,-1-2 0,-7 19 0,0-5 3,-1 0 0,-28 39 1,36-57-5,-1-1 1,1 0 0,-2 0 0,1-1-1,0 1 1,-1-1 0,-7 4 0,13-8-15,0-1 0,0 0 1,0 0-1,-1 0 0,1 0 0,0 0 1,0 0-1,0 1 0,-1-1 1,1 0-1,0 0 0,0 0 1,-1 0-1,1 0 0,0 0 0,0 0 1,-1 0-1,1 0 0,0 0 1,0 0-1,-1 0 0,1 0 1,0-1-1,0 1 0,0 0 0,-1 0 1,1 0-1,0 0 0,0 0 1,-1 0-1,1 0 0,0-1 1,0 1-1,0 0 0,0 0 0,-1 0 1,1 0-1,0-1 0,0 1 1,0 0-1,0 0 0,0-1 1,0 1-1,-1 0 0,1 0 0,0 0 1,0-1-1,0 1 0,0 0 1,0 0-1,0-1 0,0 1 1,0 0-1,0 0 0,0-1 0,0 1 1,0 0-1,0 0 0,1-1 1,-1 1-1,0 0 0,0 0 1,0 0-1,0-1 0,0 1 0,0 0 1,0 0-1,1-1 0,4-17-193,-3 14 173,1-1 0,-1 0 1,1 1-1,1 0 0,-1 0 0,1 0 0,-1 0 1,1 0-1,0 0 0,0 1 0,1 0 0,-1 0 1,1 0-1,-1 1 0,1-1 0,6-1 0,-8 3 20,0 0-1,0 0 0,0 1 0,0-1 0,0 1 0,0 0 0,1 0 1,-1 0-1,0 0 0,0 1 0,0-1 0,0 1 0,0 0 0,0 0 0,0 0 1,0 0-1,-1 0 0,1 1 0,0-1 0,-1 1 0,1 0 0,-1 0 1,1 0-1,-1 0 0,0 0 0,0 0 0,0 1 0,0-1 0,2 3 1,-2-1 3,1 0 0,-1-1 0,0 1 1,0 0-1,0 0 0,-1 1 1,1-1-1,-1 0 0,0 0 1,0 1-1,0-1 0,-1 1 1,1-1-1,-1 1 0,0-1 1,-2 7-1,1-5 11,0-1-1,-1 1 1,0-1 0,0 0-1,-1 0 1,0 0 0,0 0-1,0 0 1,0-1 0,-1 1-1,-6 6 1,1-3-7,-2 1 0,1-1-1,-1 0 1,0-1 0,0-1-1,-1 0 1,0 0 0,0-1-1,-1 0 1,-17 3 0,20-5-515,0-2 0,0 1 0,0-1 0,0-1 0,1 0 1,-1 0-1,0-1 0,-13-2 0,20 2-8,0 0 0,0 0 0,0 0 0,0-1 0,0 1 0,0-1 0,0 1 0,1-1 0,-1 0-1,1 0 1,-1 0 0,-2-4 0,3 3-201,0 0 0,0 0 0,1 0 0,-1 0 0,1 0-1,0 0 1,0 0 0,0-1 0,0 1 0,0 0 0,1-1 0,0 1-1,0-7 1,1-14-3565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2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60 2192,'-5'-1'1290,"1"1"-84,0-1 0,0 1 0,0-1-1,0 0 1,1 0 0,-1-1 0,0 1 0,1-1 0,-1 0 0,1 0 0,-4-2 0,9 2-997,1 1 0,-1 0-1,0-1 1,0 1 0,1 1 0,-1-1 0,1 0 0,-1 0-1,3 1 1,21-4 45,137-18-2410,-53 16-8035,-95 7 7219,-3 3 56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2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 1012,'-21'19'5540,"5"-5"2809,44-14-4562,3-1-3955,1-1-1,31-7 0,63-19-10670,-111 25 8743,10-4-1447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2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254 255 2248,'-5'-5'806,"1"1"0,-1 0 1,1-1-1,0 0 0,1 0 0,-1 0 0,1 0 0,0-1 0,0 1 0,0-1 0,1 0 0,0 0 1,0 0-1,1 0 0,-2-6 0,3 6-539,0 0-1,0 1 1,1-1-1,-1 0 1,1 1 0,1-1-1,-1 1 1,1-1 0,0 1-1,0 0 1,0 0-1,1 0 1,-1 0 0,1 0-1,1 0 1,6-8-1,-5 7 26,0 0 0,1 1 0,-1-1 0,1 1-1,0 0 1,1 0 0,-1 1 0,1 0-1,0 0 1,0 1 0,0-1 0,15-3-1,-21 7-248,1 0 0,0 0-1,-1-1 1,1 2 0,0-1-1,-1 0 1,1 0 0,0 1-1,-1-1 1,1 1 0,-1-1-1,1 1 1,0-1-1,-1 1 1,0 0 0,1 0-1,-1 0 1,1 0 0,-1 0-1,0 0 1,0 0 0,0 1-1,1-1 1,-1 0 0,0 1-1,-1-1 1,1 0-1,0 1 1,0-1 0,-1 1-1,1 0 1,0 2 0,2 6 171,0 0 0,0 0 0,1 19 1,-4-27-183,1 15 129,0-1 0,-2 1-1,0 0 1,0 0 0,-2 0 0,0-1-1,-1 1 1,-6 15 0,-2 0-58,-1-1 1,-35 59 0,36-71-95,-2 1 1,0-2-1,-33 34 1,36-41-24,-1-1 1,0 0-1,-1-1 0,0 0 1,-1-1-1,-25 11 1,35-17-28,0 0 0,-1-1 1,1 0-1,0 0 1,-1 0-1,1-1 1,0 1-1,-1-1 1,1 0-1,-1 0 0,1-1 1,-7-1-1,9 2 9,1-1-1,-1 1 0,0-1 0,0 0 1,1 0-1,-1 0 0,1 0 0,-1 0 1,1 0-1,-1 0 0,1-1 0,0 1 1,-1 0-1,1-1 0,0 1 0,0-1 1,0 0-1,0 1 0,0-1 1,1 0-1,-1 1 0,0-1 0,1 0 1,-1 0-1,1 0 0,0 1 0,0-1 1,0 0-1,0 0 0,0-2 0,0-3 8,1-1 0,0 1 0,1 0 0,0 0 1,0 0-1,0 0 0,1 1 0,0-1 0,0 0 0,1 1 0,0 0 0,0 0 0,0 0 0,1 0 0,0 1 0,0 0 0,0 0 0,1 0 0,10-7 0,-8 7 34,0 0 0,0 0 0,0 1 1,0 0-1,1 0 0,0 1 0,0 0 0,0 1 0,0 0 1,0 0-1,0 1 0,0 0 0,1 1 0,-1 0 1,12 1-1,-17 0 6,1 0 1,-1 0-1,1 1 1,-1-1-1,1 1 1,-1 0-1,0 0 1,0 1-1,0-1 1,0 1-1,0 0 1,0 0-1,5 6 1,-4-3 55,-1 0-1,1 1 1,-1 0 0,0-1 0,-1 1 0,1 0 0,3 14 0,-3-5-400,0-1 0,-1 1 1,-1 0-1,-1 1 0,0-1 1,-1 0-1,-3 23 0,0 2-5350,3-38 4117,0 1 1,1 0-1,-1-1 0,1 1 0,0 0 0,-1-1 1,2 1-1,2 6 0,1-3-2143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2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59 233 964,'-29'-4'7453,"0"-1"5111,41 3-8345,11-4-2641,0-1-899,20 0-384,-1 1 0,58-1 0,25 10-8174,-109-3 5587,-13 0 1129,1 0 0,0 0-1,0 0 1,0 0 0,-1 1-1,1-1 1,0 1 0,0 0-1,4 2 1,-3 1-2443</inkml:trace>
  <inkml:trace contextRef="#ctx0" brushRef="#br0" timeOffset="1">262 77 2804,'0'-7'2762,"2"-45"9225,4 35-4365,-6 23-4127,-1 27-2883,-7 6-252,-1 0 0,-24 66 0,-1 4-164,-3 33-820,15-47-3352,20-87 2449,1 0-1,0 1 1,0-1-1,0 15 1,2-20-3,-1 1 1,1-1-1,0 1 1,-1-1-1,2 1 1,-1-1-1,3 7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2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3 608 1380,'-2'-15'6818,"2"-16"8399,0 35-14988,0 0 0,0-1 0,0 1 0,1 0 0,-1 0 0,1-1 0,0 1 0,0 0 0,3 5 0,-2-1 188,46 137 2262,-27-86-2575,-19-53-97,1 0 0,0 0 0,0 0 0,1 0 0,0-1-1,0 0 1,6 7 0,-10-12-3,1 0 0,0 1 0,0-1 0,-1 0 0,1 0 1,0 0-1,-1 0 0,1 0 0,0 0 0,0 0 0,-1 0 0,1 0 0,0 0 0,0 0 0,-1 0 0,1 0 1,0-1-1,0 1 0,-1 0 0,1 0 0,0-1 0,-1 1 0,1-1 0,-1 1 0,1 0 0,0-1 0,-1 1 0,1-1 1,-1 0-1,1 1 0,-1-1 0,18-20 75,-2-6-3,-2-1 0,-1 0 0,16-54-1,1 0 184,82-208 706,-48 123-587,-11 47 21,-52 119-396,-1 0-1,1 0 1,0 0-1,0 0 0,0 0 1,0 0-1,0 0 1,0 1-1,0-1 1,0 0-1,0 1 1,0-1-1,1 1 0,-1-1 1,0 1-1,0 0 1,0-1-1,1 1 1,-1 0-1,2 0 1,32 0-5,-24 0 8,47-2-268,-35 0-275,48 3 0,-62 0-865,-1 0 1,1 1-1,-1 0 0,0 0 0,11 5 0,-15-5 403,-3-2 602,0 0 1,0 1-1,0-1 0,-1 0 0,1 0 0,0 1 1,0-1-1,-1 0 0,1 1 0,0-1 0,-1 1 0,1-1 1,0 1-1,-1-1 0,1 1 0,-1 0 0,1-1 1,-1 1-1,1 0 0,-1-1 0,1 1 0,-1 0 1,0-1-1,1 1 0,-1 0 0,0 0 0,0 0 1,1-1-1,-1 1 0,0 0 0,0 0 0,0 0 1,0-1-1,0 1 0,0 2 0,-3 8-3414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2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73 428,'-7'0'2345,"4"0"-164,-1 0 0,0 0 1,1 0-1,-1 0 0,0 1 1,1 0-1,-7 2 0,5-4 1324,6-7-1261,5-5-79,-1 8-2020,0 0 1,1 0-1,0 0 0,-1 1 0,1 0 1,1 0-1,-1 0 0,0 1 0,1 0 1,0 0-1,0 1 0,0 0 0,7-2 1,-10 3-164,-1 1 0,1-1 0,-1 1 0,1 0 1,0 0-1,-1 0 0,1 0 0,0 1 1,-1-1-1,1 1 0,-1 0 0,5 2 0,-6-2 20,0 0-1,0 1 0,0-1 0,0 0 0,-1 1 0,1-1 0,-1 1 0,1 0 0,-1-1 0,1 1 0,-1 0 1,0 0-1,0 0 0,0 0 0,0 0 0,0 0 0,0 0 0,-1 0 0,1 1 0,0-1 0,-1 3 0,0-2-2,0 0 0,0 1-1,0-1 1,0 0-1,-1 0 1,1 1 0,-1-1-1,0 0 1,0 0-1,0 0 1,-1 0-1,-2 5 1,-26 36-6,18-28 4,-22 20 6,28-31-27,0 0 0,1 1 0,-1 0 0,1 0 0,1 0 0,-1 1 0,-6 12 0,11-18 14,1 0-1,-1-1 1,1 1-1,-1 0 1,1-1-1,0 1 1,-1-1-1,1 1 1,-1-1-1,1 1 1,0-1-1,-1 1 1,1-1-1,0 0 1,0 1-1,-1-1 1,1 0-1,0 1 1,0-1-1,0 0 1,-1 0-1,1 0 1,1 0-1,30 7 10,-25-5-9,-3-1 7,0 0-1,0 0 1,0 0 0,0 1-1,-1-1 1,1 1-1,0 0 1,-1 0-1,1 1 1,-1-1-1,1 1 1,-1 0-1,0 0 1,0 0-1,-1 0 1,1 0 0,3 5-1,-5-4 6,1-1-1,-1 0 1,0 1 0,0-1-1,0 1 1,0-1 0,-1 1-1,1-1 1,-1 1 0,0 0-1,0-1 1,-1 1 0,1 0-1,0-1 1,-1 1 0,0-1-1,0 1 1,0-1 0,-1 1-1,-1 3 1,-3 3 45,1-1 0,-1 1-1,-1-1 1,1-1 0,-2 1 0,1-1 0,-1-1 0,0 1-1,-1-1 1,-11 7 0,14-10-153,0-1 0,-1 0 0,1 0 0,-1 0 0,0 0 0,0-1 0,-9 1 0,12-2-213,-1-1 0,1 1-1,-1-1 1,0 0-1,1-1 1,-1 1-1,1-1 1,-1 0 0,1 0-1,-1 0 1,1-1-1,-5-1 1,5 0-510,1 1 1,0-1-1,-1 1 1,1-1-1,0 0 0,1 0 1,-1-1-1,0 1 0,1-1 1,0 1-1,0-1 1,0 0-1,0 1 0,0-1 1,1 0-1,0 0 1,0 0-1,0-1 0,0-4 1,-1-15-3755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47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99 348,'0'-7'2211,"-1"1"-1,1-1 1,-1 1-1,-3-9 1,3 13-1715,1-1-1,-1 1 1,0 0 0,1 0-1,-1 0 1,0 0 0,0 1 0,-1-1-1,1 0 1,0 0 0,-1 1-1,1-1 1,-1 0 0,1 1-1,-1 0 1,-3-3 0,3 4-325,1 0 0,0 0 0,0 0 0,-1 1 1,1-1-1,0 0 0,0 1 0,0-1 0,0 1 0,-1-1 0,1 1 1,0-1-1,0 1 0,0 0 0,0 0 0,0 0 0,0-1 1,1 1-1,-1 0 0,0 0 0,0 0 0,0 2 0,-17 22 1035,11-9-659,2 0 0,0 0-1,0 1 1,1 0-1,-1 22 1,3-19-512,2 0 0,0-1 0,1 1 0,1 0 0,1-1 0,1 1 0,9 28 0,-13-46-64,1-1 0,-1 1 0,1 0 1,0 0-1,0 0 0,0-1 0,0 1 0,0 0 0,0-1 1,0 1-1,0-1 0,1 0 0,-1 1 0,1-1 0,-1 0 1,1 0-1,-1 1 0,1-1 0,0-1 0,-1 1 0,4 1 0,-3-2-42,1 1-1,0-1 1,-1 0-1,1 0 1,0 0-1,-1 0 1,1 0-1,0-1 1,-1 0-1,1 1 1,0-1-1,-1 0 0,4-2 1,3-1-120,0-1 0,-1-1 0,0 1 0,0-2 1,0 1-1,-1-1 0,8-8 0,-5 2 112,0 0 1,-1-1-1,0 0 0,-1-1 0,0 0 1,9-27-1,-14 32 195,0 1 1,-1 0-1,0-1 1,-1 1-1,0-1 1,0 1-1,-1-1 1,0 1-1,0-1 1,-1 0-1,-1 1 0,0-1 1,-3-10-1,3 16-42,1-1 0,-1 1-1,0 0 1,-1 0 0,1 0-1,-1 0 1,0 0 0,0 1-1,0-1 1,0 1-1,0 0 1,-1 0 0,1 0-1,-1 1 1,0-1 0,0 1-1,0-1 1,0 2-1,-1-1 1,1 0 0,0 1-1,-1-1 1,1 1 0,-1 1-1,1-1 1,-1 0 0,0 1-1,1 0 1,-1 0-1,1 1 1,-1-1 0,0 1-1,-6 2 1,4-1-242,-1 0 1,0 1-1,1 0 0,-1 0 0,1 0 1,0 1-1,0 1 0,-9 6 0,11-7-362,0 1 0,0-1 0,1 1-1,-1 0 1,1 0 0,0 1-1,1-1 1,-1 1 0,1 0 0,-3 8-1,5-12-181,0 1-1,0 0 1,0-1-1,0 1 1,1 0-1,-1-1 1,1 1-1,0 0 0,0 0 1,0 0-1,0-1 1,0 1-1,1 0 1,-1 0-1,1-1 1,0 1-1,-1 0 1,1-1-1,1 1 0,1 3 1,7 8-3180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22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137 139 1048,'-25'-1'4966,"0"-2"1,0 0-1,-28-9 0,53 13-4862,0-1 1,0 0-1,-1 0 0,1 0 0,0 0 1,-1 0-1,1 0 0,0 0 0,0 0 1,-1 0-1,1 0 0,0 0 0,0 0 1,-1 0-1,1 0 0,0-1 0,-1 1 1,1 0-1,0 0 0,0 0 0,-1 0 1,1 0-1,0-1 0,0 1 0,0 0 1,-1 0-1,1 0 0,0-1 0,0 1 1,0 0-1,-1 0 0,1-1 0,0 1 1,0 0-1,0 0 0,0-1 0,0 1 1,0 0-1,0 0 0,0-1 0,12-5 1842,23 0-1045,55 2-607,137 9 0,-147-1-188,1529 42 1833,-769-84-354,-818 36-1569,-12 1-98,0 0 0,0 0 0,-1-1-1,1 0 1,16-6 0,-26 8-28,0 0 0,1-1-1,-1 1 1,0 0 0,1 0 0,-1 0 0,0-1 0,1 1 0,-1 0-1,0 0 1,1-1 0,-1 1 0,0 0 0,0 0 0,1-1 0,-1 1-1,0 0 1,0-1 0,1 1 0,-1 0 0,0-1 0,0 1 0,0-1-1,0 1 1,0 0 0,0-1 0,0 1 0,0-1 0,0 1-1,0 0 1,0-1 0,0 0 0,-8-12-4215,-22-9-3177,-36-10-2459,25 11 5037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5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 1332,'-26'19'26411,"26"-19"-26199,95-4 1341,-33-6-3427,-11-2-3177,-1-4-4415,-24 10 1638,-20 6 4187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5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27 3060,'-2'0'1423,"-17"7"5338,18-7-6263,0 1 0,0-1 0,1 0 0,-1 0 0,0 1 0,0-1 0,1 1 0,-1-1 1,1 1-1,-2 0 996,1 0-996,1-1 0,-1 1 0,1 0 0,-1-1 1,1 1-1,0 0 0,-1-1 0,1 2 0,8 0 5570,14-2-5840,-17 0 150,9 0-251,58-1-2114,-55 0 213,-1-1 1,22-5-1,92-23-14139,-103 23 11963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5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6 533 472,'-1'-4'1547,"-1"0"1,1 0-1,1 0 1,-1-1-1,0 1 1,1-8-1,1 1-65,1-1 0,-1 1-1,5-11 1,1-9 3236,-5 24-3349,1-2 2467,-5 13-2383,1 1-1400,1-1 1,-1 1-1,1-1 0,0 1 1,0-1-1,1 1 1,-1-1-1,3 7 1,0 9 69,2 26 78,2 1 0,2-1-1,23 66 1,-24-87-154,21 41 0,-29-65-42,0-1 0,0 0 0,0 0 0,1 0 0,-1 1 0,0-1 0,0 0 0,0 0 0,0 0 0,1 1 0,-1-1 0,0 0 0,0 0 0,0 0 0,1 0 0,-1 1 0,0-1 0,0 0 0,1 0 0,-1 0 0,0 0 0,1 0 0,-1 0 0,0 0 0,0 0 0,1 0 0,-1 0 0,0 0 0,0 0 0,1 0 0,-1 0 0,0 0 0,0 0 0,1 0 0,-1 0 0,0 0 0,1 0 0,-1-1 0,0 1 0,0 0 0,0 0 0,1 0 0,-1 0 0,0-1 0,0 1 0,0 0 0,1 0 0,-1 0 0,0-1 0,0 1 0,0 0 0,0 0 0,0-1 0,1 1 0,-1 0 0,0 0 0,0-1 0,0 1 0,0 0 0,0 0 0,0-1 0,9-20 171,-8 18-160,105-255 246,-10 25-261,-2 3 206,-93 226-184,1-1 11,-1 0 0,1 0 0,0 1 0,1-1 0,-1 0 0,1 1 0,3-5 1,-4 8-75,0-1 1,0 1 0,0 0 0,-1 0 0,1 0 0,0 0 0,0 0-1,1 0 1,-1 0 0,0 1 0,0-1 0,0 1 0,0-1 0,1 1-1,-1 0 1,0 0 0,0 0 0,1 0 0,2 1 0,9 1-1270,0 0 0,0 0 0,0 2 0,22 7 1,-29-8-936,1 0 1,-1 1 0,0 0-1,-1 0 1,13 10 0,-10-2-1641,-5 0 171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3:5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67 2172,'-1'1'652,"0"0"1,0-1-1,0 1 0,0-1 0,0 1 0,0-1 1,0 0-1,0 1 0,0-1 0,0 0 0,-1 0 0,1 0 1,0 1-1,0-1 0,0 0 0,0-1 0,0 1 1,0 0-1,0 0 0,-1 0 0,1-1 0,0 1 1,0 0-1,0-1 0,-1 0 0,1 0-275,0 1 0,1-1-1,-1 1 1,0-1 0,1 1-1,-1-1 1,1 1 0,-1-1-1,1 0 1,-1 1 0,1-1-1,-1 0 1,1 1 0,-1-1 0,1-1-1,0 1-224,-1 0 0,1 0 0,0 0 0,0 0 1,0 0-1,0 1 0,0-1 0,1 0 0,-1 0 0,0 0 0,0 0 0,1 1 0,-1-1 0,0 0 0,1 0 0,-1 0 0,1-1 0,3-1-49,-1-1 0,0 0 1,1 1-1,0 0 0,-1 0 0,1 0 0,0 1 0,1-1 0,-1 1 0,7-3 0,-10 4-107,1 0 0,-1 1 0,1-1 0,0 0 0,-1 1 0,1-1 0,-1 1 0,1 0 0,0 0 0,-1-1 0,1 1 0,0 0 0,0 0 0,-1 1 0,1-1 0,0 0 0,-1 0 0,1 1 0,-1-1 0,1 1-1,0 0 1,-1-1 0,1 1 0,-1 0 0,1 0 0,-1 0 0,0 0 0,1 0 0,-1 0 0,0 0 0,0 0 0,2 3 0,-2-2 2,0 0 0,-1 1 1,1-1-1,0 1 0,-1-1 0,0 0 1,0 1-1,1-1 0,-1 1 0,-1-1 1,1 1-1,0-1 0,-1 1 0,1-1 1,-1 0-1,0 1 0,1-1 0,-1 0 1,-2 3-1,-3 6-6,0 0-1,-11 15 1,10-17-11,-5 8 8,-15 24-7,25-38 18,1-1 0,0 1 0,0-1 0,0 1 0,0 0 0,0 0 0,0-1-1,1 1 1,0 0 0,-1 0 0,1-1 0,0 1 0,1 5 0,-1-6-2,1-1 0,-1 0 0,1 1 0,0-1-1,0 0 1,-1 0 0,1 1 0,0-1 0,0 0-1,0 0 1,0 0 0,0 0 0,1 0 0,-1 0 0,0-1-1,2 2 1,25 11-9,-13-7 5,-10-4 4,-1 0-1,1 1 1,-1 0 0,0 0-1,0 0 1,0 0-1,0 0 1,-1 1-1,1-1 1,-1 1 0,4 5-1,-6-7 5,0 1 0,0 0 0,0-1 0,-1 1 0,1 0-1,0 0 1,-1-1 0,0 1 0,0 0 0,0 0 0,0-1 0,0 1-1,0 0 1,-1 0 0,1 0 0,-1-1 0,0 1 0,0 0 0,0-1 0,0 1-1,-3 3 1,-1 3 21,0-1-1,-1 0 0,0-1 0,0 1 1,-1-1-1,0-1 0,0 1 1,-1-1-1,-15 10 0,17-12-48,0 0-1,-1-1 1,1 0-1,-1 0 1,0 0-1,0-1 1,1 0-1,-1-1 1,-1 1-1,1-1 1,0 0-1,0-1 1,0 0-1,-8-1 1,13 1-152,1 0 0,-1 0 1,1-1-1,-1 1 0,1-1 1,0 1-1,-1-1 0,1 1 1,0-1-1,-1 0 0,1 1 1,0-1-1,0 0 0,0 0 1,-1 0-1,1 0 0,0 0 1,0 0-1,1-1 0,-1 1 1,0 0-1,-1-3 0,1 2-274,1 0-1,-1 0 1,1-1-1,0 1 1,0 0-1,0-1 0,0 1 1,0-1-1,0 1 1,1 0-1,-1 0 1,2-5-1,2-4-2137,1 1 0,0-1 0,1 1 0,10-15 0,-3 8-1487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0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 1928,'-5'-3'19967,"11"1"-17862,44-5 300,5-2-1678,92-4-1,-100 15-1789,-16 3-4815,-27-4 3775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0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92 1692,'-18'-23'5194,"14"18"-3987,0 0 1,0-1 0,0 0 0,0 0 0,1 0 0,-4-11 0,-1 2 2320,7 14-2447,1 1-901,-1 0 0,1 0 0,0-1 1,0 1-1,0 0 0,-1 0 0,1 0 0,0 0 0,-1 0 0,1 0 0,0 0 1,0 0-1,-1 0 0,1 0 0,0 0 0,0 0 0,-1 0 0,1 0 0,0 0 1,-1 0-1,1 0 0,-1 0 0,1 0 64,0 1 1,-1-1-1,1 1 1,-1-1 0,1 0-1,-1 1 1,1-1-1,0 1 1,-1 0-1,1-1 1,0 1-1,0-1 1,0 1-1,-1-1 1,1 1-1,0 0 1,0-1-1,0 2 1,0 12-324,1 9 358,0-1 0,-2 1 0,0 0 1,-9 41-1,-29 90-316,26-109-266,2-11-793,5-20-318,2 1 0,-4 17 0,7-1-5054,1-28 5040,0 0 1,1 0-1,0 0 0,0 0 1,0 0-1,0 0 0,2 4 1,0 0-2810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0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140 114 1180,'0'-9'1959,"1"-1"0,1 1 0,0 0 0,0 0 0,5-12 0,4-25 14056,-19 60-14221,-9 26-1999,-9 24 727,-23 95 0,19-4-4313,28-138 2464,0 6-3351,-2 0 1,0 0-1,-8 22 0,2-25 69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0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43 924,'-13'0'13523,"-1"-6"-1890,6 10-8366,5 1-2894,15-1 83,69 6-96,85-1 0,84-13-269,-110 1-64,1147 3 25,517-42-28,-1478 32-480,-366 17-5007,-96-19-11359,92 7 12269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0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60 2048,'0'-9'2669,"0"5"-1056,0 0 1,0 0-1,0 0 0,0 0 1,-1 0-1,1 0 1,-1 0-1,0 0 1,-1 1-1,-3-9 3158,4 12-4621,1 0 1,0 0-1,0 0 0,0 0 1,-1 0-1,1 0 0,0 0 1,0 0-1,0 0 0,0 0 1,-2 1 1202,2-1-1203,-8 9 1463,-4 15-2531,11-21 1468,-7 14-439,-19 39 387,-28 91 1,9 48-862,25-98-3116,17-80 2237,-10 39-5954,-3-2-4615,9-41 7222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4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70 174 756,'-1'-3'8664,"8"2"-4213,16 5-2304,-8-2-957,-12-4-988,0 0-1,0-1 0,-1 1 1,1-1-1,-1 0 1,0 0-1,0 0 0,0 0 1,0 0-1,0 0 1,-1 0-1,2-5 0,5-15 872,-4 16-480,-1 0-1,-1-1 0,1 1 1,-1-1-1,-1 1 0,1-1 1,-1 0-1,-1-14 0,0 20-497,0 1 0,0-1 0,-1 1-1,1 0 1,0-1 0,-1 1 0,0 0-1,1-1 1,-1 1 0,0 0-1,1 0 1,-1 0 0,0 0 0,0-1-1,0 1 1,0 0 0,0 0 0,0 1-1,0-1 1,-1 0 0,1 0 0,-2 0-1,1 0-50,0 0-1,-1 1 0,1 0 1,-1-1-1,1 1 0,0 0 1,-1 0-1,1 0 0,-1 1 1,1-1-1,0 0 0,-3 2 1,-4 1-86,0 0 1,1 0-1,-1 1 1,1 1-1,-14 9 1,17-10-276,0 0 0,1 0 1,-1 0-1,1 1 0,0 0 1,0 0-1,1 0 0,-1 0 0,1 1 1,0-1-1,-3 9 0,6-11-147,-1-1 0,0 1 1,1-1-1,0 1 0,-1-1 0,1 1 0,0-1 1,0 1-1,0-1 0,1 1 0,-1-1 0,1 1 0,0 2 1,0-3-171,0 0 1,0 0 0,0 0 0,1 0-1,-1 0 1,1 0 0,-1 0-1,1 0 1,0-1 0,-1 1 0,1-1-1,0 1 1,0-1 0,0 0 0,0 0-1,3 2 1,13 4-3215,3 0 224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0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2408,'3'-3'21241,"-3"3"-21084,0-1 0,0 1 0,1-1 0,-1 1 0,0-1 0,0 1 0,1 0 0,-1-1 0,1 1 0,-1 0 0,0-1 0,1 1 0,-1 0 0,1 0 0,-1-1 0,1 1 0,-1 0 0,1 0 0,-1 0 0,1 0 0,31-4 517,0 2-1,52 2 0,15 8-2886,-62-4 237,-19-4-920,1-1 0,-1 0 0,0-2 0,0 0 1,22-6-1,-32 7 1469,16-5-2700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149 218 1652,'47'-39'7188,"-21"12"-2806,43-55 0,-65 77-3312,-1 0 0,1 0 0,-1-1 0,0 1 0,0-1 0,-1 1 0,1-1 0,-1 0 0,-1 0-1,3-9 1,-11 20-736,1 0 0,1 1-1,-9 10 1,-8 12-169,2 1 0,1 1-1,1 1 1,-24 60 0,21-34-774,-27 118-1,43-153-1234,-1 0 0,-14 31 0,-4-6-5046,-6-7-3588,14-25 5981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2396,'7'-1'17132,"8"-3"-12137,13-2-5697,-19 3 2773,21-5-877,1 0-1,45-4 0,-48 10-2590,1 1 0,54 6 1,-39-3-3698,-15-2-1366,-17 0 1896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341 107 2744,'0'-10'2915,"-1"0"1,0 0-1,0 0 0,-1 1 0,0-1 1,-1 0-1,0 1 0,-8-16 0,11 25-2878,0 0 0,0-1-1,0 1 1,0 0 0,0 0 0,-1 0-1,1 0 1,0-1 0,0 1-1,0 0 1,0 0 0,0 0 0,0 0-1,0 0 1,-1 0 0,1-1-1,0 1 1,0 0 0,0 0 0,0 0-1,-1 0 1,1 0 0,0 0-1,0 0 1,0 0 0,0 0 0,-1 0-1,1 0 1,0 0 0,0 0-1,0 0 1,0 0 0,-1 0 0,1 0-1,0 0 1,0 0 0,0 0-1,0 0 1,-1 0 0,1 0 0,0 0-1,0 0 1,0 1 0,0-1-1,-1 0 1,1 0 0,0 0-1,0 0 1,0 0 0,-8 13 556,-6 26-709,11-31 324,-51 136 288,-33 105-427,38-101-1464,38-123-2091,-22 41-1,18-47-2636,15-19 5699,-1 1-1,0-1 1,1 1 0,-1-1-1,0 0 1,0 1 0,1-1 0,-1 0-1,0 1 1,0-1 0,0 0-1,1 0 1,-1 0 0,0 0-1,0 0 1,0 0 0,0 0-1,0 0 1,1 0 0,-1 0 0,0 0-1,0 0 1,-1-1 0,-4-3-3769</inkml:trace>
  <inkml:trace contextRef="#ctx0" brushRef="#br0" timeOffset="1">37 400 2928,'-4'-3'1997,"0"1"141,1 0 0,0-1 1,-1 1-1,1-1 0,0 0 0,0 0 1,-3-4-1,5 6-1790,1 0-1,-1 0 1,1 1 0,0-1-1,-1 0 1,1 0 0,0 0-1,0 0 1,0 0 0,0 1-1,0-1 1,0 0 0,0 0-1,0 0 1,0 0 0,0-1 0,1 0-256,-1 1 0,1-1 0,0 1 1,-1-1-1,1 1 0,0 0 0,0-1 1,0 1-1,0 0 0,0-1 0,3-1 1,4-3 36,0 0 1,0 1-1,1 0 1,0 0-1,0 0 1,0 1 0,18-5-1,-12 5-447,0 1 0,1 0 1,-1 1-1,22-1 0,31 8-4259,-53-3 1026,0 1-1,20 7 1,-33-9 2928,0 0 0,0 0 0,0 0 0,0 0 0,0 0 0,0 1 0,-1-1 0,1 0 0,0 1 0,-1 0 0,1-1 0,1 3 0,8 10-3143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261 204 2784,'-13'-65'15752,"8"36"-12456,1-9 225,4 29-2734,-1 0 1,0 0-1,0 1 0,-5-15 0,6 22-759,0 1 0,0-1 0,-1 0 0,1 1 0,0-1 0,-1 0 0,1 0 0,0 1-1,-1-1 1,1 1 0,-1-1 0,1 0 0,-1 1 0,0-1 0,1 1 0,-1-1 0,1 1 0,-1-1-1,0 1 1,1 0 0,-1-1 0,0 1 0,0 0 0,-1-1 0,-20 6 158,12-1-181,-1 1-1,1 0 1,0 0-1,0 1 0,1 1 1,0 0-1,0 0 1,1 1-1,-1 0 0,2 0 1,-12 15-1,9-9-5,1 0-1,0 1 1,1 0-1,0 0 1,1 1 0,1 0-1,-5 18 1,9-23-42,1 1 0,0-1 0,0 0-1,1 0 1,1 1 0,0-1 0,0 0 0,1 0 0,6 20 0,-8-29 1,0 0 1,1 0-1,-1-1 1,1 1-1,0 0 1,-1 0-1,1 0 0,0 0 1,0 0-1,0-1 1,0 1-1,1 0 1,-1-1-1,0 1 0,1-1 1,-1 0-1,1 1 1,-1-1-1,1 0 0,0 0 1,-1 0-1,1 0 1,0 0-1,0 0 1,0-1-1,0 1 0,-1 0 1,1-1-1,0 0 1,0 1-1,0-1 1,0 0-1,0 0 0,0 0 1,0 0-1,0 0 1,0-1-1,0 1 0,4-2 1,0 0-86,1-1 0,-1 0 0,0 0 0,0 0 0,0-1 0,-1 0 0,1 0 0,-1-1 0,0 1 0,6-8 0,7-9 70,0-1 1,-2-1 0,0 0 0,-2-1-1,-1-1 1,20-50 0,-31 68 169,1 0 296,0-1-1,-1 0 1,0 1-1,-1-1 1,0 0-1,1-9 1,-6 19-330,1 1 1,-1 1 0,1-1 0,-1 0 0,-4 8-1,2 1-81,2-1-1,-1 1 0,1 0 0,1 0 1,0 0-1,-1 13 0,0 74-3183,4-93 2780,1 0-875,-1 1-1,1-1 1,0 0-1,3 10 1,8 8-11627,-7-19 9073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89 2164,'-2'-8'2682,"1"-1"0,0 1 0,0-1 0,1 1-1,0-1 1,1 1 0,1-12 0,-2 20-2546,0-1 1,0 1-1,0-1 1,0 1-1,0-1 0,1 1 1,-1 0-1,0-1 1,0 1-1,0-1 1,1 1-1,-1 0 0,0-1 1,0 1-1,1-1 1,-1 1-1,0 0 0,1 0 1,-1-1-1,0 1 1,1 0-1,-1-1 1,1 1-1,-1 0 0,0 0 1,1 0-1,-1 0 1,1-1-1,-1 1 1,1 0-1,-1 0 0,1 0 1,0 0-68,1 1 0,-1-1 0,0 1 1,0-1-1,0 1 0,0-1 0,0 1 0,0-1 0,0 1 1,0 0-1,0 0 0,1 1 0,1 1-98,0 1 0,1 0 0,-2 0-1,1 0 1,0 0 0,2 6 0,-1 4 55,-1 0 0,0 0 0,-1 0 0,0 0 0,-1 0 0,0 1 0,-2-1 0,1 0 0,-4 16 0,-1-3-12,-1 0 1,-1 0-1,-18 45 1,25-70-19,-1-1-1,1 0 1,-1 1-1,1-1 1,-1 0 0,1 1-1,-1-1 1,0 0-1,0 0 1,0 0 0,1 0-1,-1 0 1,-3 2-1,4-3-11,0-1 1,-1 1-1,1 0 0,0-1 0,-1 1 0,1-1 0,0 1 0,0-1 0,-1 1 0,1-1 1,0 1-1,0-1 0,0 1 0,0-1 0,0 1 0,0-1 0,0 0 0,0 1 1,0-1-1,0 1 0,0-1 0,0 0 0,4-46-588,-1 33 531,1-1-1,0 0 1,1 1-1,1 0 1,13-24-1,-2 9 213,31-40 1,-46 66-119,38-44 425,-37 44-407,1-1-1,-1 1 1,1 0-1,0 0 1,0 1-1,0-1 1,0 1-1,0 0 1,0 0-1,7-2 1,-8 3-31,0 1 0,0-1 0,0 1 1,0 0-1,-1 0 0,1 0 0,0 0 0,0 1 0,0-1 1,0 1-1,0-1 0,-1 1 0,1 0 0,0 0 0,-1 0 1,6 4-1,-5-3 3,1 1 1,0 0-1,-1 1 1,0-1-1,0 0 0,0 1 1,0 0-1,-1 0 1,5 8-1,-4-5 2,1 1 0,-1 0 0,-1 0-1,0 0 1,0 1 0,0-1 0,-1 1-1,-1-1 1,1 1 0,-1-1 0,-2 11 0,-2 2-47,-1 1-1,-1-1 1,-1 0 0,-19 38 0,-26 29-6871,49-81 5217,0-1-2172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210 164 200,'2'-49'9128,"-1"27"-3230,-1 0 1,-3-36-1,3 58-5814,0-1 1,0 1-1,0-1 0,0 1 0,0-1 0,0 1 1,-1-1-1,1 1 0,0-1 0,0 1 1,0-1-1,0 1 0,-1-1 0,1 1 0,0 0 1,0-1-1,-1 1 0,1-1 0,0 1 1,-1 0-1,1-1 0,-1 1 0,1 0 0,0-1 1,-1 1-1,1 0 0,-1 0 0,1-1 1,-1 1-1,1 0 0,-1 0 0,1 0 0,-1 0 1,0-1-1,0 2-25,-1-1 1,1 0-1,-1 1 0,1 0 1,-1-1-1,1 1 0,0 0 1,-1-1-1,1 1 0,0 0 1,-3 2-1,-30 34-295,32-35 387,-16 22-104,1 0 1,0 1-1,2 1 0,1 0 1,-13 36-1,19-40-48,1-1 1,1 1-1,1 1 0,1-1 1,1 1-1,1-1 0,1 34 1,2-44-36,0-1 1,1 1-1,1-1 0,0 0 1,0 0-1,1 0 0,6 12 1,-8-19-8,0 0 0,0 0 0,1-1 0,0 1 0,-1-1 0,1 1 1,0-1-1,1 0 0,5 4 0,-7-5 1,1-1 1,-1 0 0,1 0-1,-1 0 1,1 0-1,-1 0 1,1-1 0,-1 1-1,1-1 1,0 1-1,-1-1 1,1 0-1,0 0 1,-1 0 0,1-1-1,-1 1 1,5-2-1,4-1-45,0-2 1,-1 0-1,1 0 0,-1 0 0,0-2 0,0 1 0,-1-1 0,0 0 0,0-1 0,-1 0 1,0-1-1,0 0 0,-1 0 0,0 0 0,-1-1 0,0 0 0,5-11 0,-8 15 152,0 0-1,-1-1 1,0 1 0,0-1-1,-1 1 1,0-1-1,0 0 1,0 0-1,-1 1 1,0-9 0,0 13-37,0 0 1,-1-1 0,1 1 0,0 0 0,-1 0 0,0 0-1,1 0 1,-1 0 0,0 0 0,0 1 0,0-1 0,0 0-1,-1 0 1,1 1 0,0-1 0,-1 0 0,1 1 0,-1 0-1,0-1 1,1 1 0,-1 0 0,0 0 0,0 0-1,0 0 1,1 0 0,-1 0 0,0 0 0,0 1 0,0-1-1,-1 1 1,1-1 0,0 1 0,0 0 0,0 0 0,-3 0-1,-4 1-53,0 0-1,1 0 0,-1 1 0,1 0 0,-1 1 0,1 0 1,0 0-1,0 1 0,0 0 0,1 0 0,-1 1 0,1 0 1,-12 11-1,13-11-480,0 0 0,1 1 0,-1 0 1,2 0-1,-1 1 0,1-1 0,0 1 1,0 0-1,-4 10 0,7-14-169,0 0 0,1 0 0,-1 0 0,1 0-1,0 0 1,0 0 0,0 0 0,0 0 0,0 0 0,1 0-1,0-1 1,-1 1 0,1 0 0,0 0 0,0 0 0,0-1 0,1 1-1,-1 0 1,1-1 0,-1 1 0,1-1 0,0 0 0,0 0-1,0 1 1,0-1 0,0-1 0,5 5 0,9 4-3215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65 836,'-1'-3'1181,"-1"0"96,1 0 1,0 0-1,0 0 1,1 0-1,-1 0 0,1 0 1,-1-1-1,1 1 1,0 0-1,0 0 0,0-1 1,1 1-1,-1 0 1,1 0-1,0 0 0,0 0 1,2-6-1,-7 23 2701,-3 22-2941,-3 13-1099,1-16 112,-8 69 1,15-88-61,1 1 0,1-1-1,1 1 1,0-1 0,0 1 0,2-1 0,5 20 0,-8-32 3,1 0 0,-1 0 0,1-1 0,0 1 0,-1 0 0,1-1 0,0 1 0,0-1 1,0 1-1,0-1 0,1 1 0,-1-1 0,0 0 0,1 1 0,-1-1 0,1 0 0,-1 0 0,1 0 0,-1 0 0,1 0 1,0-1-1,2 2 0,-1-2-8,-1 1 0,1-1 0,0 0 0,0 0 0,0-1 0,0 1 0,-1-1 0,1 1 0,0-1 0,0 0 0,-1 0 1,1 0-1,2-1 0,8-6-62,0 1 1,-1-2-1,0 0 1,14-13-1,-13 9 27,0 0 0,-1 0 0,0-2 0,-1 1 0,16-29 0,-23 35 76,0 0-1,0 0 1,-1 0 0,0-1 0,0 1 0,-1-1 0,0 0-1,-1 1 1,1-1 0,-2 0 0,1 0 0,-2 0 0,-1-16-1,1 20 10,0 0 1,-1 1-1,0-1 0,1 1 0,-2-1 0,1 1 0,0 0 0,-1 0 0,0 0 0,0 0 0,0 1 0,0-1 0,-1 1 0,1 0 0,-1 0 0,0 0 1,0 0-1,0 0 0,0 1 0,0 0 0,-1 0 0,-8-3 0,7 4-195,-1-1 1,0 1-1,1-1 1,-1 2-1,0-1 1,0 1-1,1 0 1,-1 1-1,0-1 0,0 1 1,1 1-1,-1-1 1,1 1-1,-1 0 1,-9 5-1,-4 6-1694,7 2-3809,13-13 4910,-1 0-1,0 0 1,1 0-1,-1 0 1,1 0 0,-1 1-1,1-1 1,0 0-1,0 0 1,0 0 0,1 1-1,-1-1 1,0 0-1,1 0 1,-1 0-1,1 1 1,1 2 0,6 14-3468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96 220 2292,'-3'-3'1338,"-1"0"0,1 0 0,-1 0 0,1 0-1,-6-2 1,-11-9 9748,22 16-9446,5 9-1600,-5-9-23,-1 1 0,1-1-1,0 1 1,0-1-1,0 0 1,0 1-1,0-1 1,0 0 0,1 0-1,-1-1 1,1 1-1,-1 0 1,1-1-1,0 0 1,-1 1-1,1-1 1,0 0 0,0 0-1,0-1 1,0 1-1,0-1 1,0 1-1,4-1 1,-4 0 34,-1-1 0,1 1 0,-1-1 0,1 1 1,-1-1-1,0 0 0,1 0 0,-1 0 0,0 0 0,0 0 0,0-1 1,0 1-1,0-1 0,0 1 0,0-1 0,0 0 0,-1 0 0,1 1 0,0-1 1,-1-1-1,0 1 0,1 0 0,-1 0 0,0 0 0,0-1 0,-1 1 1,1 0-1,0-1 0,0-2 0,3-15 891,0 1 0,1-32 0,-5 46-840,0 0 0,0 0 0,0 0-1,-1 0 1,1 0 0,-1 0 0,-1 0 0,1 0 0,-1 1 0,1-1-1,-1 0 1,-1 1 0,1-1 0,-1 1 0,-4-7 0,5 10-92,1 0 1,0-1-1,-1 1 1,1 0-1,-1 0 1,1 0-1,-1 0 1,0 0-1,1 1 1,-1-1-1,0 0 1,1 1-1,-1 0 1,0-1-1,0 1 0,1 0 1,-1-1-1,0 1 1,-3 1-1,1-1-5,1 1-1,-1 0 1,0 0-1,0 0 1,1 1-1,-1-1 0,1 1 1,-7 4-1,1 1-234,-1 0 0,1 1-1,1 0 1,0 1 0,-9 11 0,14-15-70,-1-1 0,1 1 0,1 0 0,-1 0 0,1 0 0,-3 9 1,3-10-337,2 0 0,-1 1 0,0-1 0,1 0 0,0 0 1,0 0-1,0 1 0,1 3 0,1-1-449,-1-2 0,1 1 0,0 0 0,1 0-1,0 0 1,-1-1 0,2 0 0,-1 1 0,1-1-1,0 0 1,0-1 0,8 9 0,12 7-3039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293 119 4,'-4'-15'3072,"1"1"0,1-1 0,0 0 0,0-20-1,2 34-2518,-1-1 0,1 0 0,0 0 0,-1 0-1,1 1 1,-1-1 0,0 0 0,1 1 0,-1-1 0,0 1-1,-1-3 1,-5 1 3643,3 14-2056,-7 52-672,-25 84 1,-31 58-1047,5-18-548,16-49-1934,29-93-1394,0-1-3543,12-33 3160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4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237 111 2504,'-5'-30'10227,"-1"-47"-1,6 76-10151,0 1 0,0 0 0,1 0 0,-1-1 0,0 1 0,0 0 0,1 0 0,-1 0 0,0-1 0,0 1 0,1 0-1,-1 0 1,0 0 0,0 0 0,1 0 0,-1 0 0,0 0 0,0 0 0,1 0 0,-1 0 0,0-1 0,1 1 0,-1 0 0,0 1-1,1-1 1,-1 0 0,0 0 0,0 0 0,1 0 0,-1 0 0,0 0 0,1 0 0,-1 0 0,0 0 0,0 1 0,1-1 0,-1 0-1,0 0 1,0 0 0,0 1 0,1-1 0,-1 0 0,15 9-87,-14-9 159,8 7-80,0-1 0,0 1 0,-1 1 0,0 0 0,-1 0 0,1 0 1,-2 1-1,1 0 0,-1 1 0,9 17 0,-3 0 314,-1 1 0,14 54 0,-19-54-162,-1 1 1,-2 0-1,-1-1 0,-1 1 0,-1 0 0,-7 48 1,-1-28-19,-2 0 0,-2-1 1,-20 50-1,12-51-392,-1-2 1,-2 0 0,-3-2-1,-1 0 1,-2-2-1,-1-1 1,-3-1 0,-72 66-1,104-104 22,0 0-1,0 0 0,0-1 0,0 1 1,0 0-1,0-1 0,0 1 0,0 0 1,0-1-1,0 1 0,-1-1 0,1 0 1,-1 1-1,1-1-4,1 0 1,0 0-1,-1 0 0,1 0 1,0 0-1,-1 0 0,1-1 1,-1 1-1,1 0 1,0 0-1,-1 0 0,1 0 1,0 0-1,0-1 0,-1 1 1,1 0-1,0 0 1,-1-1-1,1 1 0,0 0 1,0 0-1,0-1 0,-1 1 1,1 0-1,0-1 1,0 1-1,-1-1 0,1-1-456,0 0-1,-1 0 1,1 0-1,0 0 1,0 0-1,0 0 1,0 0-1,0 1 0,1-1 1,-1 0-1,0 0 1,1 0-1,0 0 1,0-2-1,10-15-3962,2 0 81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23 135 2440,'-2'-1'1229,"0"-1"0,0 0 0,0 1 0,1-1 0,-1 0 0,1 0 0,-1 0 0,1 0 0,0 0 0,0-1 0,0 1 0,0 0 0,0 0 0,-1-5 0,2 6-692,0-1-1,0 1 1,0 0 0,0-1-1,0 1 1,1 0 0,-1 0 0,0-1-1,1 1 1,-1 0 0,2-3-1,14-14 498,-5 11-876,-1 0 0,2 0 0,-1 1 0,1 0 0,0 1 0,0 0 0,0 1 0,1 1 0,16-3 0,-7 2-752,0 2 1,0 0-1,0 1 0,38 5 0,-54-4 340,14 3-3374,38 8 0,-52-9 2350,-1-1 0,1 1 0,-1 1 0,1-1 0,-1 1 0,0 0 0,0 0 0,-1 0 0,1 1 0,0 0 0,5 6 0,1 5-2380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2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272 145 2740,'1'-4'1279,"-1"1"-1,0-1 0,0 1 1,0-1-1,0 1 1,0-1-1,-1 1 0,1-1 1,-1 1-1,0-1 1,-2-4-1,-21-38 7127,7 17-5498,17 27-2871,0 1 1,-1 0-1,0 0 1,1 0-1,-1-1 0,0 1 1,1 0-1,-1 0 1,0 0-1,0 0 1,0 0-1,0 0 1,0 0-1,0 1 1,0-1-1,0 0 1,0 0-1,0 1 0,0-1 1,-1 1-1,1-1 1,0 1-1,0-1 1,-1 1-1,1 0 1,0 0-1,-1 0 1,1 0-1,0 0 0,-1 0 1,1 0-1,0 0 1,-1 0-1,1 0 1,0 1-1,0-1 1,-1 1-1,1-1 1,0 1-1,0-1 1,0 1-1,0 0 0,-1-1 1,1 1-1,-1 2 1,-6 3-43,0 1 1,0 0 0,1 1-1,-10 13 1,0 2 4,0 0 0,2 2 0,1 0 0,-18 43 0,25-50-103,1 0 0,0 0 0,2 0 1,0 1-1,2 0 0,0-1 0,0 1 0,3 21 0,-2-38 30,1 0-1,0-1 0,0 1 0,0 0 0,1-1 0,-1 1 0,0 0 0,1-1 0,-1 1 0,1 0 0,-1-1 1,1 1-1,0-1 0,0 1 0,0-1 0,-1 1 0,2-1 0,-1 0 0,0 1 0,0-1 0,0 0 0,0 0 0,1 0 1,-1 0-1,1 0 0,-1 0 0,1 0 0,-1-1 0,1 1 0,-1 0 0,3 0 0,-1-1-138,0 0 0,1 0-1,-1-1 1,0 1 0,0-1 0,0 1-1,0-1 1,0 0 0,0-1-1,0 1 1,0 0 0,0-1-1,0 1 1,0-1 0,3-3 0,7-6-462,0-1 1,-1 0-1,0 0 0,-1-1 1,-1 0-1,15-25 1,-15 21 722,-1-1 1,-1 0 0,-1 0-1,0 0 1,6-28-1,-12 41 380,-1-1 0,1 1 0,-1 0 0,0 0 0,0 0-1,-1 0 1,0 0 0,-2-10 0,3 14-324,0 0 0,0 0-1,-1 0 1,1 0 0,0 0-1,-1 0 1,1 0 0,-1 0-1,1 1 1,-1-1 0,0 0-1,1 0 1,-1 0 0,0 0-1,0 1 1,1-1 0,-1 0-1,0 1 1,0-1 0,0 1 0,0-1-1,0 1 1,0-1 0,0 1-1,0 0 1,0-1 0,0 1-1,0 0 1,0 0 0,0 0-1,0 0 1,0 0 0,0 0-1,0 0 1,0 0 0,0 0-1,0 0 1,-1 1 0,1-1 0,0 0-1,0 1 1,1-1 0,-1 1-1,0-1 1,0 1 0,-2 1-1,0-1-52,0 1 0,0 0-1,0 0 1,1 0 0,-1 0-1,0 1 1,1-1 0,0 1 0,-1-1-1,1 1 1,0 0 0,0 0-1,1 0 1,-1 0 0,0 0-1,1 1 1,0-1 0,0 0-1,0 1 1,-1 6 0,2-2-67,0-1-1,0 1 1,1-1 0,0 1 0,1-1 0,-1 1-1,1-1 1,6 14 0,26 70-2953,-17-42-1889,1 0-5197,-10-16 2171,-5-18 4276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3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30 117 1832,'-1'-9'1846,"0"-1"1,1 1-1,0-1 0,1 1 0,0-1 1,0 1-1,1-1 0,0 1 0,4-9 1,-6 17-1731,0 1 0,0-1 0,0 0 0,0 1 0,0-1 0,0 1 0,1-1 0,-1 1 0,0-1 0,0 1 0,0-1 0,1 1 0,-1-1 0,0 1 0,1-1 0,-1 1 0,1-1 0,-1 1 0,0-1 0,1 1 0,-1 0 1,1-1-1,-1 1 0,1 0 0,-1-1 0,1 1 0,-1 0 0,1 0 0,-1-1 0,1 1 0,1 0 0,-1 0-2,0 1 0,0-1 1,0 1-1,0 0 0,0-1 0,0 1 0,0 0 0,0-1 1,0 1-1,0 0 0,0 0 0,-1 0 0,1 0 0,1 1 1,2 4 191,-1 0 0,1 0 1,-1 0-1,4 13 0,-4-2-97,0 0 0,-1 0-1,-1 0 1,-1 0 0,0 0-1,-1 0 1,-5 28 0,-3-6-163,-1 0 0,-17 42 1,26-78-57,-3 10-100,-1 0-1,-1 0 0,-9 15 1,15-28 87,0 0 0,-1 0 1,1 1-1,0-1 0,0 0 1,0 0-1,0 0 1,-1 1-1,1-1 0,0 0 1,0 0-1,0 0 0,-1 0 1,1 0-1,0 0 1,0 1-1,-1-1 0,1 0 1,0 0-1,0 0 0,-1 0 1,1 0-1,0 0 1,0 0-1,-1 0 0,1 0 1,0 0-1,0 0 0,-1 0 1,1 0-1,0 0 1,0 0-1,-1-1 0,1 1 1,0 0-1,0 0 0,0 0 1,-1 0-1,1 0 0,0 0 1,0-1-1,0 1 1,-1 0-1,1 0 0,0 0 1,0-1-1,0 1 0,0 0 1,0 0-1,-1 0 1,1-1-1,0 1 0,0 0 1,0 0-1,0-1 0,0 1 1,0 0-1,0 0 1,0-1-1,0 1 0,0 0 1,0 0-1,0-1 0,0 1 1,0 0-1,0-1 1,-2-19-1166,5 0 792,1 1-1,1-1 1,1 1-1,0 0 1,16-31-1,55-86 1345,-72 127-863,8-11 534,0 1-1,2 0 1,0 1-1,25-23 1,-39 40-588,1 0 1,0-1-1,-1 1 1,1 0-1,0 0 1,0 0-1,-1 0 1,1 0 0,0 1-1,0-1 1,0 1-1,0-1 1,0 1-1,0-1 1,0 1-1,0 0 1,4 0-1,-5 1-21,0-1 0,1 0 0,-1 1 0,0-1-1,1 1 1,-1-1 0,0 1 0,1 0 0,-1-1 0,0 1 0,0 0-1,0 0 1,0 0 0,0 0 0,0 0 0,0 0 0,0 0-1,0 0 1,0 0 0,-1 1 0,1-1 0,0 0 0,-1 0 0,1 1-1,0 1 1,2 12 44,0-1-1,-1 1 1,0 0-1,-1 0 0,-1 0 1,-1 16-1,-16 91-503,15-109 282,-1 6-337,-2 16-2841,-12 36 0,14-59-216,-1 0 0,-1-1 0,-11 20 0,8-19-348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3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92 1896,'-8'-21'10375,"-18"-32"-1,20 35-3988,6 24-5643,0-1-960,-2 46 251,-10 55 0,0-4-71,11-97 10,1 0 0,0 0 0,1 0 0,-1 0-1,1 0 1,2 9 0,-3-13 1,0 0 0,1 0 0,-1 0 0,0 0 0,1 0 0,-1 0 0,1 0 0,0 0 0,-1 0 0,1 0 0,-1-1 0,1 1 0,0 0 0,0 0 0,0-1 0,-1 1 0,1 0 0,0-1 0,0 1 0,0-1 0,0 1 0,0-1 0,0 0 0,0 1 0,0-1 0,0 0 0,0 0 0,0 1 0,0-1-1,0 0 1,1 0 0,-1 0 0,0-1 0,0 1 0,0 0 0,0 0 0,0 0 0,1-1 0,9-3-255,-1 0 0,0-1 1,0 0-1,0-1 0,-1 0 0,1-1 0,-1 0 0,-1 0 0,0 0 0,11-13 0,-1-2 49,-2 0 0,0 0 0,14-28 0,-25 40 638,0 0 0,-1-1 0,0 1 0,0-1 0,-1 0 0,-1 0 0,0 0 0,0 0 0,-1-20 0,-1 31-375,1-1 1,-1 1 0,0 0 0,0-1 0,0 1-1,0 0 1,0-1 0,0 1 0,0 0 0,0-1-1,0 1 1,0 0 0,0 0 0,-1-1 0,1 1-1,0 0 1,0-1 0,0 1 0,0 0-1,0-1 1,-1 1 0,1 0 0,0 0 0,0-1-1,0 1 1,-1 0 0,1 0 0,0 0 0,0-1-1,-1 1 1,1 0 0,0 0 0,-1 0 0,0-1-1,-10 7 328,-8 15-293,7-2-33,0 0 0,1 1 0,1 1 0,-13 39 0,11-19-21,-11 71-1,4-13-187,1 0-2802,10-34-5158,7-33-4750,1-27 8780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3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118 219 384,'3'-150'28452,"-6"220"-28105,1-47-328,1 1 1,1-1 0,1 1 0,1 0 0,6 23 0,3-5-1,12 53-31,-22-93-67,-1 0 0,1 0 0,-1 0 0,0 0 0,0 0 0,0 1 0,0-1 0,0 0 0,-1 0 0,1 0 0,-1 0-1,1 0 1,-1 0 0,0 1 0,0-1 0,0-1 0,0 1 0,0 0 0,0 0 0,0 0 0,-1-1 0,1 1 0,0 0 0,-4 2 0,2-2-488,-1-1-1,1 1 1,-1-1-1,1 1 0,-1-1 1,0 0-1,1 0 1,-1-1-1,0 1 0,0-1 1,0 0-1,0 0 1,-6 0-1,2-2-1280,1 0 1,-1 0-1,0 0 0,1-1 0,-10-4 1,4 1-895,-3-1-769</inkml:trace>
  <inkml:trace contextRef="#ctx0" brushRef="#br0" timeOffset="1">166 131 1852,'1'-2'607,"6"-13"3902,1-1 1,0 1 0,1 0-1,18-21 1,-24 33-3986,0 0 1,0 0-1,0 0 0,0 0 0,1 1 1,-1-1-1,1 1 0,0 0 0,0 0 1,6-2-1,-7 4-596,0-1-1,0 1 1,0-1 0,0 1 0,1 0 0,-1 0 0,0 1-1,0-1 1,0 0 0,0 1 0,0 0 0,0 0-1,0 0 1,0 0 0,-1 0 0,5 3 0,-4-2-581,1 1 0,-1-1 0,-1 1 0,1-1 1,0 1-1,2 3 0,14 13-10769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2:3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97 152 1884,'-8'-31'28212,"8"36"-28199,-2-1 0,1 1-1,0-1 1,-1 0 0,0 0-1,-2 4 1,-5 16-11,4-10-1,0 6 0,-6 29 0,11-45-1,-1 1 0,1 0 0,-1-1 0,1 1-1,1-1 1,-1 1 0,1 0 0,-1-1 0,2 1 0,-1-1-1,0 1 1,3 5 0,-3-9 1,0 0 1,0 0-1,0 0 0,0 0 0,0 0 1,0 0-1,0 0 0,1 0 1,-1 0-1,0-1 0,0 1 0,1 0 1,-1-1-1,0 1 0,1-1 1,-1 0-1,1 1 0,-1-1 0,1 0 1,-1 0-1,1 0 0,-1 0 1,1 0-1,-1 0 0,0 0 0,3-1 1,2 0 5,0 0 0,0-1 0,0 0 1,10-5-1,-4 0 61,0 0 0,-1-1 0,0 0 0,-1-1-1,0 0 1,0 0 0,-1-1 0,0-1 0,-1 1 0,0-1 0,-1-1 0,0 0 0,-1 0 0,0 0 0,-1 0 0,0-1 0,-1 0 0,0 0 0,1-14 0,-4 23-31,-1 1 0,1-1 0,-1 1 0,0-1 0,0 1 0,-1-1 0,1 0 0,-1 1 0,1-1 0,-1 1 0,0 0 0,0-1 0,-1 1 0,1 0 0,-1-1 0,0 1 0,1 0 0,-1 0 0,-1 1 0,1-1 0,0 0 0,-1 1 0,1-1 0,-1 1 0,0 0 0,0 0 0,0 0 0,0 0 0,0 0 0,0 1 0,0-1 0,-1 1 0,1 0 0,-1 0 0,-3-1 0,0 1-119,0 0-1,0 0 1,-1 0-1,1 1 1,0 0-1,0 1 1,0-1-1,0 1 1,0 1-1,0-1 1,0 1-1,0 1 1,0-1-1,1 1 1,-1 0-1,-10 8 1,6-3-1409,1 1 0,1 0 0,-1 0 0,-12 18 0,18-21 102,0-1 1,1 1-1,-1 0 0,1 0 0,0 1 1,0-1-1,1 1 0,0-1 0,0 1 1,-1 11-1,4 4-3460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0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91 123 280,'-36'5'8286,"30"-5"-7339,1 1 0,-1-1 0,0-1 0,0 1 1,0-1-1,0 0 0,-8-2 0,32 11 6615,-4-3-6724,0 0 0,-1-1 0,17 3-1,22-1 119,88-1 0,55-14-874,-113 4 26,58-3-76,399-17 60,-500 24-87,124-8 39,-162 9-62,0 0-1,1 0 1,-1 0-1,0 0 1,0 0 0,0 0-1,0 0 1,0 0-1,0-1 1,1 1-1,-1 0 1,0-1-1,0 1 1,0-1-1,0 1 1,0-1-1,0 1 1,0-1-1,-1 0 1,1 0-1,0 1 1,0-1-1,0 0 1,-1 0-1,1 0 1,0-1-1,-1-1-610,0 0 0,0 1 0,-1-1-1,0 0 1,1 1 0,-1-1-1,0 1 1,0-1 0,0 1-1,-3-5 1,1 3-940,0-1 0,0 1 0,0 0 0,-1 0 0,1 0 0,-1 0 0,0 1 0,0-1 0,0 1-1,-9-5 1,-6-4-2689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0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1 520,'-5'1'754,"-1"0"-1,1 0 1,0 0 0,-1 0-1,1-1 1,-1 0 0,1 0-1,-11-2 1,-26 1 1161,14 5-138,13-1 633,0 0 0,-23 1 9552,38-3-12153,8 5 311,0 0 1,1 0-1,0-1 0,0 0 1,0 0-1,0-1 1,1 0-1,0-1 0,-1 0 1,17 2-1,12 0-18,58 1-1,-60-5-17,203 5 140,309-33 0,-495 19-31,-34 5-395,-17 3-260,-6 1-347,-25 2-4063,12-3-1526,1-1 0,-20-3 1,20 1 2209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0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13 499 836,'-2'-4'24969,"2"4"-24796,0 0 0,-1-1 0,1 1 0,0 0 0,-1 0 0,1 0 0,0 0 0,-1 0 0,1 0 0,0 0-1,-1 0 1,1 0 0,0 0 0,-1 0 0,1 0 0,-1 0 0,1 0 0,0 0 0,-1 0 0,1 0 0,0 1 0,-1-1 0,1 0-1,0 0 1,-1 1 0,1 0-111,-1-1 1,1 1-1,0 0 0,0 0 0,-1 0 0,1 0 0,0 0 0,0 0 0,0-1 0,0 1 1,0 0-1,0 0 0,1 0 0,-1 0 0,0 0 0,0 0 0,1 0 0,0 1 1,5 24 83,-1 1 1,-1 0 0,1 52 0,4 26-58,-6-86-73,-2-6-2,2 0 0,6 25 0,-9-38-12,0 1 1,0-1 0,1 0 0,-1 0 0,0 0 0,0 1-1,0-1 1,0 0 0,0 0 0,0 1 0,0-1 0,0 0-1,1 0 1,-1 0 0,0 0 0,0 1 0,0-1 0,0 0-1,1 0 1,-1 0 0,0 0 0,0 0 0,0 0 0,1 1-1,-1-1 1,0 0 0,0 0 0,0 0 0,1 0 0,-1 0-1,0 0 1,0 0 0,1 0 0,-1 0 0,0 0 0,0 0-1,1 0 1,-1 0 0,0 0 0,0 0 0,1 0 0,9-10 121,4-14 7,151-400 6,-79 170-97,-83 245-40,0 0 0,1 0 0,1 1 0,-1-1 0,1 1 0,1 1 0,8-11 0,-9 13 0,0 1 0,0-1 0,0 1 0,1 0 0,0 1 0,0-1 0,0 1 0,0 1 0,0-1 0,14-3 0,17-3 0,0 2 0,56-3 0,76 7 0,-157 3 0,23-2-640,-25 1 94,0 0 0,0 1 0,19 2 0,-19 3-2016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0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124 133 2600,'-2'0'1020,"0"0"-1,0 0 0,0 0 0,0 0 1,0 0-1,0-1 0,0 1 1,0-1-1,0 0 0,0 1 0,0-1 1,0 0-1,1 0 0,-4-2 1,-1-10 4932,9-6-3652,0 13-2033,1 1 0,-1-1 0,1 1 1,0 0-1,0 0 0,0 1 0,0-1 1,1 1-1,0 0 0,10-6 0,-9 5-259,1 1-1,1 0 1,-1 0 0,1 1-1,-1 0 1,1 1-1,0-1 1,8 0-1,-14 2-5,1 1-1,-1 0 1,0 0-1,0 0 1,1 0-1,-1 0 0,0 0 1,1 0-1,-1 1 1,0-1-1,0 1 1,0 0-1,1 0 1,-1-1-1,0 1 0,0 1 1,0-1-1,0 0 1,-1 0-1,1 1 1,0-1-1,-1 1 0,1 0 1,0-1-1,1 5 1,-1-3 0,0 0-1,-1 1 1,0-1 0,0 1 0,0-1 0,0 1 0,-1-1-1,1 1 1,-1-1 0,0 1 0,0 0 0,0-1 0,-1 1-1,1 0 1,-3 6 0,0 0 7,0-1 0,-1 0 0,-1 0 0,0-1 0,0 1 0,0-1 0,-1 0 0,-1 0 0,-10 10 0,-10 8 11,-34 24 1,60-49-23,-20 17 32,19-14 16,13-7 18,-1 0-67,-1 0 0,1 1-1,-1 1 1,1 0 0,0 0-1,0 1 1,0 0 0,10 2-1,-18-2 10,1 0-1,-1 0 1,1 1-1,-1-1 1,1 1 0,-1 0-1,0 0 1,1-1-1,-1 2 1,0-1-1,0 0 1,1 0-1,-1 1 1,0-1-1,-1 1 1,1 0-1,0-1 1,0 1-1,-1 0 1,1 0 0,-1 0-1,1 0 1,-1 1-1,0-1 1,1 3-1,-1-2 15,0 1 1,-1-1-1,1 0 0,-1 0 0,0 1 1,0-1-1,0 0 0,-1 1 0,1-1 0,-1 0 1,0 0-1,1 0 0,-2 0 0,1 0 1,0 0-1,0 0 0,-1 0 0,-3 5 0,-3 1-44,1 0-1,-2 0 0,1-1 1,-1 0-1,-1 0 0,1-1 1,-1 0-1,0-1 0,-1 0 1,0-1-1,0 0 0,0 0 1,0-2-1,-1 1 0,1-1 1,-1-1-1,0 0 0,-14 0 1,24-2-270,1 1 1,-1-1 0,0 0 0,0-1 0,0 1-1,0 0 1,0-1 0,0 1 0,0-1-1,0 1 1,1-1 0,-1 0 0,0 0 0,1 0-1,-1 0 1,0 0 0,1 0 0,-1 0-1,1-1 1,-1 1 0,1 0 0,0-1 0,0 1-1,0-1 1,0 0 0,0 1 0,0-1-1,0 0 1,0 1 0,0-1 0,1 0-1,-1 0 1,1 0 0,0 0 0,-1 0 0,1 0-1,0 0 1,0 0 0,0-3 0,1-5-1588,0 1 1,1-1-1,0 0 0,0 1 1,1-1-1,6-14 1,7-7-2554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58.35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284 166 400,'0'-27'11050,"1"17"-9786,-1-1-1,2 0 0,3-16 0,4-19 3071,-7 15 1999,-2 31-6303,0 0-1,0 0 0,0 0 0,0 0 0,0 0 0,0 0 0,0-1 0,0 1 0,0 0 0,0 0 0,-1 0 0,1 0 0,0 0 0,0 0 0,0 0 0,0 0 0,0 0 0,0-1 0,0 1 0,0 0 0,0 0 0,0 0 0,0 0 0,0 0 0,0 0 1,0 0-1,-1 0 0,1 0 0,0 0 0,0 0 0,0 0 0,0 0 0,0 0 0,0 0 0,0 0 0,0 0 0,0 0 0,-1 0 0,1 0 0,0 0 0,0 0 0,0 0 0,0 0 0,0 0 0,0 0 0,0 0 0,0 0 0,-1 0 0,1 0 0,0 0 1,0 0-1,0 0 0,0 0 0,0 0 0,0 0 0,0 0 0,0 0 0,-10 7 439,-7 11-411,-5 12-13,0 2 0,2 0 0,2 1 0,-20 47-1,-42 148 44,60-160-171,4 0 1,3 1-1,3 0 0,-2 122 0,12-171-654,0 0-1,2 0 1,0 0-1,1-1 1,11 38-1,-12-52 138,0 0-1,1 0 0,-1 0 1,1 0-1,0 0 1,0-1-1,1 1 1,-1-1-1,1 0 1,0 0-1,5 4 0,-5-6-159,0 1-1,0-1 1,0 0-1,1 0 1,-1-1-1,0 1 1,1-1-1,-1 0 0,1 0 1,0 0-1,-1-1 1,1 1-1,0-1 1,-1 0-1,6-1 1,17-3-2872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1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26 944,'-5'0'1501,"1"0"0,-1 0 0,0 0 1,0-1-1,0 0 0,0 0 0,0 0 0,0 0 0,1-1 0,-8-3 0,38-1 227,6 3-1953,-14 1-88,-1 0 0,1 1 0,26 2 0,-39 0-176,1 0 0,0 0 0,-1 0 1,0 1-1,1 0 0,-1 0 0,0 0 0,0 1 1,0 0-1,0 0 0,-1 0 0,1 0 1,-1 1-1,1 0 0,3 4 0,-7-7 275,-1-1 1,1 1-1,-1 0 0,1-1 0,-1 1 1,0-1-1,1 1 0,-1 0 0,0-1 0,1 1 1,-1 0-1,0-1 0,0 1 0,0 0 1,1 0-1,-1-1 0,0 1 0,0 0 0,0 0 1,0-1-1,0 1 0,0 0 0,-1-1 0,1 1 1,0 0-1,0 0 0,-1 0 0,-6 9-2058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1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23 1504,'-18'13'4908,"0"-1"1,-33 16-1,51-28-4856,0 0-1,0 0 1,0 0 0,0 0-1,0 0 1,0 0 0,0 0-1,0 1 1,0-1 0,0 0 0,0 0-1,0 0 1,0 0 0,0 0-1,0 0 1,0 0 0,0 0-1,0 1 1,0-1 0,0 0 0,0 0-1,0 0 1,0 0 0,0 0-1,0 0 1,0 0 0,0 0-1,0 0 1,0 1 0,0-1 0,0 0-1,1 0 1,-1 0 0,0 0-1,0 0 1,0 0 0,0 0-1,0 0 1,0 0 0,0 0 0,0 0-1,0 0 1,0 0 0,1 0-1,-1 0 1,0 0 0,0 0-1,0 0 1,0 0 0,0 0 0,0 0-1,0 0 1,0 0 0,1 0-1,-1 0 1,0 0 0,0 0 0,0 0-1,0 0 1,0 0 0,0 0-1,0 0 1,0 0 0,0 0-1,1 0 1,-1 0 0,10 1 2027,1-3-1390,59-10 611,-50 8-3173,30-11 0,57-22-12062,-81 28 10091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1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1 580 1988,'4'-35'8606,"11"-17"-3336,-2 5 1191,-3 27-1838,-10 19-4530,1 1 0,-1 0 0,0-1 0,0 1 0,0-1 0,0 1 0,0 0-1,0-1 1,1 1 0,-1 0 0,0-1 0,0 1 0,1 0 0,-1-1 0,0 1-1,0 0 1,1-1 0,-1 1 0,0 0 0,1 0 0,-1 0 0,1-1 0,-1 1-1,0 0 1,1 0 0,-1 0 0,0 0 0,1 0 0,0-1 0,7 209 422,-5-171-486,-1-11-16,2-1-1,0 1 1,2-1-1,12 36 0,-18-60-9,0-1 0,1 0 0,-1 0-1,0 0 1,0 0 0,0 1 0,0-1-1,0 0 1,0 0 0,0 0 0,0 0-1,0 0 1,0 1 0,0-1 0,1 0-1,-1 0 1,0 0 0,0 0 0,0 0-1,0 0 1,0 1 0,1-1-1,-1 0 1,0 0 0,0 0 0,0 0-1,0 0 1,1 0 0,-1 0 0,0 0-1,0 0 1,0 0 0,0 0 0,1 0-1,-1 0 1,0 0 0,0 0 0,1 0-1,6-6 64,5-16 4,-10 19-53,101-220 99,-42 85-114,100-205 58,-159 341-60,4-13 2,1 1 0,0-1 0,16-19 0,-18 27-84,-5 7 59,0-1 1,0 1-1,1-1 0,-1 1 1,0-1-1,1 1 1,-1 0-1,0-1 0,1 1 1,-1 0-1,1-1 1,-1 1-1,0 0 0,1 0 1,-1-1-1,1 1 1,-1 0-1,1 0 0,-1 0 1,1 0-1,-1 0 1,1-1-1,-1 1 0,1 0 1,-1 0-1,1 0 1,-1 0-1,1 1 0,-1-1 1,1 0-1,-1 0 1,1 0-1,-1 0 0,1 0 1,-1 1-1,1-1 1,0 1-1,14 2-1694,1 1-1,-1 0 1,0 2-1,25 12 1,-33-14 360,0 0 0,-1 0 1,0 0-1,0 1 0,0 0 0,-1 0 1,1 0-1,-1 1 0,0 0 0,-1 0 1,1 0-1,3 9 0,-1 3-1708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1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69 2772,'-16'-1'14837,"16"1"-14546,0 0 0,0-1 0,0 1 0,0 0 0,0-1 0,0 1 0,0 0 0,0-1-1,-1-13 5273,4 3-4691,-1 8-748,0 0-1,0 0 0,0 0 1,0 0-1,0 1 0,1-1 1,-1 1-1,1-1 0,0 1 1,0 0-1,0 0 0,0 1 1,5-3-1,-7 3-125,1 1 0,-1-1 0,1 1 0,0-1 1,-1 1-1,1 0 0,0 0 0,-1 0 0,1 0 0,0 0 0,-1 0 0,1 0 0,-1 1 0,1-1 0,0 0 1,-1 1-1,1 0 0,-1-1 0,1 1 0,-1 0 0,1 0 0,-1-1 0,0 1 0,1 0 0,-1 1 0,0-1 1,0 0-1,0 0 0,1 0 0,0 2 0,0 0 0,-1 0 1,1 0 0,0 0-1,-1 0 1,1 0-1,-1 1 1,0-1-1,0 0 1,0 1-1,-1-1 1,1 1 0,-1-1-1,0 1 1,0-1-1,0 1 1,0-1-1,-1 4 1,-2 5 8,0 0 1,-1-1 0,-8 19-1,0-2-22,12-27 12,0-1 0,0 1-1,0 0 1,0 0 0,0 0-1,0 0 1,0 0 0,1 0 0,-1-1-1,0 1 1,0 0 0,1 0-1,-1 0 1,0-1 0,1 1-1,-1 0 1,1 0 0,-1-1 0,1 1-1,-1 0 1,1-1 0,0 1-1,-1-1 1,2 2 0,22 15-8,-12-8 16,-10-8-3,0 1 1,-1-1 0,1 1 0,0 0 0,-1-1 0,0 1 0,1 0-1,-1 0 1,0 0 0,0 0 0,0 0 0,0 0 0,-1 0-1,1 0 1,0 1 0,-1-1 0,0 0 0,1 0 0,-1 0 0,0 1-1,0-1 1,0 0 0,0 1 0,-1-1 0,1 0 0,-1 0 0,1 0-1,-1 1 1,0-1 0,0 0 0,0 0 0,0 0 0,0 0-1,0 0 1,-1-1 0,1 1 0,0 0 0,-1 0 0,0-1 0,1 1-1,-1-1 1,0 0 0,-2 2 0,-11 7 51,0-2-1,0 0 1,-1 0 0,0-2-1,-1 0 1,0-1 0,1 0 0,-2-1-1,1-1 1,-28 1 0,43-4-103,0 0 0,0 1-1,0-1 1,0-1 0,0 1 0,0 0 0,0 0 0,0-1 0,0 1 0,0-1 0,0 1 0,-3-3 0,4 3-57,1-1 0,-1 1 0,1-1 0,0 0 0,-1 1 1,1-1-1,0 0 0,-1 1 0,1-1 0,0 0 0,0 1 0,0-1 0,-1 0 1,1 1-1,0-1 0,0 0 0,0 1 0,0-1 0,0 0 0,0 0 0,1 1 1,-1-1-1,0 0 0,0 1 0,0-1 0,1 0 0,-1 1 0,0-1 0,1 1 1,-1-1-1,0 0 0,1 1 0,-1-1 0,1 1 0,-1-1 0,1 1 0,0-1 1,11-14-3031,0 0 1,1 1-1,0 0 1,1 1-1,23-16 1,-8 10-826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1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30 233 2268,'-19'-21'9418,"9"6"341,10 14-9650,0 1 1,0 0 0,0-1 0,0 1 0,0 0-1,0-1 1,0 1 0,0-1 0,0 1-1,0 0 1,0-1 0,1 1 0,-1 0 0,0-1-1,0 1 1,0 0 0,1 0 0,-1-1 0,0 1-1,0 0 1,1-1 0,-1 1 0,0 0-1,0 0 1,1 0 0,-1-1 0,0 1 0,1 0-1,-1 0 1,0 0 0,1 0 0,-1 0-1,1 0 1,-1 0 0,0-1 0,1 1 0,0 0-1,19-4 1066,-17 3-836,30-5 155,0 1 0,52-1 0,16 6-2461,-42 1-1998,-42-3 450,-10 2-897</inkml:trace>
  <inkml:trace contextRef="#ctx0" brushRef="#br0" timeOffset="1">286 34 2592,'1'-9'4204,"-4"-15"9802,3 24-13733,0 0 0,-1-1 0,1 1 0,0 0-1,-1 0 1,1 0 0,0 0 0,-1 0 0,1 0 0,0 0 0,-1 0 0,1 0 0,-4 2 3547,3-1-3547,-1 1-143,0 0-1,0 0 0,0 0 1,1 0-1,-1 1 1,1-1-1,-1 1 1,1-1-1,0 1 0,-2 5 1,-2 4-14,-21 38-41,3 1 0,2 2 0,-17 64 0,8 2-6348,25-97 1382,4 11-6627,4-25 7241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1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283 161 1728,'14'-81'16390,"-2"9"-5188,-12 64-9850,-6 17-1014,-6 17-284,-84 201 644,2-4-2265,80-182 255,-23 64-6039,-1-2-5660,27-74 8318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17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 92,'-52'-1'6439,"13"0"508,-70 8 0,103-6-3575,8 2-1341,14 5-756,26 4-1188,4-2 285,92 6 1,-79-10-301,555 31-14,-350-25-80,1785 32-14,-1858-51 91,94-1-982,-274 10-1809,-28-1-1622,-16-5-818,1 2 0,-36 3 0,21 1 1419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1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55 244,'-2'-7'2282,"1"4"-751,0-1 1,1 1-1,-2-1 0,1 1 0,0 0 1,-1-1-1,1 1 0,-1 0 0,0 0 0,0 0 1,0 0-1,-5-4 0,7 7-1381,-1 0 1,1-1-1,0 1 0,0 0 1,0 0-1,-1 0 1,1 0-1,0 0 0,0 0 1,0 0-1,-1 0 0,1 0 1,0 0-1,0 0 0,-1 0 1,1 0-1,0 0 0,0 0 1,-1 0-1,1 0 0,0 0 1,0 0-1,0 0 0,-1 0 1,1 0-1,0 1 0,0-1 1,-1 0-1,1 0 1,0 1 450,-1-1-451,1 0 1,0 0-1,0 0 0,0 1 1,0-1-1,0 0 0,-8 16 1126,-3 19-1401,-62 267 1208,39-182-2162,7-42-4722,16-46 447,7-22 2431,-2 6-7083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1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70 16,'-20'-4'25297,"30"-5"-24165,7 1-789,0 0 0,1 0 0,0 2 0,0 0 0,1 1 0,30-4 0,-11 5-2540,0 2 0,52 3 0,-67-1-720,8 0-2596,-28 0 4479,0 0 1,0 1-1,-1-1 1,1 1-1,0 0 1,-1 0-1,1 0 1,3 2-1,2 2-2529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1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36 523 1464,'-3'-3'1760,"-1"-1"1,1 1-1,-1-1 0,1 0 1,0 0-1,1-1 0,-1 1 1,1 0-1,0-1 0,-3-7 0,5 10-1265,-1 0-1,1 0 0,0 0 0,-1 0 1,1 0-1,0 0 0,0-1 1,0 1-1,1 0 0,-1 0 0,1-3 1,0 3-322,0 0 0,0 0 0,0 0 0,0 1 0,0-1 1,0 1-1,1-1 0,-1 1 0,0-1 0,1 1 0,-1-1 1,1 1-1,-1 0 0,3-1 0,-3 1-162,0 1-1,0 0 1,0 0-1,0 0 1,0-1-1,0 1 1,0 0-1,0 0 1,0 1-1,0-1 1,0 0-1,0 0 1,0 0 0,0 1-1,0-1 1,0 0-1,0 1 1,0-1-1,0 1 1,-1-1-1,1 1 1,0-1-1,0 1 1,-1 0-1,1-1 1,0 1-1,-1 0 1,1 0 0,0-1-1,-1 1 1,1 0-1,-1 0 1,1 0-1,-1 1 1,3 3 30,0 0 1,0 0 0,-1 0-1,3 10 1,9 56 353,4 76 0,-12-91-371,0-29-34,-2-16 16,-3-11-5,-1 0-1,0 0 1,0 0 0,0 0 0,0 0 0,0 0 0,0 0 0,0 1-1,1-1 1,-1 0 0,0 0 0,0 0 0,0 0 0,0 0 0,0 0-1,0 0 1,1 0 0,-1 0 0,0 0 0,0 0 0,0 0 0,0 0-1,0 0 1,0 0 0,1 0 0,-1 0 0,0 0 0,0-1 0,0 1-1,0 0 1,0 0 0,0 0 0,0 0 0,1 0 0,-1 0 0,0 0 0,0 0-1,0 0 1,0 0 0,0-1 0,0 1 0,0 0 0,0 0 0,0 0-1,0 0 1,0 0 0,1 0 0,-1-1 0,0 1 0,0 0 0,0 0-1,0 0 1,0 0 0,0 0 0,0-1 0,149-343 72,-65 161 320,-63 145-243,1 1 0,46-56 1,-61 85-211,0 1 1,0 0 0,1 0 0,0 1 0,1 0 0,-1 0-1,1 1 1,0 0 0,0 1 0,1 0 0,-1 0 0,1 1-1,0 1 1,0-1 0,0 1 0,0 1 0,0 0-1,0 0 1,13 2 0,-19-1-428,0 1 0,0 0 0,-1 1-1,1-1 1,0 1 0,-1-1 0,1 1 0,-1 0-1,7 5 1,12 7-6439,-21-14 6450,1 1-1,-1-1 0,0 1 0,0-1 0,0 1 0,0-1 0,0 1 0,0 0 1,0-1-1,0 1 0,0 0 0,0 0 0,0 0 0,-1 0 0,1 0 1,0 0-1,-1 0 0,1 0 0,0 0 0,-1 0 0,1 0 0,-1 1 1,0-1-1,1 0 0,-1 2 0,1 11-3443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58.74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243 65 580,'0'-4'1369,"0"0"0,0 0 0,0 0 0,0 0 0,0 0 0,-1 0 0,0 0 1,0 0-1,0 0 0,0 0 0,-1 0 0,1 1 0,-1-1 0,-4-6 0,6 11-1118,-1-1 0,0 1 0,1-1 0,0 1-1,-1-1 1,1 1 0,-1-1 0,1 1 0,0-1 0,-1 1 0,1 0 0,0-1 0,-1 1 0,1-1-1,0 1 1,0 0 0,0-1 0,0 1 0,0 0 0,0 0 0,0 0 0,-5 23 199,5-23-250,-27 140 361,-6-2-1,-62 168 0,70-250-1963,1-3-2549,12-17-3028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1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172 107 1464,'-2'1'963,"0"-1"0,-1 0-1,1 1 1,0-1 0,0 0-1,0 0 1,0 0 0,0 0-1,0-1 1,0 1 0,0-1-1,0 1 1,0-1 0,0 0-1,0 0 1,0 1 0,0-1 0,1 0-1,-4-2 1,5 2-562,-1 0-1,0 0 1,1 1 0,-1-1 0,1 0-1,-1 0 1,1 0 0,-1 1 0,1-1-1,0 0 1,-1 0 0,1 0 0,0 0-1,0 0 1,-1 0 0,1 0 0,0 0-1,0 0 1,0 0 0,0 0-1,1-1 1,8-17-254,-4 13-92,1 0 0,-1 0 0,1 1 0,1 0 1,-1 0-1,1 1 0,9-6 0,-13 8-59,0 1 0,0-1 1,1 1-1,-1 0 0,0 0 0,0 0 0,1 0 1,-1 0-1,0 1 0,1 0 0,-1-1 0,0 1 1,1 1-1,-1-1 0,0 0 0,1 1 0,-1 0 1,0-1-1,7 4 0,-9-3-1,1 0 1,-1 0-1,0 1 1,1-1-1,-1 1 0,0-1 1,0 1-1,0-1 1,0 1-1,0-1 0,0 1 1,-1 0-1,1 0 0,0-1 1,-1 1-1,1 0 1,-1 0-1,0 0 0,0 0 1,0-1-1,0 1 0,0 0 1,0 3-1,-1 2-2,0 0 1,0 0-1,-1 0 0,0 0 0,-2 7 1,-49 94-279,51-105 252,1 0 0,0 1-1,0 0 1,1-1 0,-1 1 0,1-1-1,0 1 1,0 0 0,0-1 0,0 1-1,0 0 1,1-1 0,0 1 0,0-1 0,0 1-1,0-1 1,3 7 0,3 2-57,0-1 1,0 0-1,14 16 1,-3-4 90,-17-23 11,-1 0 1,0 0 0,0 1 0,0-1-1,1 0 1,-1 1 0,0-1-1,0 0 1,0 1 0,0-1 0,1 0-1,-1 1 1,0-1 0,0 1-1,0-1 1,0 0 0,0 1 0,0-1-1,0 1 1,0-1 0,0 0-1,0 1 1,0-1 0,0 0 0,-1 1-1,1-1 1,0 0 0,0 1-1,0-1 1,0 0 0,-1 1 0,1-1-1,-14 8 378,-26-2 112,31-5-469,-30 7-96,15-3-968,-35 3 0,53-8 140,0 0 0,0 0 1,0 0-1,0-1 0,0 0 1,0 0-1,1 0 0,-1-1 1,0 1-1,1-1 0,-7-4 1,11 6 328,-1-1 0,1 0 0,0 0 0,-1 0 0,1 0 1,0 0-1,0 0 0,0-1 0,0 1 0,0 0 0,0-1 0,0 1 1,0 0-1,1-1 0,-2-2 0,3-8-3938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1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23 424,'3'-23'28098,"-9"29"-26473,-50 90-682,19-28-728,26-49-193,-127 220-565,82-151-2056,15-31-5373,23-34 1009,6-11-1834</inkml:trace>
  <inkml:trace contextRef="#ctx0" brushRef="#br0" timeOffset="1">125 196 952,'-10'-9'3621,"5"5"244,0-1 0,0 1 0,0-1 0,-7-9 0,12 14-3808,0 0 1,0 0-1,0 0 0,0 0 0,0 0 0,1 0 1,-1 1-1,0-1 0,0 0 0,0 0 0,0 0 1,0 0-1,0 0 0,0 0 0,1 0 0,-1 0 0,0 0 1,0 0-1,0 0 0,0 0 0,0 0 0,1 0 1,-1 0-1,0 0 0,0 0 0,0 0 0,0 0 1,0 0-1,0 0 0,1 0 0,-1 0 0,0 0 1,0 0-1,0 0 0,0 0 0,0 0 0,0 0 1,0 0-1,1-1 0,-1 1 0,0 0 0,0 0 1,0 0-1,0 0 0,0 0 0,0 0 0,0 0 0,0-1 1,0 1-1,0 0 0,0 0 0,1 0 0,-1 0 1,0 0-1,0 0 0,0-1 0,0 1 0,0 0 1,0 0-1,0 0 0,0 0 0,0 0 0,0 0 1,0-1-1,0 1 0,-1 0 0,1 0 0,0 0 1,0 0-1,11 4 842,-2 1-813,-1 0 0,0 1 0,0 0 0,0 1 0,0 0 0,-1 0 0,-1 1 0,1-1 0,-1 2 0,9 15 0,-5-7-85,-2 1 0,0 0 0,-1 0 0,8 33-1,-11-30-534,-1-1 0,0 1 0,-2 0 0,-1 0 0,0 0 0,-4 24 0,-12 40-7020,-6-2-6117,16-62 9563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1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70 1000,'10'-28'6742,"-8"24"-5220,0-1 1,0 1-1,-1-1 1,0 1 0,0-1-1,0 1 1,0-6-1,-1 25 1214,-1 0-1,-5 24 1,-14 32 495,-40 72-3759,23-57 1188,-25 52-1453,17-48-2996,45-90 3728,-19 42-5273,15-28 640,2 0-3390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2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1 253 964,'3'-2'2371,"-1"0"0,1 1 0,0 0 0,0-1 0,0 1 0,0 0 0,1 1-1,3-2 1,10-1 3716,0 0-6013,25-4 375,1 2 0,0 2 0,86 5 0,-113-1-726,-1 1 0,0 0 0,17 6-1,19 9-6767,-46-16 4044</inkml:trace>
  <inkml:trace contextRef="#ctx0" brushRef="#br0" timeOffset="1">369 17 3160,'-10'-16'20085,"8"16"-19557,-7 3 5827,0 6-5594,-69 132 466,34-58-1161,-48 84-3368,62-111-1321,0 0-3540,9-11-1113,15-27 4806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2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72 622 832,'-37'-28'10897,"2"4"7400,55 42-17856,-11-3-422,0 0-1,0 1 1,-2 0 0,0 0 0,-1 1-1,0-1 1,-1 2 0,2 18 0,-1 8 35,-2 0 0,-3 46 1,-1-90-55,0 0 0,0 0 0,0 0 0,0 0 1,0 1-1,0-1 0,0 0 0,0 0 0,0 0 0,-1 0 0,1 1 0,0-1 1,0 0-1,0 0 0,0 0 0,0 1 0,0-1 0,0 0 0,0 0 1,0 0-1,0 0 0,1 1 0,-1-1 0,0 0 0,0 0 0,0 0 1,0 1-1,0-1 0,0 0 0,0 0 0,0 0 0,0 0 0,1 0 0,-1 1 1,0-1-1,0 0 0,0 0 0,0 0 0,0 0 0,1 0 0,-1 0 1,0 0-1,0 0 0,0 1 0,0-1 0,1 0 0,-1 0 0,0 0 1,0 0-1,0 0 0,1 0 0,6-11 16,7-19 15,-14 30-31,165-456 177,-159 437-146,16-51 366,3 1-1,47-93 1,-66 152-374,1 0-1,-1 0 1,2 1 0,-1 0-1,1 1 1,1-1-1,0 2 1,0-1 0,14-8-1,-18 13-72,0-1 0,1 2 1,-1-1-1,1 0 0,-1 1 0,1 0 0,0 1 0,0-1 0,0 1 0,0 0 0,0 1 0,0-1 0,0 1 0,0 0 1,0 1-1,0-1 0,0 1 0,0 1 0,10 2 0,-14-3-103,1 0 0,-1 1 0,0-1 0,0 0 0,-1 1 0,1-1 0,0 1 0,0-1 0,-1 1 0,1 0 0,-1 0 1,1-1-1,1 5 0,-1-2-759,0 1 1,0-1 0,-1 1 0,1-1 0,-1 1 0,1 6-1,-1 0-2138,-1 0 0,0 0 0,0 0 0,-1 0 0,-3 14-1,-1-6-723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2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131 111 1428,'-2'1'963,"0"-1"0,1 1 0,-1-1 1,0 0-1,0 0 0,0 0 0,-1 0 0,1 0 0,0 0 0,1-1 0,-1 1 0,0 0 1,0-1-1,0 0 0,-4-1 0,5 1-441,0 0 0,0 0 0,0 0 1,0 0-1,0 0 0,0 0 0,0 0 1,0 0-1,1 0 0,-1 0 0,0-1 1,1 1-1,-1 0 0,1-1 0,-1 1 0,1 0 1,-1-3-1,1 1-87,-1 0 1,1 1-1,0-1 1,1 0-1,-1 0 1,0 1-1,1-1 1,-1 0-1,3-4 0,-2 4-444,0 0 0,1 1 0,-1-1 0,1 0 0,-1 0 0,1 1 0,0-1 0,5-3 0,-4 3 19,1 0-1,-1 1 1,1 0-1,0-1 1,0 1-1,0 1 1,0-1-1,0 1 1,0-1-1,0 1 0,1 0 1,-1 1-1,0-1 1,1 1-1,-1 0 1,5 0-1,-7 0-10,0 1 0,0-1 0,0 0 0,0 1 0,0-1 0,0 1 0,-1 0 0,1 0 0,0-1 0,0 1 0,-1 0 0,1 1 0,-1-1 0,1 0-1,-1 0 1,1 1 0,-1-1 0,0 0 0,0 1 0,1 0 0,-1-1 0,0 1 0,0 0 0,-1-1 0,1 1 0,0 0 0,-1 0 0,1 0 0,-1 0 0,1 0 0,-1-1 0,0 1 0,0 0 0,0 0 0,0 0 0,0 0 0,0 0 0,-1 2-1,-2 11 4,0 0 0,-1 0-1,-1-1 1,0 0 0,-1 0-1,-1 0 1,0-1 0,-10 14 0,-19 40-217,36-66 190,-1 0-1,1 0 0,0 0 1,0 0-1,-1 0 1,1 0-1,0 0 0,0 0 1,0 0-1,0 0 1,0 0-1,0 0 1,1 0-1,-1 0 0,0 0 1,0 0-1,1 0 1,-1 0-1,1 0 0,-1 0 1,1 0-1,-1-1 1,1 1-1,-1 0 0,1 0 1,1 0-1,24 20-170,-5-4 170,-19-16 31,-1 0 1,0 1-1,0-1 0,1 1 1,-1 0-1,0-1 0,-1 1 1,1 0-1,0 0 1,0 0-1,-1-1 0,1 1 1,-1 0-1,1 0 1,-1 0-1,0 0 0,0 0 1,0 0-1,0 0 1,0 0-1,-1 3 0,-1-1 45,1-1-1,0 0 1,-1 0 0,0 0-1,0 0 1,0 0-1,0 0 1,0 0-1,0-1 1,-1 1-1,-3 2 1,-3 2-282,0-1 1,0 0-1,0 0 1,-1-1-1,0 0 0,0-1 1,-10 3-1,16-6-389,1 0-1,0-1 1,0 1-1,0-1 1,0 0 0,-1 0-1,1 0 1,-4-1-1,4 1-351,1-1 0,-1 0-1,1 1 1,-1-1 0,1 0 0,0-1-1,-1 1 1,1 0 0,0-1-1,0 1 1,0-1 0,0 0 0,0 0-1,0 1 1,0-1 0,-1-4 0,-3-3-3416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2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94 1036,'-24'0'7119,"-45"-8"1,64 8-6834,-16-6 12628,31 6-12260,253 2-592,846-44-40,-248 5 23,-200 35-265,-649 2 121,-7 0-42,0-1 0,0 2-1,0-1 1,0 0 0,-1 1 0,1 0 0,0 0 0,0 0-1,8 4 1,-13-5 79,0 0 0,0 1-1,1-1 1,-1 0 0,0 0-1,0 1 1,0-1 0,0 0 0,0 0-1,0 0 1,0 1 0,1-1-1,-1 0 1,0 0 0,0 1 0,0-1-1,0 0 1,0 1 0,0-1-1,0 0 1,0 0 0,0 1 0,0-1-1,0 0 1,-1 0 0,1 1-1,0-1 1,0 0 0,0 0 0,0 1-1,0-1 1,0 0 0,0 0-1,-1 0 1,1 1 0,0-1 0,0 0-1,0 0 1,-1 0 0,1 1-1,0-1 1,0 0 0,0 0 0,-1 0-1,1 0 1,0 0 0,0 0-1,-1 0 1,1 0 0,0 1 0,-1-1-1,-13 6-2854,-8-2-1046,0-1 1,-27 1-1,4-1-245,-5 2 181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2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151 102 644,'17'-43'11345,"-13"35"-8619,0-1 1,0 0-1,2-11 1,-5 17-1595,2-6 2496,-4 9-3590,1 0-1,0 0 0,0 0 0,0 0 0,0 0 0,0 0 0,0 1 0,0-1 0,0 0 0,0 0 0,0 0 0,0 0 1,0 0-1,0 0 0,0 0 0,0 0 0,-1 0 0,1 0 0,0 0 0,0 0 0,0 0 0,0 0 0,0 0 0,0 0 0,0 1 1,0-1-1,0 0 0,-1 0 0,1 0 0,0 0 0,0 0 0,0 0 0,0 0 0,0 0 0,0-1 0,0 1 0,0 0 1,-1 0-1,1 0 0,0 0 0,0 0 0,0 0 0,0 0 0,0 0 0,0 0 0,0 0 0,0 0 0,0 0 0,0 0 1,0 0-1,-1 0 0,1 0 0,0-1 0,0 1 0,0 0 0,0 0 0,0 0 0,0 0 0,0 0 0,0 0 0,-2 3 61,0 0 0,0 1 0,0 0 0,1-1-1,-1 1 1,1 0 0,0 0 0,0-1 0,0 1-1,1 0 1,-1 0 0,1 6 0,-3 11 129,-12 62-712,-4-2 1,-35 93 0,46-154-2095,-1 1-1,-14 22 1,5-18-3938,-2-3-3602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2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14 276 576,'-14'3'15222,"25"-8"-9864,28-8-3139,-1 9-1098,1 1-1,49 4 0,-62 1-1944,1 1-1,28 7 1,-47-7 48,-4-2-160,0 0 0,-1 0 0,1-1 0,0 1 0,0-1-1,8 1 1,-36-15-14598</inkml:trace>
  <inkml:trace contextRef="#ctx0" brushRef="#br0" timeOffset="1">284 21 1456,'-8'-19'18648,"7"18"-17760,-11 0 4276,9 4-4828,1-1 0,-1 1-1,1 0 1,0 0 0,0 0-1,0 0 1,0 0 0,0 1-1,1-1 1,-1 0 0,0 6-1,0-5-140,-68 206 552,46-131-2975,-2-2-3385,-3 5-11407,26-68 12791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2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22 544 1092,'-4'-19'5026,"3"12"-2093,0-1-1,-1 1 0,0 0 1,0 1-1,-7-14 1,13 35 3715,29 85-5913,-17-36-626,-13-45-85,11 29-1,-14-47-23,0-1 1,0 0 0,0 1-1,0-1 1,0 0 0,0 0-1,0 1 1,0-1 0,0 0-1,0 1 1,0-1 0,1 0-1,-1 0 1,0 1 0,0-1-1,0 0 1,0 0 0,1 0-1,-1 1 1,0-1 0,0 0 0,1 0-1,-1 0 1,0 0 0,0 1-1,1-1 1,-1 0 0,0 0-1,0 0 1,1 0 0,-1 0-1,0 0 1,1 0 0,-1 0-1,0 0 1,0 0 0,1 0-1,-1 0 1,0 0 0,1 0-1,-1 0 1,0 0 0,0 0 0,1 0-1,-1 0 1,0 0 0,1 0-1,-1-1 1,0 1 0,0 0-1,1 0 1,-1 0 0,0-1-1,0 1 1,0 0 0,1 0-1,-1 0 1,0-1 0,0 1-1,0 0 1,0 0 0,1-1-1,-1 1 1,0 0 0,0-1 0,0 1-1,0 0 1,0-1 0,11-23 3,-10 21-11,117-307 33,-69 177 162,-40 104-9,3 0 1,0 1-1,2 0 1,1 1 0,1 1-1,28-36 1,-42 60-181,0 0 0,1 1 0,-1-1 0,1 0 0,-1 1 1,1 0-1,0 0 0,-1 0 0,1 0 0,0 0 0,0 0 0,0 1 0,0-1 0,0 1 0,4 0 0,50 2-68,-41-1 29,-4 1-322,0-1 0,21 6 1,-28-6-59,-1 0 0,0 1 0,0 0 1,0-1-1,0 1 0,-1 1 0,1-1 0,0 0 1,-1 1-1,0 0 0,4 3 0,3 4-1801,-9-10 1658,0 1 0,0-1 0,-1 1 0,1-1 0,0 1 0,0 0 0,-1-1 0,1 1 0,0 0 0,-1 0 0,1-1 0,0 1 0,-1 0 0,1 0 0,-1 0 0,0 0 0,1 0 0,-1 0-1,0 0 1,0 0 0,1 0 0,-1 0 0,0 0 0,0 0 0,0 0 0,0 0 0,0 0 0,0 0 0,0 0 0,-1 0 0,1-1 0,-1 3 0,-4 6-3144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59.16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17 149 2856,'-3'-4'1540,"1"0"-1,0 1 0,0-1 1,1 0-1,-1-1 1,1 1-1,0 0 0,-1-5 1,2 6-1244,0 1 0,0 0-1,1-1 1,-1 1 0,1 0 0,0 0 0,-1 0 0,1-1 0,0 1 0,0 0 0,0 0 0,1 0 0,-1 0 0,0 1 0,1-1 0,-1 0-1,4-2 1,3-3-78,0 0 0,1 1 0,-1 0 0,1 0 0,0 1 0,1 0-1,-1 1 1,1 0 0,0 1 0,19-5 0,-18 6-611,0 0 0,1 0 1,-1 1-1,1 1 0,-1 0 0,1 1 1,-1 0-1,1 0 0,19 6 1,-23-4-576,0 1 0,0-1 1,0 2-1,0-1 1,7 6-1,-11-7 129,0 0-1,0 0 1,-1 0 0,0 0-1,1 0 1,-1 1 0,-1 0-1,1 0 1,0-1 0,-1 1-1,3 6 1,-2 5-2106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2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72 2992,'-21'12'10895,"21"-12"-10486,-1 0 0,0 1 0,1-1 0,-1 0 0,0 1 0,0-1-1,1 0 1,-1 0 0,0 0 0,1 0 0,-1 1 0,0-1 0,0 0 0,0-1 0,1 1 0,-1 0 0,0 0 0,1 0 0,-1 0-1,0 0 1,0-1 0,1 1 0,-1 0 0,0-1 0,1 1 0,-1-1 0,0 1 0,0-1 0,9-6 4557,6-6-4296,-10 8-628,1 0 0,0 1 0,0-1 0,1 1-1,0 0 1,-1 0 0,1 1 0,1 0 0,-1 0 0,11-4 0,-6 4-58,1-1 1,-1 2-1,1 0 1,0 0-1,16 0 1,-27 2 13,1 0 0,-1 0 0,0 1 0,0-1 0,1 0 1,-1 0-1,0 1 0,0-1 0,1 0 0,-1 1 1,0-1-1,0 1 0,0 0 0,0-1 0,0 1 0,0 0 1,0 0-1,0 0 0,0-1 0,0 1 0,-1 0 1,1 0-1,0 0 0,0 0 0,-1 1 0,1-1 0,-1 0 1,1 0-1,-1 0 0,1 0 0,-1 1 0,0-1 1,0 0-1,1 0 0,-1 1 0,0-1 0,0 0 0,0 0 1,-1 1-1,1-1 0,0 0 0,0 0 0,-1 2 1,0 2-3,0 0 1,0 0 0,-1 0 0,0 0 0,0 0 0,0-1 0,0 1 0,0-1 0,-6 8 0,1-5-11,-6 8-43,0 0 0,-20 32 0,32-46 38,1 0 0,-1 0 0,1 0 0,-1 1 0,1-1 1,0 0-1,0 0 0,-1 0 0,1 1 0,0-1 0,0 0 1,0 0-1,0 0 0,1 1 0,-1-1 0,0 0 0,0 0 1,1 0-1,0 2 0,14 22-100,-13-23 117,1 2-1,-1-1 1,0 0 0,0 0-1,-1 1 1,1-1-1,1 7 1,-2-7 31,-1 1 0,0-1 0,0 1 1,0 0-1,0-1 0,0 1 0,-1-1 1,0 1-1,0-1 0,0 1 0,0-1 0,0 1 1,-1-1-1,1 0 0,-1 0 0,0 0 0,0 0 1,0 0-1,-1 0 0,1 0 0,0-1 1,-1 1-1,0-1 0,-4 3 0,3-2-229,-1 0 0,1 0 0,-1 0 0,0-1 0,0 0 0,0 0 0,-6 1 0,6-2-632,0 0 0,0-1 0,1 1 0,-1-1 0,0 0-1,0 0 1,-10-2 0,12 1-304,0-1 0,0 0 0,0 1 0,0-1 0,0 0 0,0-1 0,1 1 0,-1 0 0,0-1 0,1 0 0,0 1 0,0-1 0,0 0 0,0 0 0,-2-5 0,-2-4-3364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2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43 724,'-55'9'8895,"-1"-3"8848,56-6-17672,10-9 1175,15-9-1116,-17 13-575,0 1-1,1 0 1,-1 0 0,1 1 0,0 0 0,0 1 0,1 0 0,-1 0 0,18 0 0,-22 2-434,1 1-1,-1-1 1,1 1 0,-1 0 0,0 1 0,1-1 0,7 5 0,-7-4-527,-1 1 0,0 1 0,0-1 0,0 1 0,0 0 0,-1 0 0,8 8 0,-4-1-1683,-2 1 189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2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77 428,'-39'11'18110,"113"-28"-15621,-2-1-4229,72-25-10888,-112 33 9017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2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89 1692,'0'-3'1061,"0"1"1,1-1-1,-1 1 0,1-1 0,0 1 0,0 0 0,0-1 1,0 1-1,2-4 0,-1 4-121,-1 0 0,0 0 0,0 0 0,0 0 0,0 0 0,-1-1 0,1 1 1,-1 0-1,1-4 0,0 4-694,-1 1 0,1 0 0,0 0 0,-1 0 0,1-1 0,0 1 1,0 0-1,-1 0 0,1 0 0,0 0 0,0 0 0,0 0 0,0 1 0,1-1 1,-1 0-1,0 0 0,0 1 0,0-1 0,1 1 0,-1-1 0,1 1 0,30-11 152,-26 9-390,0 1 1,0 0 0,0 1-1,0-1 1,0 1 0,0 0-1,0 1 1,0-1 0,0 1-1,0 0 1,0 1 0,-1-1-1,1 1 1,0 0 0,-1 1-1,6 2 1,-8-3-10,0 1 0,0-1 1,0 0-1,0 1 0,-1 0 0,1-1 0,-1 1 1,0 0-1,0 0 0,0 0 0,0 1 0,-1-1 1,1 0-1,-1 1 0,0-1 0,0 1 1,0-1-1,0 1 0,-1 0 0,1-1 0,-1 1 1,0 0-1,0-1 0,0 1 0,-1 0 0,1-1 1,-2 6-1,-1 2-9,0 0 0,-1-1 1,0 0-1,-1 0 0,0 0 1,0 0-1,-1-1 0,0 0 1,-1 0-1,0-1 0,-14 15 1,-1-4-374,-1-1 1,-1 0 0,-31 17 0,62-38 356,-1 0 0,0 1 0,1 0 0,-1 1 0,1 0 0,0 0 0,-1 0 0,1 1 0,0 0 0,0 0 0,-1 0 0,1 1 0,0 0 0,12 4 0,-14-4 26,-1 1 1,1 0-1,-1 0 1,1 0-1,-1 0 1,0 1-1,0-1 1,0 1-1,0 0 1,4 5-1,-6-6-1,0 0-1,0 1 0,-1-1 1,1 1-1,-1-1 1,1 1-1,-1 0 0,0 0 1,0 0-1,0 0 0,0 0 1,-1 0-1,1 0 1,-1 0-1,0 0 0,0 0 1,0 4-1,-1 0 5,0 1 0,-1-1 0,0 0 0,0 0 0,0 0 0,-1 0 0,0 0-1,0-1 1,-1 1 0,0-1 0,0 0 0,-1 0 0,1 0 0,-10 8 0,4-5 16,-2 1 1,1-2-1,-1 1 0,0-2 1,-1 1-1,-20 7 0,25-12-76,-1 0 0,1-1-1,0 0 1,0 0 0,-1-1-1,1 0 1,-1-1-1,1 0 1,-1 0 0,1-1-1,-15-2 1,19 2-196,0 0 0,1 0 0,0-1 0,-1 1 0,1-1 1,0 0-1,0 1 0,0-1 0,0-1 0,0 1 0,0 0 0,-4-5 0,5 4-185,1 1 0,-1-1 0,1 0 0,-1 1 0,1-1 0,0 0 0,0 0 0,0 0 0,1 1 0,-1-1 0,1 0 0,-1 0 0,1 0 0,0 0 0,0 0 0,1 0 0,0-5 0,0 3-647,0-1 0,0 1 1,1-1-1,-1 1 0,1 0 0,1 0 1,-1 0-1,4-6 0,7-6-2110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2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2804,'2'-1'12243,"9"-2"-7935,20 0-1664,113 3 1059,0 0-5097,-143 0 1195,0 0 0,-1 0 0,1 0 0,0 0 0,-1 0 0,1 0 0,0 0 0,-1 0 0,1 0 0,0 0 0,-1 0 0,1 0-1,0 0 1,-1 0 0,1-1 0,-1 1 0,1 0 0,0-1 0,-1 1 0,1 0 0,-1-1 0,1 1 0,-1-1 0,1 1 0,-1 0 0,1-1 0,-1 0 0,0 1-1,1-1 1,-1 1 0,0-1 0,1 1 0,-1-1 0,0 0 0,0 1 0,1-1 0,-1 1 0,0-1 0,0 0 0,0 1 0,0-1 0,0 0 0,0 1 0,0-1 0,0-1-1,-1 0-480,1 1 0,-1-1 0,0 0 0,1 0 0,-1 1 0,0-1-1,0 1 1,0-1 0,-1 1 0,1-1 0,0 1 0,0 0 0,-1-1-1,1 1 1,-3-1 0,-9-6-2453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26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77 652,'2'-7'3599,"0"3"-2152,-1 1 0,0-1 0,1 1 0,-2-1 0,1 1 0,0-5-1,-3-4 5384,2 11-6437,0 0 1,0 0 0,0 1 0,-1-1 0,1 0 0,0 1 0,-1-1-1,1 0 1,0 1 0,-1-1 0,1 0 0,-1 1 0,1-1 0,0 1-1,-1-1 1,0 1 0,1-1 0,-1 1 0,1-1 0,-1 1-1,-1-1 1,-10 10 670,4-1-996,-4 5-32,1 1 1,0 0 0,1 1-1,1 0 1,0 1 0,-10 24-1,12-25-19,-8 20 12,2 2-1,1 0 1,-7 41 0,-15 50-6536,33-125 5921,-7 17-5041</inkml:trace>
  <inkml:trace contextRef="#ctx0" brushRef="#br0" timeOffset="1">650 87 660,'2'-28'6439,"0"-7"3005,-8 14 194,6 21-9567,0-1 0,0 1 0,-1 0 0,1 0 0,0 0 0,0 0 0,0 0 0,0 0 0,0-1 0,0 1-1,0 0 1,0 0 0,-1 0 0,1 0 0,0 0 0,0 0 0,0 0 0,0 0 0,0 0 0,0 0 0,-1 0 0,1 0 0,0 0 0,0 0 0,0 0 0,0 0 0,0 0 0,-1 0-1,1 0 1,0 0 0,0 0 0,0 0 0,0 0 0,0 0 0,-1 0 0,1 0 0,0 0 0,0 0 0,0 0 0,0 0 0,0 0 0,-1 0 0,1 0 0,0 0 0,0 1 0,0-1 0,-8 10 993,-6 20-1383,11-23 705,-99 240 785,42-80-5063,52-143 1840,-6 18-4119,2-1-5163,12-30 6817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2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13 263 1272,'-13'-19'18954,"25"19"-14229,-5 0-5196,152-11 4258,-42 0-3629,-96 11-418,31-4 152,-21-4-4671,-30 7 4572,-1 1 0,0 0 0,0-1 0,1 1 0,-1 0 0,0-1 0,0 1 1,1 0-1,-1-1 0,0 1 0,0-1 0,0 1 0,1 0 0,-1-1 0,0 1 0,0-1 0,0 1 0,0-1 0,0 1 0,0 0 0,0-1 0,0 1 0,0-1 0,0 1 0,0-1 0,-1 1 0,1 0 1,0-1-1,0 1 0,0-1 0,0 1 0,-1 0 0,1-1 0,0 1 0,0 0 0,-1-1 0,1 1 0,0 0 0,-1-1 0,-13-14-6744,-1 8 3400,2 0 153</inkml:trace>
  <inkml:trace contextRef="#ctx0" brushRef="#br0" timeOffset="1">279 18 1988,'9'-18'22539,"-12"29"-18977,-115 307 225,72-214-7980,-4-3-6880,37-72 2090,10-17 4596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26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84 1512,'-1'-4'1219,"0"0"0,0 0-1,1 0 1,-1 0 0,1 0-1,0 0 1,0 0 0,1 0 0,-1 0-1,1 0 1,2-5 0,-3 7-578,1 0 0,0 1 0,0-1 0,0 0 0,0 1 0,0-1 0,0 1 1,1 0-1,-1-1 0,0 1 0,1 0 0,-1 0 0,4-2 0,18-4 2258,-20 6-2849,1 1 0,0 0-1,0 0 1,0 0 0,0 0 0,0 1-1,0-1 1,0 1 0,-1 0 0,1 0-1,0 1 1,-1-1 0,1 1 0,-1 0-1,1-1 1,-1 2 0,0-1 0,1 0-1,-1 1 1,-1-1 0,1 1 0,0 0-1,-1 0 1,1 0 0,-1 0 0,4 6-1,-3-3-49,0 1 0,0-1 0,-1 0 0,0 1 0,0 0-1,0 0 1,-1-1 0,0 1 0,0 0 0,-1 0 0,0 0-1,0 0 1,0 0 0,-2 9 0,-3-2 12,1 1-1,-2-1 1,0-1 0,0 1-1,-1-1 1,-1 0 0,0 0-1,-1-1 1,0 0 0,-1-1-1,-1 0 1,-15 13 0,4-5-90,-1-1 0,-1-1 1,-1-2-1,0 0 1,-40 16-1,58-28 1,-28 10-364,34-13 401,0 0 0,0 1 1,0-1-1,0 0 0,0 0 0,-1 0 1,1 0-1,0 0 0,0 0 0,0 0 1,0 0-1,0-1 0,-1 1 1,1 0-1,0-1 0,0 1 0,0-1 1,0 1-1,0-1 0,0 1 1,0-1-1,0 0 0,0 1 0,1-1 1,-1 0-1,-1-1 0,2 1 2,0 0-1,0 0 1,-1-1-1,1 1 1,0 0-1,0 0 1,1 0-1,-1-1 1,0 1-1,0 0 1,1 0-1,-1 0 1,0 0 0,1-1-1,-1 1 1,1 0-1,-1 0 1,1 0-1,1-2 1,15-19-348,-11 16 496,-1 1-1,1 0 1,1 0-1,-1 0 0,0 1 1,1 0-1,0 0 0,0 1 1,0 0-1,0 0 1,9-1-1,-12 3 1,0 0 0,1 0-1,-1 1 1,1 0 0,-1 0 0,1 0 0,-1 0-1,1 1 1,-1 0 0,1 0 0,-1 0 0,0 0-1,1 1 1,-1 0 0,0-1 0,0 2 0,0-1-1,-1 0 1,1 1 0,6 5 0,-5-4-104,0 1 0,0 1 0,0-1 0,0 1 0,-1-1 0,0 2 0,0-1 0,-1 0 0,1 0 0,-1 1 0,-1 0 0,1 0 1,1 11-1,-3-11-318,0 0-1,-1 0 1,0 0 0,0 0 0,-1 0 0,0 0 0,0 0 0,0-1 0,-4 9 0,-5 21-4581,0 19-11213,10-43 12130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2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18 641 1748,'-10'-40'8612,"4"11"454,6 28-8733,0 0-1,0 1 1,-1-1 0,1 0 0,0 1 0,0-1 0,0 0 0,0 1-1,0-1 1,0 0 0,0 1 0,0-1 0,0 0 0,0 1 0,0-1-1,0 0 1,1 1 0,-1-1 0,0 0 0,0 1 0,1-1 0,-1 1-1,0-1 1,1 1 0,-1-1 0,1 0 0,-1 1 0,1-1 0,0 0 453,5 17-75,14 18-367,-12-22-265,0 2 1,-1-1-1,0 1 0,-1 0 1,-1 0-1,0 1 1,3 17-1,-7-27-73,4 28 8,2 51 0,-5-82 26,0-7-11,2-10-4,0-39-8,-2 20-23,9-43 0,1 20 71,3 1 1,3 1 0,34-77 0,-34 97 69,1-1 1,1 2-1,2 1 0,2 1 0,52-56 0,-48 58-130,-18 18-5,1 1 0,0 0 0,0 0 0,1 2 0,17-12 0,-26 20-91,0 0 0,0 0 1,0 0-1,0 0 0,0 1 0,0-1 1,0 1-1,0 0 0,0 0 0,0 0 0,0 1 1,0-1-1,0 1 0,0-1 0,0 1 1,0 0-1,0 0 0,3 2 0,-1-1-153,-1 1-1,0-1 1,1 0-1,-1 1 1,-1 0-1,1 0 1,0 0 0,-1 1-1,1-1 1,3 7-1,12 12-7272,-17-20 6068,1 1 0,0 0 0,-1 0 0,0 0 0,1 0 0,-1 1 0,0-1-1,-1 1 1,3 4 0,-1 6-2680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2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138 160 1296,'-19'1'3748,"17"-1"-2745,0 0 1,0 0-1,0 0 1,1-1 0,-1 1-1,0 0 1,0-1-1,0 0 1,1 1-1,-3-2 1,3 1-571,0 1 0,1-1 0,-1 1 0,1-1 0,-1 1 0,1-1 0,-1 1 0,1-1 0,-1 0 0,1 1 0,0-1 0,-1 1 0,1-1 0,0 0 0,0 0 0,-1 1 0,1-1 0,0 0 0,0-1 0,0 0-218,0 0 0,0 1-1,0-1 1,1 0 0,-1 0-1,1 0 1,-1 1 0,1-1-1,0 0 1,2-3-1,2-4 109,2 0 0,-1 0 0,1 1 0,0 0 0,1 0 0,0 0 0,0 1 0,1 1 0,18-12 0,-20 14-323,0 0 0,0 1 1,1-1-1,-1 1 0,1 1 1,0 0-1,0 0 0,-1 0 1,1 1-1,0 0 0,0 1 1,1 0-1,-1 0 0,9 1 1,-15 0-1,0-1 0,0 0 0,0 1 0,0-1 0,0 1 0,-1 0 0,1 0 0,0 0 0,-1-1 0,1 1 1,0 1-1,-1-1 0,1 0 0,-1 0 0,0 1 0,1-1 0,-1 0 0,0 1 0,0-1 0,0 1 0,2 2 0,-3-1 2,1 0-1,0-1 1,-1 1-1,0 0 1,1 0-1,-1-1 0,0 1 1,0 0-1,-1 0 1,1 0-1,0-1 1,-1 1-1,-1 3 1,-1 3 2,0 0 0,-1-1 0,0 1 1,-1-1-1,0 0 0,0 0 1,-11 12-1,-40 33 22,33-33-66,-25 29 0,47-48 23,1 0 0,-1-1 0,1 1 1,-1-1-1,1 1 0,0 0 0,-1-1 0,1 1 0,0 0 1,0-1-1,-1 1 0,1 0 0,0-1 0,0 1 1,0 0-1,0-1 0,0 1 0,0 0 0,0 0 1,0-1-1,0 1 0,0 0 0,0-1 0,1 1 1,-1 1-1,1 0 0,1-1 1,-1 1 0,0 0-1,0-1 1,1 1-1,-1-1 1,0 0 0,1 1-1,2 1 1,7 3 21,0 0 1,18 7-1,-18-9-22,-9-3 21,1 0 0,-1 0 0,0 0 0,1 1 1,-1-1-1,0 1 0,0-1 0,0 1 0,0 0 1,0 0-1,0 0 0,0 0 0,-1 0 0,1 0 0,1 4 1,-2-4 8,-1-1 1,0 1-1,0 0 1,0-1 0,0 1-1,0-1 1,0 1-1,0-1 1,-1 1-1,1-1 1,-1 1 0,1-1-1,-1 1 1,1-1-1,-1 1 1,0-1 0,0 0-1,0 1 1,0-1-1,0 0 1,0 0 0,0 0-1,0 0 1,0 0-1,0 0 1,-1 0 0,-1 1-1,-8 7-45,-1-2 0,0 1 0,0-2 0,0 0 1,-1 0-1,0-1 0,0-1 0,-16 4 0,19-6-891,-1 0 1,0-1-1,0 0 0,0-1 1,0 0-1,-15-2 0,22 1-169,0 0 0,0 0 0,0 0-1,0-1 1,-6-3 0,9 5 640,0-1-1,0 1 1,0-1 0,0 1-1,0-1 1,0 0 0,0 0 0,0 0-1,0 1 1,0-1 0,0 0-1,1 0 1,-1 0 0,0 0-1,1 0 1,-1-1 0,1 1-1,-1 0 1,1 0 0,0 0 0,-1 0-1,1-2 1,3-7-3876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5:2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8 389 996,'-7'-3'10727,"16"-1"-9768,-9 4-729,22 12 517,-14-17 1066,3 13-1263,-8 0-339,0-1 0,1 0 0,0 0 1,0 0-1,0 0 0,1 0 0,10 10 0,-13-16-139,1 1 1,-1-1 0,0 0-1,0 0 1,1 0-1,-1 0 1,1 0-1,-1-1 1,0 1-1,1-1 1,-1 0 0,1 0-1,-1 1 1,1-2-1,0 1 1,-1 0-1,0 0 1,1-1-1,-1 1 1,1-1-1,-1 0 1,1 0 0,2-2-1,9-3 366,0-1-1,21-14 0,-28 16-288,192-146 2235,-136 100-1061,-12 5 603,80-90 1,-129 134-1908,2-2-3,-1 0 1,1 0-1,-1-1 1,0 1-1,0-1 1,0 1-1,2-7 1,-5 11-238,-1 0-51,0 0-1,-1 1 1,1 0-1,0-1 1,0 1 0,0 0-1,0-1 1,0 1-1,0 0 1,0 0-1,0 0 1,0 0-1,0 0 1,0 0-1,1 0 1,-2 2 0,-14 26-4585,11-20 2102,-26 48-9073,19-35 8160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6:59.56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248 105 2032,'-22'-35'9738,"-17"-14"-3357,39 48-5961,-1-1 1,0 1-1,0 0 1,0-1-1,-1 1 0,1 0 1,0 0-1,0 0 1,-1 0-1,1 0 1,0 0-1,-1 0 0,1 1 1,-4-2-1,4 2-203,-1 1 0,0-1 0,1 1 0,-1-1 0,0 1 0,1 0-1,-1 0 1,1 0 0,-1 0 0,1 0 0,-1 0 0,1 0 0,0 0 0,-3 3 0,-11 10 22,1 1 0,0 1 0,1 0 0,1 1 0,-17 31 0,22-36-234,0 1 1,2 0 0,0 1 0,0 0-1,1-1 1,1 1 0,0 1 0,1-1-1,-1 16 1,3-26-47,1 0 0,-1 1 0,1-1 0,0 1 1,0-1-1,0 0 0,0 1 0,1-1 0,0 0 0,0 0 0,0 0 0,5 6 0,-6-8-20,0-1 1,0 0-1,0 0 0,0 1 0,1-1 0,-1 0 1,0 0-1,1-1 0,-1 1 0,1 0 0,-1 0 1,1-1-1,-1 1 0,1-1 0,-1 1 0,1-1 1,0 0-1,-1 1 0,1-1 0,0 0 0,-1 0 1,1 0-1,0 0 0,-1-1 0,1 1 0,0 0 0,-1-1 1,1 1-1,-1-1 0,1 1 0,-1-1 0,1 0 1,-1 0-1,1 0 0,-1 0 0,2-1 0,5-5-330,0 0-1,0 0 0,-1-1 0,0 0 0,0 0 0,-1 0 0,0-1 0,0 0 1,-1 0-1,-1-1 0,1 1 0,4-18 0,1-10 79,-1 0-1,4-43 1,-10 63 384,-1-46 2195,-2 63-2244,0 0-1,0 0 1,0 0 0,0 0 0,0 0 0,0 0-1,0 0 1,0 0 0,0 0 0,-1 0 0,1 0-1,0 0 1,0 0 0,0 0 0,0 0 0,0 0 0,0 0-1,0 0 1,0 0 0,0 0 0,0 0 0,0 0-1,0 0 1,0 0 0,-1 0 0,1-1 0,0 1-1,0 0 1,0 0 0,0 0 0,0 0 0,0 0 0,0 0-1,0 0 1,0 0 0,0 0 0,0 0 0,0 0-1,0 0 1,0 0 0,0 0 0,0-1 0,0 1-1,0 0 1,0 0 0,0 0 0,0 0 0,0 0 0,0 0-1,0 0 1,0 0 0,0 0 0,0 0 0,0 0-1,0 0 1,0-1 0,0 1 0,0 0 0,0 0-1,0 0 1,0 0 0,0 0 0,0 0 0,-4 8 636,-3 14-68,3-1-399,2-1 0,0 0 0,1 1 0,1-1 0,4 29-1,0-22-2907,11 43 0,-14-66 1803,0 0 0,0 0 0,1 0 0,-1 0 1,1-1-1,0 1 0,4 4 0,12 11-8343,-13-14 6127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2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39 1040,'-12'2'1467,"0"-1"0,0 0 0,0-1 0,0 0 0,-1-1 0,1-1 0,-22-4 0,31 4-1106,0 1 1,1 0-1,-1-1 1,1 0 0,-1 1-1,1-1 1,-4-4-1,5 4 134,-1 1 0,1 0 0,-1-1 0,1 1 0,-1 0 0,1 0 0,-1 0-1,0 0 1,1 0 0,-1 0 0,0 0 0,0 1 0,0-1 0,0 1 0,1-1 0,-1 1 0,0 0 0,-3-1 0,-1 2 2739,6 1-1356,14 5-912,24 5-1208,71 3 543,115 1 1,113-15-181,-180-2-43,80 1-11,917 10 23,-820-1-93,1279 27 12,-759-57 25,-656 2-61,-295-11-16948,26 6 7499,34 10 4971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3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39 236,'-16'8'2830,"7"-2"-448,0-1 1,-1 0-1,0-1 1,0 0-1,0-1 1,0 0-1,0 0 1,-18 2-1,20-7 1324,11-3-1899,16-2-1077,244-11-55,-158 9-1474,-128-27-24697,15 29 21401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3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210 114 880,'-1'-4'1897,"1"0"0,0 1 1,-1-1-1,0 1 0,0-1 0,0 1 0,0-1 0,-1 1 1,-3-7-1,5 10-1652,-1-1-1,1 0 1,0 0 0,-1 0-1,1 0 1,0 0 0,0 0-1,-1 0 1,1 1 0,0-1-1,0 0 1,0 0 0,0 0-1,0 0 1,1 0 0,-1 0-1,0 0 1,0 0 0,0 0-1,1 0 1,-1 1 0,1-1 0,-1 0-1,1 0 1,-1 0 0,1 1-1,-1-1 1,1 0 0,-1 0-1,1 1 1,0-1 0,1 0-1,27-21 944,-25 20-1057,0-1-74,1 0-1,-1 1 1,1 0 0,0 0 0,0 0 0,0 1 0,0-1 0,0 1 0,0 0 0,0 1-1,0-1 1,1 1 0,-1 0 0,0 1 0,10 1 0,-12-2-44,-1 1-1,1 0 1,-1 0-1,1 0 1,-1 0 0,0 1-1,1-1 1,-1 1-1,0-1 1,0 1 0,0 0-1,0 0 1,0-1-1,-1 2 1,1-1 0,-1 0-1,1 0 1,-1 0-1,0 1 1,1-1 0,-1 0-1,0 1 1,-1-1-1,1 1 1,0 0 0,-1-1-1,0 1 1,1-1-1,-1 1 1,0 0 0,0-1-1,-1 6 1,-1 6 9,-1-1 0,0 1 0,-1-1 1,0 0-1,-1 0 0,0 0 0,-1-1 0,-1 0 0,0 0 1,-16 21-1,-7 3-7,-63 60 0,69-73-82,-2-2 0,0 0 0,-39 23 0,64-44 52,-1 1 0,1 0 1,0 0-1,-1-1 0,1 1 1,0-1-1,-1 1 0,1-1 0,-1 1 1,1-1-1,-1 0 0,1 0 1,-1 0-1,1 0 0,-1 0 0,-1 0 1,2-1 4,0 1 0,1 0 0,-1-1 0,0 1 0,1 0 0,-1-1 1,0 1-1,1-1 0,-1 1 0,1-1 0,-1 0 0,1 1 0,-1-1 0,1 1 1,0-1-1,-1 0 0,1 0 0,0 1 0,-1-1 0,1 0 0,0 1 0,0-2 0,-1-2-6,1 1 0,0-1 0,0 1 0,0-1 0,0 1 0,1 0-1,-1-1 1,1 1 0,0 0 0,0-1 0,0 1 0,2-4-1,4-7 43,1-1 0,0 1 0,18-21 0,-22 29 9,16-15 241,-19 20-258,-1 1-1,1-1 1,0 0-1,0 1 1,-1-1 0,1 1-1,0 0 1,0-1 0,0 1-1,0 0 1,0-1-1,-1 1 1,1 0 0,0 0-1,0 0 1,0 0 0,0 0-1,0 0 1,0 0-1,0 0 1,0 0 0,0 0-1,0 0 1,0 1 0,1 0-1,6 4 21,0 1-1,0 0 1,-1 0-1,0 0 1,0 1-1,0 1 1,-1-1-1,0 1 1,-1 0-1,0 0 1,0 0-1,0 1 1,5 15-1,-5-11-352,-1 1-1,0 0 0,3 21 1,-6-24-610,0 1 0,-1-1 1,0 0-1,-2 17 1,-14 53-15847,14-68 12168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3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97 40,'-9'-13'15155,"10"0"-6233,1 10-8390,-1 1 1,1 0-1,-1 0 0,1 0 0,0 0 1,0 0-1,0 0 0,0 1 0,0-1 1,4-2-1,4-2-1226,1 1 1,19-8-1,-13 8 2258,1 0-2210,0 1 0,1 0 0,37-1 0,-43 5-1249,1 0 1,-1 1-1,21 5 1,-3 5-4149,-29-11 5664,-1 1 1,0-1-1,0 1 0,0 0 1,0-1-1,0 1 0,0 0 0,0 0 1,0 0-1,0 0 0,0-1 1,0 1-1,-1 1 0,1-1 0,0 0 1,0 0-1,-1 0 0,1 0 1,-1 0-1,1 1 0,-1-1 0,1 1 1,-3 10-2578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3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27 768,'-15'13'4183,"-3"4"4160,17-16-7449,-1 0 0,1 0 0,0-1 0,0 1 1,-1 0-1,1-1 0,0 1 0,-1-1 0,1 1 0,-1-1 0,1 1 0,-2-1 1,25-4 3850,1 0-4669,3 2-1714,44-10-1,-45 5-5665,42-16-1,-48 15 2860,0 3 113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3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47 1892,'0'-15'2182,"1"-17"21446,-5 51-22731,-12 36-326,-2 0 0,-33 67 0,40-98-453,-8 22-32,-3-1 0,-2-1-1,-1-1 1,-34 42 0,48-70-123,4-6-99,11-27 29,-1 11 92,0 0-1,0 0 1,0 0 0,1 1 0,-1-1 0,2 1-1,-1 0 1,1 0 0,0 1 0,0-1 0,1 1-1,-1 0 1,1 1 0,0-1 0,0 1 0,1 0-1,-1 1 1,1-1 0,0 1 0,0 1 0,0-1 0,0 1-1,1 0 1,-1 1 0,0 0 0,1 0 0,-1 1-1,1-1 1,-1 2 0,1-1 0,-1 1 0,1 0-1,-1 1 1,0-1 0,1 2 0,-1-1 0,7 4-1,-10-4-193,1 1-1,0-1 0,-1 1 0,1 0 0,4 5 1,10 11-5313,-3-8-1048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3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36 1796,'0'-36'13865,"-2"50"-3580,-2 3-5837,-15 39-5440,14-42 2262,-134 303-1350,112-270-1424,-6 14-3650,30-54 3008,0 0 0,1 0 0,-3 14 0,4-18 1031,1 0-1,0 0 1,0 0-1,0-1 1,0 1-1,0 0 1,1 6 0,6 1-3148</inkml:trace>
  <inkml:trace contextRef="#ctx0" brushRef="#br0" timeOffset="1">564 405 2468,'-25'-27'10578,"20"13"-1871,6 14-8451,-1-1 0,1 0 0,-1 1 0,0-1 1,1 1-1,0-1 0,-1 1 0,1-1 0,-1 1 1,1-1-1,0 1 0,-1 0 0,1-1 0,0 1 0,-1 0 1,1-1-1,0 1 0,-1 0 0,1 0 0,0 0 1,0 0-1,-1 0 0,1 0 0,0 0 0,0 0 1,0 0-1,26-1 214,-24 1-89,74 1 81,81-2-1480,-150 0-130,0 0 1,0-1 0,0 0 0,12-4-1,-16 5-80,0-1 0,0 0 0,0 0 0,0 0-1,-1-1 1,1 1 0,-1-1 0,1 0 0,5-5-1,-6 0-2893,-2 3 190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3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39 1940,'-22'-38'28193,"22"38"-28040,-8 30 358,-40 122 610,44-140-1128,-23 57-960,-38 71 0,39-103-2786,6-14-3670,11-13 1684,6-5 1090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36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180 141 1472,'-1'-4'912,"1"0"-1,-1 0 0,1 0 1,0 0-1,0-1 1,0 1-1,1 0 1,-1 0-1,1 0 0,0 0 1,0-1-1,1 1 1,2-6-1,-1 5-18,0 0 0,0 0 0,1 0 0,-1 1 0,1-1 0,0 1 0,0 0 0,0 0 0,9-5 0,-8 6-326,1-1 0,0 1 0,0 0 0,0 1 0,0-1 0,1 1 0,-1 0 0,9-1 1,-10 3-483,0-1 1,0 1 0,0 0 0,1 0 0,-1 0-1,0 1 1,0 0 0,0 0 0,0 0 0,0 1 0,5 1-1,-8-2-68,0 0-1,0 1 0,0-1 1,0 0-1,0 1 0,0-1 1,0 1-1,0 0 0,-1 0 1,1 0-1,-1-1 0,1 2 1,-1-1-1,0 0 0,1 0 1,0 4-1,-1-2 14,1 0-1,-1 1 1,0-1-1,-1 1 1,1 0 0,-1-1-1,0 1 1,-1 5-1,-1 2 38,0 0 1,0 0-1,-2-1 0,1 0 0,-11 22 0,1-10-75,0 0-1,-2-1 1,0-1 0,-2 0-1,0-1 1,-2-1 0,0 0-1,0-2 1,-2 0 0,0-1-1,-1-2 1,-1 0 0,-34 15-1,53-27-78,0 0-1,-1 0 0,0-1 0,1 0 0,-1 0 0,0 0 0,1-1 0,-1 0 0,0 1 0,-6-2 0,9 1 51,1 0 0,0-1 0,0 1-1,0 0 1,0-1 0,0 1 0,1-1-1,-1 1 1,0-1 0,0 1 0,0-1-1,0 0 1,0 1 0,1-1 0,-1 0-1,0 0 1,1 1 0,-1-1 0,0 0-1,0-1 1,1 0-3,-1 0 0,1 0 0,-1 0 0,1 1 0,0-1 0,0 0-1,0 0 1,0 0 0,0 0 0,0 0 0,1 0 0,-1 0 0,1 0 0,-1 1 0,2-3 0,0-2 28,1 0 0,0 1 1,0-1-1,1 1 1,-1 0-1,1 0 1,0 0-1,0 1 1,1-1-1,0 1 1,8-6-1,-1 1 255,0 2 0,1 0-1,0 0 1,13-5-1,-23 11-218,-1 0 0,0 1-1,0-1 1,1 0 0,-1 1 0,0-1-1,0 1 1,1 0 0,-1 0-1,1 0 1,-1 0 0,0 0 0,1 0-1,-1 1 1,0-1 0,0 1-1,1 0 1,-1 0 0,0-1 0,0 1-1,3 2 1,-3-1-4,1 0 1,-1 1 0,1-1-1,-1 1 1,0 0-1,0 0 1,0-1-1,0 1 1,0 1-1,-1-1 1,1 0 0,1 7-1,-1-2-140,0 1 1,0 0-1,-1 0 0,0 0 0,-1 1 0,0-1 1,0 0-1,-1 0 0,0 0 0,-3 11 1,-16 33-3420,1-4-4401,16-40 4765,1 0 0,0 0 0,-2 12 0,4-8-607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3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31 615 1440,'-6'-16'4478,"5"12"-2787,0 0-1,0 1 0,-1-1 1,1 1-1,-1 0 0,0-1 1,0 1-1,-3-4 0,-3-5 5269,13 20-4528,2 13-2416,-1 0 0,-1 0-1,0 0 1,-2 1-1,2 32 1,1 11 66,2-32-48,8-57 73,86-237 75,-38 88 439,-31 98-166,80-130 0,-60 128-371,-52 77-87,-1 0 1,1-1-1,-1 1 0,0 0 1,1 0-1,-1-1 1,1 1-1,-1 0 0,1 0 1,-1 0-1,1 0 0,-1 0 1,1 0-1,-1 0 1,1 0-1,0 0 0,-1 0 1,1 0-1,-1 0 0,1 0 1,-1 0-1,0 1 1,1-1-1,-1 0 0,1 0 1,-1 1-1,1-1 0,-1 0 1,1 0-1,-1 1 0,1 0 1,17 13-372,-14-11 172,8 7-1265,-1 0 1,-1 1-1,13 17 1,9 16-11716,-30-41 11985,-1 0 1,1 0 0,0 1-1,-1-1 1,1 0-1,0 7 1,2 9-2595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0.0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7 103 36,'-3'-29'9874,"2"25"-9228,0 0-1,1 0 0,-1 0 0,1 0 0,0 0 0,0 0 0,0 0 0,0 0 0,1 0 0,-1 0 0,1 0 0,0 0 0,2-4 0,-3 7-537,0 1-1,1-1 1,-1 0 0,0 1 0,0-1-1,0 1 1,1-1 0,-1 1-1,0-1 1,1 0 0,-1 1-1,0-1 1,1 1 0,-1-1 0,1 1-1,-1 0 1,1-1 0,-1 1-1,1-1 1,-1 1 0,1 0 0,-1-1-1,1 1 1,-1 0 0,1 0-1,0 0 1,-1-1 0,1 1-1,-1 0 1,2 0 0,8 21 805,-9-19-901,2 8 305,0 1 0,-1-1 0,0 1 0,-1 0 0,0 0-1,0 14 1,-9 69 1000,2-38-1133,-1-21-136,5-28-138,1 1 1,0-1-1,-1 13 0,-3-42-1185,3 14 1013,2 0 0,-1 0 0,1 0 0,0 0 0,1 0-1,-1 1 1,2-1 0,1-9 0,23-63-613,-18 57 836,-4 12 80,0 0 0,0 0 0,1 0 0,0 1 0,1 0 0,0 0 0,0 0 1,10-10-1,-14 19-12,-1-1 1,1 1 0,-1 0 0,1 0-1,0 0 1,-1 0 0,1 0-1,0 0 1,0 0 0,0 1 0,-1-1-1,1 0 1,0 1 0,0 0-1,0-1 1,0 1 0,0 0 0,0 0-1,0 0 1,3 1 0,-2 0 3,0 0 1,0 0-1,0 0 1,-1 0-1,1 1 0,0-1 1,-1 1-1,0 0 1,1 0-1,-1 0 1,0 0-1,3 3 1,0 2 19,0 0 0,0 0 0,0 0 0,-1 1 1,0-1-1,-1 1 0,0 0 0,4 14 0,-5-13-144,0 0 0,-1 0 1,0 0-1,0 0 0,-1 0 0,-1 1 0,1-1 0,-1 0 0,-1 0 1,-2 11-1,-3 2-2546,-15 37-1,-18 17-10099,29-58 9160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3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78 1364,'-3'0'2370,"0"0"1,0 0-1,0-1 0,-1 1 1,1 0-1,0-1 0,0 0 0,-4-1 1,7 1-2040,-1 1 1,1 0 0,-1 0 0,1-1-1,-1 1 1,1-1 0,-1 1 0,1 0-1,0-1 1,-1 1 0,1-1 0,0 1-1,-1-1 1,1 1 0,0-1 0,-1 1-1,1-1 1,0 0 0,0 1 0,0-2-1,0 1-237,0 0-1,0-1 1,0 1-1,0 0 1,0-1-1,1 1 0,-1-1 1,1 1-1,-1 0 1,1 0-1,-1-1 1,2-1-1,0 0-68,0 0-1,0 0 0,0 0 1,1 0-1,-1 1 1,1-1-1,0 1 1,-1-1-1,1 1 1,0 0-1,1 0 0,-1 0 1,0 1-1,0-1 1,1 1-1,-1 0 1,1 0-1,-1 0 1,1 0-1,3 0 0,-4 1-36,0 0 0,0 0 0,-1 0 0,1 0 0,0 0 0,-1 1 0,1 0-1,-1-1 1,1 1 0,0 0 0,-1 0 0,0 0 0,1 1 0,-1-1-1,0 0 1,1 1 0,-1 0 0,0-1 0,0 1 0,0 0 0,0 0-1,-1 0 1,1 0 0,-1 1 0,1-1 0,-1 0 0,0 1 0,2 3 0,-2-4 2,-1 1 1,1 0-1,-1 0 1,0 0-1,1 0 1,-1-1 0,-1 1-1,1 0 1,0 0-1,-1 0 1,1 0-1,-1-1 1,0 1 0,0 0-1,0 0 1,0-1-1,0 1 1,-1-1 0,1 1-1,-1-1 1,0 0-1,1 1 1,-4 1-1,-5 8-12,-2-1 0,-23 19-1,25-22 19,-17 11-10,20-14 12,0-1-1,0 1 0,0 0 1,1 1-1,-7 7 0,13-13 0,0 1 1,0-1-1,0 0 0,0 1 0,0-1 0,0 0 0,0 0 1,0 1-1,0-1 0,0 0 0,0 1 0,0-1 1,0 0-1,1 0 0,-1 1 0,0-1 0,0 0 0,0 0 1,0 1-1,0-1 0,1 0 0,-1 0 0,0 1 1,0-1-1,0 0 0,1 0 0,-1 0 0,0 0 0,0 1 1,1-1-1,-1 0 0,0 0 0,1 0 0,-1 0 1,0 0-1,0 0 0,1 0 0,-1 0 0,0 0 0,1 0 1,-1 0-1,0 0 0,0 0 0,1 0 0,20 4-29,-16-4 22,1 2 8,0-1 1,-1 1-1,1 0 0,0 1 1,-1-1-1,0 1 1,1 0-1,-1 1 0,0-1 1,-1 1-1,7 5 1,-10-7 3,0-1 0,1 1 0,-1-1 0,0 1 1,0 0-1,0-1 0,-1 1 0,1 0 0,0 0 0,-1-1 0,1 1 1,-1 0-1,1 0 0,-1 0 0,0 0 0,0 3 0,0-3 6,-1 1-1,0-1 0,1 1 0,-1-1 0,0 0 1,0 1-1,-1-1 0,1 0 0,0 0 0,-1 1 1,1-1-1,-1 0 0,0-1 0,0 1 0,-3 2 0,-3 3-85,-1-1 0,0 0-1,-1 0 1,0-1 0,0-1-1,0 1 1,0-2 0,0 1-1,-17 2 1,18-4-721,-1-1 1,0 0-1,0 0 1,1-1-1,-1 0 1,-13-2-1,19 1-18,0 1-1,0-1 0,1 0 1,-1 0-1,0-1 1,1 1-1,-1-1 0,1 0 1,-1 0-1,1 0 1,0 0-1,0 0 0,0-1 1,0 1-1,1-1 1,-1 0-1,0 0 0,1 0 1,0 0-1,-3-5 1,4-7-3708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38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20 1068,'-15'-1'3475,"0"0"0,-16-4 0,17 2-190,-1 1-1,-15-1 1,20 3 1433,17-2-1936,17 0-2004,425 12-348,1104 18-386,-733-52-390,-803 26 25,-17-2 295,0 0 1,0 0 0,0 0 0,0 0 0,0 0-1,0 0 1,0 0 0,0 0 0,0 1 0,1-1-1,-1 0 1,0 0 0,0 0 0,0 0 0,0 0 0,0 0-1,0 1 1,0-1 0,0 0 0,0 0 0,0 0-1,0 0 1,-1 0 0,1 0 0,0 1 0,0-1-1,0 0 1,0 0 0,0 0 0,0 0 0,0 0-1,0 0 1,0 0 0,0 1 0,0-1 0,0 0-1,-1 0 1,1 0 0,0 0 0,0 0 0,0 0-1,0 0 1,0 0 0,0 0 0,0 0 0,-1 0-1,1 0 1,0 0 0,0 0 0,0 0 0,0 0 0,0 0-1,-31 11-3199,-128 3-11651,99-11 10173,4 1 559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3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66 2436,'-20'3'4399,"-37"2"15342,60-7-17472,8-3-1026,181-29-192,-132 26-1216,0 2-675,-9 1-3095,-2-5-7515,-31 7 2671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3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98 2608,'-40'-57'17113,"39"56"-16796,1 0 0,-1 0 1,0 0-1,1 0 0,-1 0 0,1 0 0,-1-1 0,1 1 0,0 0 0,-1 0 1,1 0-1,0 0 0,0 0 0,0-1 0,0 1 0,0 0 0,0 0 0,0 0 1,0 0-1,0-1 0,1 1 0,-1 0 0,0 0 0,2-2 0,-1 2-182,0 0 1,0 0-1,0 0 0,0 1 0,0-1 0,1 0 0,-1 0 0,0 1 0,1-1 0,-1 1 0,0-1 0,1 1 0,-1 0 0,1 0 1,-1-1-1,3 1 0,4 0-130,-1 0 1,1 1 0,-1-1 0,0 1 0,1 1-1,8 2 1,-12-2 10,0-1-1,0 1 1,0 0-1,0 0 1,0 0 0,-1 1-1,1-1 1,-1 1-1,0 0 1,0 0 0,0 0-1,0 0 1,0 0-1,-1 1 1,1-1 0,-1 1-1,0 0 1,0-1-1,0 1 1,-1 0-1,1 0 1,-1 1 0,0-1-1,0 0 1,0 0-1,-1 0 1,0 1 0,0 5-1,0-1-1,-1 1 1,-1-1-1,0 1 0,0-1 0,-1 0 1,0 0-1,0 0 0,-1 0 0,0-1 1,-1 0-1,0 1 0,-6 7 0,-6 6-10,0 0 0,-2-2 0,0 0 0,-2-1 0,0-1 0,-27 19 0,46-36-22,0 0 0,0 0 0,0 0 0,-1 0 0,1 0 0,0 0 0,0 0 0,0-1 0,-1 1 0,1-1 0,0 1 1,-1-1-1,1 0 0,0 0 0,-3 0 0,3-1-4,0 1 0,1-1 0,-1 1 1,1-1-1,-1 0 0,1 1 0,-1-1 0,1 0 0,0 0 1,-1 0-1,1 0 0,0 0 0,0 0 0,-1-1 0,1 1 1,-1-3-1,0 1 4,0 0 0,1-1 1,-1 1-1,1 0 0,0-1 1,0 1-1,1-1 0,-1 0 1,1 1-1,-1-1 0,1 1 1,0-1-1,1 0 0,-1 1 0,1-1 1,-1 1-1,1-1 0,2-4 1,-2 4 45,1 1 0,-1-1 0,1 0 0,0 1 0,0-1 0,1 1 0,-1 0 0,1 0 0,0 0 0,-1 0 0,1 0 0,1 0 0,-1 1 0,0 0 0,1-1 0,5-2 0,-4 3 26,1 0 1,0 1-1,-1-1 0,1 1 1,0 0-1,0 1 1,0-1-1,-1 1 0,1 0 1,0 1-1,7 0 0,-5 2-17,1-1-1,0 1 0,-1 0 0,1 1 1,-1 0-1,0 0 0,0 1 0,-1 0 1,1 0-1,-1 1 0,0 0 0,-1 0 0,12 14 1,-11-11-340,-1-1 0,1 1-1,-1 0 1,-1 0 0,0 1 0,0-1 0,-1 1 0,0 0 0,-1 1 0,0-1 0,2 17 0,-5-18-1135,0 1 0,0-1 0,-1 0 0,0 1-1,-1-1 1,0 0 0,0 0 0,-1 0 0,0 0 0,-1-1 0,0 1 0,0-1 0,-10 13 0,-4 4-3201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3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 3176,'-18'-2'4241,"-25"-1"18571,125 9-24240,-15 1-5271,-55-7 3067,0 0-1,-1-1 1,23-4-1,-25 3 67,-1 2 232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41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1382 20 2040,'8'-12'9597,"-8"12"-9487,1 0-1,-1 0 1,0-1-1,0 1 0,0 0 1,0-1-1,0 1 1,0 0-1,0 0 0,0-1 1,0 1-1,-1 0 1,1 0-1,0-1 1,0 1-1,0 0 0,0 0 1,0-1-1,0 1 1,0 0-1,-1 0 0,1 0 1,0-1-1,0 1 1,0 0-1,0 0 1,-1 0-1,1 0 0,0-1 1,0 1-1,-1 0 1,1 0-1,0 0 0,0 0 1,-1 0-1,1 0 1,0 0-1,0 0 1,-1 0-1,1 0 0,0-1 1,0 1-1,-1 0 1,1 0-1,0 1 0,0-1 1,-1 0-1,1 0 1,0 0-1,-1 0 408,30 0 7330,-27 0-7697,0 1 0,0 0-1,0-1 1,0 1 0,0 0 0,-1 0 0,1 0 0,0 0 0,0 0 0,-1 0 0,1 0 0,-1 1 0,1-1 0,-1 1 0,0-1 0,1 1 0,-1 0-1,0-1 1,0 1 0,0 0 0,0 0 0,0-1 0,-1 1 0,1 0 0,0 3 0,3 6-8,-1 0-1,0 1 1,1 11-1,-3-7-26,-1 0 0,0 0-1,-1 0 1,0 0 0,-2 0-1,0 0 1,0-1 0,-2 1 0,0-1-1,0 0 1,-2 0 0,-8 15 0,-15 20 208,-68 90 1,97-138-318,-44 54 136,-3-3 1,-60 53-1,-118 82 32,143-127-156,-100 56 1,125-85-9,-1-2-1,-116 39 0,75-45 11,88-23-19,5 1-2,9-2-4,-2 0-31,4-4-912,-3 4 834,0-1-1,-1 1 1,1-1 0,0 1-1,-1-1 1,1 0 0,-1 1-1,1-1 1,0 1-1,-1-1 1,0 0 0,1 0-1,-1 1 1,1-1 0,-1 0-1,0 0 1,1-1-1,-1-5-506,1 0-1,0 0 0,1 1 0,-1-1 0,1 0 0,1 1 1,-1-1-1,1 1 0,5-9 0,40-55-1367,-32 47 1840,31-38-5,-22 30 2178,32-54 1,-51 77-1040,-5 8-799,-1-1 0,1 0 0,0 1 0,-1-1 0,1 1 0,-1-1 1,0 0-1,1 0 0,-1 1 0,1-1 0,-1 0 0,0 0 0,0 0 0,1 1 0,-1-1 1,0-2 830,-21 30 80,-105 129 150,-87 99-1062,208-249-185,-16 18 0,12-13 0,0 0 0,-13 20 0,22-31 0,0 0 0,0 1 0,0-1 0,0 0 0,0 0 0,0 1 0,0-1 0,0 0 0,1 0 0,-1 1 0,0-1 0,0 0 0,0 0 0,0 0 0,0 1 0,1-1 0,-1 0 0,0 0 0,0 0 0,0 0 0,1 1 0,-1-1 0,0 0 0,0 0 0,1 0 0,-1 0 0,0 0 0,0 0 0,1 0 0,-1 0 0,0 1 0,0-1 0,1 0 0,-1 0 0,0 0 0,0 0 0,1 0 0,-1-1 0,0 1 0,0 0 0,1 0 0,-1 0 0,0 0 0,0 0 0,1 0 0,-1 0 0,0 0 0,0-1 0,15-1 0,21-6-3,57-9-110,-82 16 47,0 0 0,0 1 0,0 0 0,0 1 0,0 0 0,14 4 0,15 7-4672,-28-7 28,1-1 1,18 3 0,-16-3 5,0-4 85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4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9 896,'-11'13'26544,"16"-14"-23455,4-1-3993,22-2 1013,1 1 1,55 1 0,13 8-5493,-97-6 4652,1 0 0,0 0 0,-1 0 0,1-1 1,-1 1-1,6-2 0,18-9-9228,-24 9 8536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4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1216,'-91'62'23520,"91"-62"-23469,0 0 0,0 0 0,0 0 0,0 0-1,0 0 1,0 0 0,0 0 0,0 1 0,0-1-1,0 0 1,-1 0 0,1 0 0,0 0 0,0 0-1,0 0 1,0 0 0,0 0 0,0 1 0,0-1-1,0 0 1,0 0 0,0 0 0,0 0 0,0 0-1,0 0 1,0 0 0,0 1 0,0-1 0,0 0 0,0 0-1,0 0 1,0 0 0,1 0 0,-1 0 0,0 0-1,0 1 1,0-1 0,0 0 0,0 0 0,0 0-1,0 0 1,0 0 0,0 0 0,0 0 0,0 0-1,1 0 1,-1 0 0,0 0 0,0 0 0,0 0 0,0 0-1,0 0 1,0 0 0,0 1 0,1-1 0,10 5 1005,14 2-743,-10-6-788,-1 0 1,1 0-1,0-1 0,23-4 0,-19 1-3257,0-1 0,37-14 0,-11 1-4974,-26 10 4495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4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77 2800,'-91'20'27636,"145"-33"-26987,125-10-222,30-6-181,-186 23-228,-15 3-118,0 1 0,0 1 1,15-2-1,-44-2-6775,-6-6-6060,22 10 8524,-1 1 139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4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143 168 2744,'-2'-2'743,"1"0"-1,0 0 1,-1 0-1,1 0 1,0-1-1,0 1 1,0 0-1,0-1 1,0 1-1,1-1 1,-1 1-1,1-1 1,-1 1-1,1-5 1,0 3-56,1-1 0,0 1 0,-1 0 0,1 0 1,1 0-1,-1 0 0,1 0 0,2-5 0,1 1 225,0 0-1,1 0 0,0 0 0,0 1 1,1 0-1,0 0 0,10-8 1,-14 13-743,0 0 1,0-1-1,0 1 1,0 0-1,1 1 1,-1-1-1,1 0 1,6-1-1,-9 3-151,0 0 0,0 0 0,0 0-1,0 0 1,0 0 0,1 1 0,-1-1-1,0 0 1,0 0 0,0 1 0,0-1-1,0 1 1,-1-1 0,1 1 0,0-1 0,0 1-1,0-1 1,0 1 0,0 0 0,-1-1-1,1 1 1,0 0 0,-1 0 0,1 0-1,0 0 1,-1 0 0,1 0 0,-1-1-1,0 1 1,1 0 0,-1 0 0,0 0 0,1 1-1,-1-1 1,0 0 0,0 0 0,0 1-1,3 16 11,-1 1-1,0-1 1,-1 0-1,-2 1 1,1-1-1,-2 0 0,-1 1 1,0-1-1,-1 0 1,-1 0-1,-1-1 1,0 0-1,-1 0 0,-1 0 1,-1-1-1,0 0 1,-1 0-1,-1-1 1,0-1-1,-1 0 1,-1 0-1,0-1 0,-1-1 1,0 0-1,0-1 1,-32 17-1,45-27-47,0 0-1,-1 0 1,1 0-1,-1-1 1,1 1-1,-1-1 1,1 1-1,-1-1 1,1 1-1,-1-1 1,0 0-1,1 0 1,-1 0-1,1 0 1,-1 0-1,0 0 1,1 0-1,-1-1 1,1 1 0,-3-1-1,3 0 0,0 0 1,0 0-1,0 0 1,0 0-1,0 0 0,0 0 1,0 0-1,0 0 1,0 0-1,1-1 0,-1 1 1,0 0-1,1 0 1,-1-1-1,1 1 0,0-1 1,-1 1-1,1-2 1,-1-4-22,1 1 1,-1-1 0,1 0 0,1 0 0,0 1 0,-1-1-1,5-13 1,-5 19 47,1 0-1,-1-1 0,0 1 0,1-1 1,0 1-1,-1 0 0,1-1 1,0 1-1,-1 0 0,1 0 1,0 0-1,0-1 0,0 1 0,0 0 1,0 0-1,0 0 0,0 0 1,1 1-1,-1-1 0,0 0 0,0 0 1,1 1-1,1-2 0,-1 2 14,0 0 0,0 0 0,0 1 0,0-1 0,-1 0 1,1 1-1,0-1 0,0 1 0,-1-1 0,1 1 0,0 0 0,-1 0 0,1 0 0,0 0 0,-1 0 0,2 1 0,4 3 35,-1 1 0,0 0 0,0 0 0,-1 1 0,0 0 0,0 0 0,5 9 0,-1 3-158,2 0 104,11 32 0,-20-44-536,0-1-1,-1 1 1,1-1-1,-1 1 1,0 9-1,1-4-2855,-1-10 2270,0-1 0,0 1 0,0-1 0,0 0 0,0 1 0,7 4-5610,-6-5 5610,-1 0 0,1 0 0,1 0-1,7 2-2823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0.47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241 113 1820,'-2'-48'7391,"2"37"-5620,0 1 1,-1-1-1,-2-12 1,3 23-1664,0-1 1,0 1-1,0-1 1,0 1 0,0 0-1,0-1 1,0 1-1,0 0 1,0-1-1,0 1 1,-1 0 0,1-1-1,0 1 1,0 0-1,0-1 1,-1 1-1,1 0 1,0-1-1,0 1 1,-1 0 0,1 0-1,0-1 1,0 1-1,-1 0 1,1 0-1,0 0 1,-1-1-1,1 1 1,0 0 0,-1 0-1,1 0 1,0 0-1,-1 0 1,1 0-1,-1 0 1,1 0-1,0 0 1,-1 0 0,0 0-1,-13 11 1629,-10 21-390,-3 18 25,2 1 0,2 1 0,-31 104 0,38-101-1019,2 0 0,-11 101 0,23-126-576,2 0 0,4 46 0,-1-55-594,1 0 0,0-1-1,2 1 1,10 26 0,-14-44 253,-1 0-1,1 0 1,-1 0-1,1 0 1,0 0 0,0-1-1,1 1 1,-1 0-1,5 3 1,-5-5-39,0 1 1,0-1-1,0 0 1,0 0-1,0 0 0,0 0 1,0 0-1,0-1 1,1 1-1,-1 0 1,0-1-1,0 0 0,1 0 1,-1 1-1,0-1 1,0-1-1,1 1 1,-1 0-1,0 0 0,1-1 1,-1 0-1,0 1 1,4-3-1,10-6-3106</inkml:trace>
  <inkml:trace contextRef="#ctx0" brushRef="#br0" timeOffset="1">513 293 700,'0'-19'4747,"1"0"-1,5-25 1,-6 45-4588,0-1 0,0 1 0,-1-1-1,1 1 1,0-1 0,-1 1 0,1-1 0,0 1 0,-1-1 0,1 1-1,-1-1 1,1 0 0,-1 1 0,1-1 0,0 0 0,-1 1-1,0-1 1,1 0 0,-1 0 0,1 1 0,-1-1 0,1 0 0,-1 0-1,0 0 1,1 0 0,-1 0 0,1 0 0,-1 0 0,1 0 0,-1 0-1,0 0 1,1 0 0,-1 0 0,1 0 0,-1-1 0,0 1 0,1 0-1,-1 0 1,1 0 0,-1-1 0,1 1 0,-1 0 0,1-1-1,-1 1 1,1-1 0,0 1 0,-1-1 0,1 1 0,-1 0 0,1-1-1,0 1 1,0-1 0,-1 1 0,1-1 0,0 0 0,0 1 0,-1-1-1,1 1 1,0-1 0,0 1 0,0-1 0,0 0 0,0 1-1,0-1 1,0 1 0,0-2 0,-45 115 2998,17-33-2762,-19 60-303,4-17-1051,31-99-2473,-16 28-1,15-36-2145,5-34-9259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4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48 2836,'-21'-9'7241,"-14"1"10685,44 4-14094,10-1-3853,43-3-41,-42 4-580,0 1-1,1 1 0,36 2 0,-47 0-3364,0 0 0,19-2 0,7-1-9025,-27 3 9304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4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30 625 2660,'-29'-12'27467,"31"39"-27097,17 58 219,16 57-44,-35-141-540,0 1 0,1-1-1,-1 1 1,1-1 0,-1 1 0,1-1 0,0 0 0,-1 1 0,1-1-1,0 0 1,0 1 0,0-1 0,0 0 0,0 0 0,0 0 0,1 0-1,1 1 1,-3-1-1,1-1 0,-1 0 0,0 0 0,1 0 0,-1 0-1,1 0 1,-1 0 0,1 0 0,-1-1 0,0 1 0,1 0-1,-1 0 1,0 0 0,1 0 0,-1 0 0,1-1 0,-1 1-1,0 0 1,1 0 0,-1-1 0,0 1 0,0 0 0,1-1 0,8-16 32,12-36 4,14-41-20,19-60 20,-33 98 3,-18 48-41,143-355 773,-136 342-775,0-3 0,27-41 0,-35 62-54,1 0 0,-1 1-1,1-1 1,0 1 0,0-1 0,0 1 0,0 0-1,1 0 1,-1 0 0,0 1 0,1-1-1,-1 1 1,1 0 0,0 0 0,-1 0 0,1 1-1,0-1 1,0 1 0,-1 0 0,1 0 0,0 0-1,0 0 1,4 1 0,0 0-113,-1 1 0,0-1 0,0 1 0,0 1 0,0-1 0,-1 1 0,1 0 0,-1 1 0,1-1 1,-1 1-1,6 5 0,-4-1-2507,1 1 1,13 18-1,-19-23 1231,0 1-1,-1-1 0,1 0 1,-1 1-1,0-1 1,0 1-1,-1-1 0,1 1 1,1 8-1,-3 5-2566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4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84 468,'-20'3'10944,"19"-3"-10493,1 0 0,-1 0 0,0 0 0,1 0 0,-1 0 0,-10-5 9020,11 4-9020,-1-2-32,0 0 1,1 0 0,0 1 0,0-1 0,0 0 0,0 0 0,0 0 0,1 0 0,-1 1 0,1-1 0,-1 0 0,1 0-1,0 1 1,0-1 0,3-4 0,-2 4-418,-1 1-1,1 0 0,0 0 1,1-1-1,-1 1 0,0 0 1,0 0-1,1 1 0,-1-1 1,1 1-1,0-1 0,-1 1 0,1 0 1,0 0-1,0 0 0,0 0 1,0 0-1,0 1 0,0-1 1,0 1-1,0 0 0,0 0 1,0 0-1,0 0 0,0 0 1,0 1-1,0-1 0,-1 1 1,1 0-1,0 0 0,0 0 1,0 0-1,-1 1 0,1-1 1,0 1-1,3 3 0,-4-4-4,0 0 0,0 1 0,-1-1 0,1 1 0,-1-1-1,1 1 1,-1 0 0,0 0 0,0 0 0,0-1 0,0 1-1,0 0 1,0 0 0,0 0 0,-1 0 0,1 1 0,0-1-1,-1 4 1,0-2 2,0-1 0,0 1 0,-1-1-1,0 1 1,1 0 0,-1-1 0,-1 0 0,1 1-1,0-1 1,-4 5 0,-2 3 0,0 0 0,-1 0 0,-1-1 0,0-1 0,-12 11-1,-69 60-154,90-80 146,0 0-1,0 0 0,-1 0 0,1 1 0,0-1 0,-1 0 0,1 0 1,0 1-1,0-1 0,0 0 0,-1 0 0,1 1 0,0-1 0,0 0 1,0 1-1,0-1 0,-1 0 0,1 1 0,0-1 0,0 0 0,0 1 1,0-1-1,0 0 0,0 1 0,0-1 0,0 1 0,0-1 0,0 0 0,0 1 1,0-1-1,0 0 0,0 1 0,1-1 0,-1 0 0,0 1 0,14 7-160,26-2 116,-35-5 37,0 0 20,-1-1 0,0 1 0,0 0 0,0 1 0,0-1 0,0 1 0,0-1 0,0 1 0,0 0 0,-1 1 0,1-1 1,-1 1-1,6 5 0,-8-7 4,1 1 0,-1-1 0,0 1 1,0 0-1,-1-1 0,1 1 0,0 0 1,0-1-1,-1 1 0,1 0 0,-1 0 1,1 0-1,-1 0 0,0 0 0,0-1 1,0 1-1,0 0 0,0 0 0,0 0 1,-1 0-1,1 0 0,-1 0 0,1-1 1,-1 1-1,0 0 0,1 0 0,-1-1 1,0 1-1,0 0 0,0-1 0,0 1 1,-3 1-1,-3 6-63,-1 0 1,-1-1-1,1-1 1,-1 1-1,-1-2 1,1 1-1,-1-1 1,0-1-1,-1 1 1,1-2-1,-1 1 1,0-2-1,0 1 1,-1-2-1,-12 3 1,20-5-419,-1 0 1,1 0 0,-1 0 0,1-1-1,0 0 1,-1 0 0,1 0 0,0 0 0,0 0-1,0-1 1,0 0 0,0 0 0,-5-3-1,7 3-139,0 1 0,0-1 0,0 0 0,0 0 0,1 1 0,-1-2 0,1 1-1,-1 0 1,1 0 0,0 0 0,0 0 0,0-1 0,0 1 0,0-1 0,0 1 0,1-1 0,-1 1-1,1-1 1,0 1 0,0-1 0,0 1 0,0-1 0,0 1 0,1-5 0,3-10-3685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5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140 175 1316,'77'-120'15852,"-56"91"-9701,-8 6-354,-13 20-3478,-7 16-2062,-121 208 790,40-77-3459,81-134 1145,-10 18-1996,14-14-1850,8-3-4483,6-8 944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4:5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280 146 56,'-8'-33'13641,"9"0"-4739,1 16-4713,10-30 0,-9 36-3645,-2 7 202,-3 5-322,-6 10-236,-10 20-327,-36 76-1740,-30 54-9152,25-48 775,27-57 5467,-2-2 220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5:0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2297 79 456,'3'-21'6768,"-3"-12"-2580,-1 12-1947,1 21-2203,0 1 0,0-1 0,0 0 0,0 0 0,-1 0-1,1 0 1,0 0 0,0 0 0,0 0 0,0 1 0,-1-1 0,1 0 0,0 0-1,0 0 1,0 0 0,-1 0 0,1 0 0,0 0 0,0 0 0,0 0 0,-1 0-1,1 0 1,0 0 0,0 0 0,0 0 0,0 0 0,-1 0 0,1 0 0,0-1-1,0 1 1,0 0 0,-1 0 0,1 0 0,0 0 0,0 0 0,0 0-1,0 0 1,0-1 0,-1 1 0,1 0 0,0 0 0,0 0 0,0 0 0,0 0-1,0-1 1,0 1 0,0 0 0,0 0 0,0 0 0,0-1 0,0 1 0,-1 0-1,1 0 1,0 0 0,0 0 0,0-1 0,0 1 0,0 0 0,1-1 0,-10 18 291,8 26 260,2-35-402,-1-1-1,0 1 0,0 0 1,-2 11-1,-2 8 293,1-1 0,2 1 0,1 0 0,1 0-1,4 28 1,2 48 429,-24 109 1680,-1 2-1746,19-143-799,-5 135 131,-5-142 14,6-49-170,0 0 0,1 0 0,1 1 0,1-1 0,0 0 0,3 21 0,1-10-9,0-7 7,0 0-1,7 20 1,-5-21-7,-1 0 1,-1 0 0,0 1 0,-2 0-1,2 30 1,-11 96 597,2-93-168,5-41-356,-7 137 174,-2-34-231,-1 2 10,15 30-22,0-93-18,-2 0 0,-2 1 0,-9 77 0,-8 241 62,16-351-53,-11 168 12,14-64 0,0-63-9,-2 0 0,-11 81-1,-21 109-24,29-221 17,2 1 1,6 49-1,7 393-9,-15-312 63,5 94-72,-5-215 21,-14 76 0,0-5 0,13-81-6,2-7 5,-1 0 0,-2-1 0,-10 42 0,9-49 3,2 0 0,-3 25 0,4-25 7,-1 1 0,-5 19 0,3-17-12,-4 32 1,-2 6-6,2-22-9,-3 14 17,-20 52 0,13-52-5,-3-2-1,-1 0 0,-32 47 0,-26 19 54,71-101-46,1-1 0,-12 10 0,3-3 8,-16 14 89,-1-2-1,-2-2 1,-49 31 0,0-1-145,-141 78 277,153-95-101,50-26-112,1 2 0,-33 29 0,10-8 14,-45 27 132,53-40-130,-19 15 11,-123 63 0,146-86-44,1 2 0,-46 33 0,-28 39 43,75-61-31,16-19-14,-8 11-11,-18 22 129,-41 103 55,59-97-142,7-17-7,1 0 1,-15 51-1,13-43-38,4-10-7,-13 33 82,17-34-86,-4 24 23,-10 4 15,15-5-19,4-14 9,2-21 14,-2 4 51,2-1-1,-1 32 0,-2 17 121,1 84-22,0-99-123,8-48-53,-2-6 8,1 1-1,-1 0 1,0 0-1,0 0 0,0 0 1,0 0-1,-1 0 1,1 0-1,0 3 0,0 30 13,6 38 0,-4-5-3,7-97-16588,-5 8 12008,-2-7 33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0.9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29 44,'18'5'6064,"-18"-5"-5890,1 0-1,-1 0 1,0 0 0,1 0 0,-1 0-1,1-1 1,-1 1 0,0 0 0,1 0-1,-1 0 1,1-1 0,-1 1-1,0 0 1,1 0 0,-1-1 0,0 1-1,1 0 1,-1-1 0,0 1 0,0 0-1,1-1 1,-1 1 0,0 0 0,0-1-1,0 1 1,1 0 0,-1-1 0,0 1-1,0-1 1,0 1 0,0-1 0,0 1-1,0 0 1,0-1 0,0 1 0,0-1-1,0 1 1,0-1 0,0 0-56,0 1 0,0-1 1,0 1-1,0-1 0,0 0 0,1 1 1,-1-1-1,0 1 0,0-1 0,0 1 1,1-1-1,-1 1 0,0-1 0,1 1 1,-1 0-1,0-1 0,1 1 0,-1-1 1,1 1-1,-1 0 0,1-1 0,-1 1 1,1 0-1,-1 0 0,1-1 1,-1 1-1,1 0 0,-1 0 0,1 0 1,-1 0-1,1 0 0,-1 0 0,1-1 1,0 1-1,-1 0 0,1 1 0,0-1 1,-27-10 7729,25 11-7772,0-1 0,0 0-1,0 1 1,0-1-1,0 1 1,1 0 0,-1-1-1,0 1 1,0 0-1,0-1 1,1 1 0,-1 0-1,0 0 1,1 0 0,-1-1-1,1 1 1,-1 0-1,1 0 1,-1 0 0,0 2-1,-11 27 345,8-16-141,-11 22 66,1 1-1,-14 63 1,24-77-348,0-1 0,2 2 0,1-1 0,0 0 0,6 43 0,-4-56-11,1 5 13,1 1-1,7 24 0,-9-36-11,0-1-1,1 1 1,-1-1 0,1 0 0,0 1 0,0-1 0,0 0-1,0 0 1,0 0 0,1 0 0,-1-1 0,1 1 0,0-1-1,0 1 1,0-1 0,6 3 0,-7-4-4,0 0 0,0-1 0,0 1 0,0-1 0,0 1 0,0-1 0,0 0 0,0 0 0,0 0 0,0 0 0,0 0 0,0-1 0,0 1 0,0-1 0,0 1 0,0-1 0,0 0 0,0 1 0,0-1 0,0 0 0,0 0 0,-1-1 0,1 1 0,0 0 0,-1 0 0,1-1 0,-1 1 0,2-3 0,5-5-22,-2 0-1,1-1 1,10-19 0,-12 19 26,4-9 36,-1-1 0,0 0 0,-1-1-1,-2 0 1,0 0 0,-1 0 0,-1 0-1,-1-1 1,-1 1 0,-1-1 0,-5-38 0,4 47 59,-2 0 0,1 1 0,-10-25 0,11 33-68,-1 1 0,1-1 0,-1 1-1,0-1 1,0 1 0,-1 0 0,1-1-1,0 1 1,-1 1 0,0-1-1,0 0 1,0 1 0,0-1 0,0 1-1,0 0 1,-1 0 0,-5-2 0,6 3-22,1 0 0,-1 1 0,0 0 0,0-1 0,0 1 0,0 0 0,1 1 0,-1-1 0,0 0 0,0 1 0,0 0 0,1 0 0,-1-1 0,0 2 0,1-1 0,-1 0 0,1 0 0,-1 1 0,-3 3 0,1-2-198,0 1 0,1 0 1,0 0-1,0 1 0,0-1 0,0 1 0,1 0 0,-5 7 0,5-5-765,0 0-1,0 0 1,0 0-1,-2 12 1,4-14-157,1-1 0,-1 0 0,1 1 1,0-1-1,0 1 0,1-1 1,0 0-1,-1 1 0,1-1 1,1 0-1,-1 0 0,0 0 0,1 0 1,4 7-1,1 1-2331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1.3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1800,'7'-16'6265,"2"0"358,-9 24-4063,1 2-1939,1 0-1,-1 0 0,2 0 0,6 18 1,2 10 713,-3-3-848,-1 0 0,-2 1 0,-1 0 0,-2 53 0,-2-80-440,-1 0 1,0-1-1,0 1 1,-1-1-1,-1 1 1,1-1-1,-1 0 1,-5 9-1,8-17-35,0 0 1,0 1-1,0-1 0,0 0 0,0 0 1,0 0-1,0 1 0,0-1 0,0 0 1,0 0-1,0 0 0,0 0 0,0 1 1,0-1-1,0 0 0,0 0 0,0 0 1,0 0-1,-1 0 0,1 1 0,0-1 1,0 0-1,0 0 0,0 0 0,0 0 1,-1 0-1,1 0 0,0 0 0,0 1 1,0-1-1,0 0 0,-1 0 0,1 0 1,0 0-1,0 0 0,0 0 0,0 0 1,-1 0-1,1 0 0,0 0 0,0 0 0,0 0 1,-1 0-1,1 0 0,0 0 0,0 0 1,0 0-1,0-1 0,-1 1 0,1 0 1,0 0-1,0 0 0,0 0 0,0 0 1,-1 0-1,1 0 0,0-1 0,-4-14 300,2-21-108,5 4-112,1-1-1,1 1 1,2 0 0,18-51 0,-10 34 27,22-64 43,-37 112-176,0 0-1,0 0 1,1 0 0,-1 0-1,0 0 1,0 0 0,1 1 0,-1-1-1,0 0 1,1 0 0,-1 0-1,1 0 1,0 0 0,-1 1-1,1-1 1,-1 0 0,2 0-1,-2 1-32,1 0 0,-1 0 0,1 0 0,-1 1 0,0-1 0,1 0 0,-1 0 0,0 1 0,1-1 0,-1 0 0,0 0 0,0 1 0,1-1 0,-1 0 0,0 1 0,0-1 0,1 0 0,-1 1 0,0-1 0,0 1 0,0-1 0,0 0 0,0 1 0,1-1 0,-1 1 0,7 36-3422,-5-18-1596,1 0 0,8 30 0,-4-28 1515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1.7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81 2604,'14'-31'10771,"-2"2"-5548,-11 28-4828,-1-1 0,0 1 1,0 0-1,1 0 1,-1 0-1,0 0 0,0 0 1,0-1-1,0 1 0,0 0 1,0 0-1,-1 0 1,0-2-1,-3 1 2708,-2 10-2417,-36 108-1456,1-29-3998,-25 43-10919,47-99 11690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2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187 140 1488,'1'-28'6210,"4"-14"-1479,-1 1 961,-3 13 3481,-1 54-7755,-4 54-1150,-3-1 1,-4 0 0,-26 98-1,34-163-311,-40 140-1374,33-126-1204,-22 42 1,11-31-2741,-3-1-5966,19-33 7710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0.90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107 116 2600,'45'-115'17042,"-40"144"-10949,4 16-5046,-5 15-308,-2 0-1,-13 120 1,7-153-984,-10 56-1521,1-31-4724,10-44 1455</inkml:trace>
  <inkml:trace contextRef="#ctx0" brushRef="#br0" timeOffset="1">40 324 532,'-3'0'1697,"0"0"1,0 0-1,-1-1 1,1 1-1,0-1 0,0 0 1,0 0-1,0 0 0,0-1 1,-6-3 789,15 6-2244,0 0-1,-1 0 0,1 0 1,-1 1-1,1 0 0,7 4 1,26 7-3063,-3-11-2885,-5-1-2200,-18 1 4585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2.6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1 217 116,'0'-11'2141,"0"-1"-1,1 0 1,1 1-1,-1-1 1,2 1 0,0 0-1,0-1 1,8-15 0,-8 20-1638,1 2 0,-1-1 1,1 0-1,1 1 0,-1-1 1,1 1-1,-1 1 1,2-1-1,-1 1 0,0-1 1,1 1-1,0 1 1,0-1-1,0 1 0,0 0 1,7-2-1,-2 1-401,1 1 0,-1 0 0,1 0 0,0 1 0,0 1 0,18 0 0,-25 1-306,1 0 0,0 1 0,-1 0 0,1 0 1,-1 1-1,10 3 0,-11-3-224,-1 0-1,1 0 1,-1 0 0,1 0 0,-1 1-1,0-1 1,0 1 0,0 0 0,0 0 0,3 5-1,-3-4-932,1 1 0,-1 0-1,0 0 1,-1 0-1,1 0 1,-1 1 0,0-1-1,0 1 1,-1-1-1,0 1 1,1 9 0,-1 3-2234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3.0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156 158 816,'-12'-32'8917,"0"-3"-3692,10 23-3426,0 1-1,1-1 1,0-21 0,1 22-246,-1 0 1944,-3 18-2118,-2 4-1474,-66 137 500,63-127-391,1 1 0,1 0 1,1 1-1,1 0 0,-2 24 0,7-38-39,0-1 0,0 0 0,1 0 0,0 1 0,4 14 0,-5-21-15,0-1 0,1 1 0,-1 0 0,1 0 1,-1-1-1,1 1 0,0 0 0,0-1 1,0 1-1,0-1 0,0 1 0,0-1 1,0 0-1,0 1 0,0-1 0,1 0 1,-1 0-1,1 0 0,-1 0 0,1 0 1,-1 0-1,1 0 0,-1 0 0,1-1 1,0 1-1,-1 0 0,1-1 0,0 0 1,0 1-1,0-1 0,-1 0 0,4 0 1,-1-1-117,-1 0 1,0 0 0,0 0-1,1-1 1,-1 1 0,0-1 0,0 0-1,-1 0 1,1 0 0,0 0-1,-1-1 1,1 1 0,-1-1 0,1 1-1,-1-1 1,0 0 0,2-5 0,3-3-288,-1-1 0,-1 1 0,6-17 0,29-99-475,-34 104 1509,-2 0-1,0 0 1,0-40 0,-4 63-526,1 0 1,-1-1 0,0 1-1,0 0 1,0-1-1,0 1 1,0-1-1,0 1 1,0 0 0,0-1-1,0 1 1,0-1-1,0 1 1,0 0-1,0-1 1,0 1 0,0-1-1,-1 1 1,1 0-1,0-1 1,0 1-1,0 0 1,-1-1 0,1 1-1,0 0 1,0-1-1,-1 1 1,1 0-1,0 0 1,-1-1 0,-7 10 818,-5 22-445,10-18-385,0 0 0,1 1 0,0-1-1,1 0 1,0 1 0,3 21 0,17 80-3089,-18-109 2199,1-1 0,0 0 0,0 1 0,0-1-1,6 9 1,18 22-9185,-15-21 4688,-2-4 1889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3.4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10 176 868,'-7'-41'7735,"6"32"-6479,0 0 1,0 0 0,1 0-1,0 0 1,1 0-1,0 0 1,0-1 0,4-10-1,-4 16-574,0 0-1,1 1 0,0-1 0,0 1 0,0 0 0,0 0 1,0 0-1,1 0 0,0 0 0,5-5 0,-7 8-650,0 0-1,-1 0 1,1 0 0,0 0-1,0 0 1,-1 0-1,1 1 1,0-1-1,-1 0 1,1 0 0,0 1-1,-1-1 1,1 0-1,0 1 1,-1-1 0,1 1-1,-1-1 1,1 1-1,-1-1 1,1 1 0,-1-1-1,1 1 1,-1 0-1,1-1 1,-1 1-1,0 0 1,1 0 0,10 19 25,-4-1-12,-1-1-1,0 1 1,-2-1-1,4 26 1,3 79-14,-11-119-29,0 13-18,0 1 0,-1-1 0,0 0 0,-2 1 1,0-1-1,-7 22 0,10-38 5,-1-1 1,1 1-1,0 0 1,0-1-1,0 1 1,0 0-1,-1-1 0,1 1 1,0 0-1,-1-1 1,1 1-1,-1-1 1,1 1-1,0-1 1,-1 1-1,1-1 1,-1 1-1,1-1 1,-1 1-1,0-1 1,1 1-1,-1-1 1,1 0-1,-1 0 1,0 1-1,1-1 1,-1 0-1,0 0 1,0 1-1,0-2-4,1 1 0,-1 0-1,0-1 1,1 1 0,-1-1-1,0 1 1,1 0 0,-1-1 0,1 1-1,-1-1 1,1 0 0,-1 1-1,1-1 1,0 1 0,-1-1 0,1 0-1,0 1 1,-1-1 0,1 0-1,0 1 1,0-1 0,-1 0 0,1 0-1,0 1 1,0-1 0,0 0 0,0 0-1,-1-13-69,1 0 0,0 0 0,1 0 0,0 0 0,2 0 1,-1 1-1,5-14 0,3-3 75,0 1 1,17-30 0,8-2 197,-31 55-114,0 1 0,0 0 1,0 0-1,1 0 0,-1 1 1,1-1-1,0 1 1,10-6-1,-13 9-51,-1 0 0,1 1 0,0-1 0,0 0 0,0 1 0,0-1 1,-1 1-1,1 0 0,0-1 0,0 1 0,0 0 0,0 0 0,0 0 0,0 1 0,0-1 0,-1 0 0,1 1 0,0-1 1,2 2-1,-1-1-3,0 1 1,0 0 0,-1-1-1,1 1 1,-1 1-1,1-1 1,-1 0 0,0 0-1,1 1 1,1 3 0,2 4 8,0 0 0,-1 1 0,0 0 0,-1-1 0,4 14 0,-2-3-68,-1-1 0,-1 0 0,-1 1 0,-1 0 0,-1 0 0,-1 22 0,-2-28-619,0 1 0,0-1 0,-2 0 0,1-1 0,-9 19 0,-4 9-4078,-10 24-8484,19-51 9231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3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230 117 2184,'-4'-59'7613,"3"54"-6705,0-1 0,0 1 0,0 0 0,-1-1 0,0 1 0,0 0 0,0 0 0,-6-8 0,7 12-796,1 1 0,0 0-1,-1 0 1,1 0 0,0-1 0,-1 1-1,1 0 1,0 0 0,-1 0 0,1 0-1,-1 0 1,1 0 0,0 0 0,-1-1-1,1 1 1,-1 0 0,1 1 0,0-1-1,-1 0 1,1 0 0,-1 0 0,1 0 0,0 0-1,-1 0 1,1 0 0,0 0 0,-1 1-1,1-1 1,0 0 0,-1 0 0,1 1-1,0-1 1,-1 1 0,-13 10 1606,11-8-1390,-4 4 125,1 0 0,0 1 1,0 0-1,0 0 0,1 1 1,1-1-1,-7 16 0,-19 66 1058,1 33-674,-17 157-1,45-271-812,-9 84-20,3-1 0,5 1-1,13 121 1,18-5-5238,-28-204 4439,0 0 0,0 0 1,1-1-1,0 1 1,0 0-1,0-1 0,0 1 1,0-1-1,6 8 1,-6-10 148,0 0 1,0-1 0,-1 1 0,1 0 0,0-1 0,1 1-1,-1-1 1,0 0 0,0 0 0,1 0 0,-1 0 0,0 0-1,1 0 1,-1-1 0,1 1 0,-1-1 0,1 1 0,0-1-1,-1 0 1,5 0 0,9-2-3046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4.2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136 96 1828,'4'-12'2832,"-1"-1"0,-1 1 0,0-1 0,0 0 0,-1-15 0,-3 23 1050,-3 11-1127,-2 10-1065,-38 183 661,16-60-2280,12-52-173,11-52-1469,-1-1 0,-14 42 0,12-40-3466,8-24-52,0 1-4618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4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169 297 1512,'19'-89'12036,"-12"60"-9694,-1 0 0,-1-1 1,1-40-1,-6 60-1568,1 7-385,-1-1 1,0 1-1,0-1 1,-1 1 0,1-1-1,-2-6 1,1 10-357,1-1 1,0 1-1,-1-1 1,1 0-1,-1 1 1,1-1-1,-1 1 0,1-1 1,-1 1-1,1 0 1,-1-1-1,1 1 1,-1-1-1,0 1 1,1 0-1,-1 0 1,0-1-1,1 1 1,-1 0-1,0 0 1,1 0-1,-1 0 0,0 0 1,1 0-1,-1 0 1,0 0-1,0 0 1,1 0-1,-1 0 1,0 0-1,1 0 1,-1 0-1,0 1 1,1-1-1,-1 0 1,0 1-1,1-1 0,-1 0 1,1 1-1,-2 0 1,-5 2-3,0 1 1,0 0-1,0 1 1,1 0 0,-1 0-1,1 0 1,0 1-1,1-1 1,-1 1-1,-6 10 1,5-5-18,1 0 0,0 0 1,1 0-1,0 1 0,0 0 0,-3 15 0,4-6-14,1-1-1,0 1 0,1 0 0,2 0 0,0 0 0,1 0 0,7 40 0,-2-42-34,0 0-1,1-1 1,15 29 0,-14-32-69,-1 0 1,0 0 0,-2 1 0,1-1 0,4 32 0,-9-44 95,-1 0 1,0-1-1,0 1 1,-1 0-1,1 0 1,0 0-1,-1 0 1,0-1 0,0 1-1,0 0 1,0-1-1,0 1 1,0-1-1,-1 1 1,1-1-1,-1 1 1,0-1 0,0 0-1,1 0 1,-2 0-1,1 0 1,0 0-1,0 0 1,0-1-1,-1 1 1,1-1 0,-1 1-1,1-1 1,-6 2-1,4-2 14,1 0-1,-1 0 1,0 0 0,1 0-1,-1-1 1,0 1 0,0-1-1,1 0 1,-1 0 0,0-1-1,0 1 1,1-1 0,-1 0-1,0 1 1,1-2 0,-1 1-1,1 0 1,-1-1 0,1 0-1,0 1 1,-1-1 0,-2-3-1,4 3 3,1 0 1,-1 0-1,1-1 0,-1 1 0,1-1 0,0 1 1,0-1-1,0 1 0,1-1 0,-1 1 0,0-1 1,1 0-1,0 1 0,-1-1 0,1 0 1,0 1-1,1-1 0,-1 0 0,0 0 0,1 1 1,1-6-1,0-1 14,1-1-1,1 1 1,-1 0 0,9-15 0,8-6-88,1 2 0,1 0 1,1 2-1,2 0 0,0 2 1,36-27-1,-52 44-207,0 1-1,1-1 1,-1 2 0,14-7-1,-2 5-2639,2 5-3479,-25 15-5246,1-12 10949,-4 6-2453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5.0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78 54 2912,'3'-19'7081,"-3"17"-6483,1 1 1,-1 0-1,0-1 0,1 1 1,-1 0-1,0-1 0,0 1 1,0 0-1,0-1 0,0 1 0,0-1 1,-1 1-1,1 0 0,0-1 1,-1 1-1,1 0 0,-1 0 1,1-1-1,-1 1 0,0 0 1,1 0-1,-2-2 0,1 3-472,1 0 0,0 0 1,0-1-1,0 1 0,0 0 0,0 0 0,-1 0 0,1 0 0,0-1 0,0 1 1,0 0-1,-1 0 0,1 0 0,0 0 0,0 0 0,-1 0 0,1 0 1,0-1-1,0 1 0,-1 0 0,1 0 0,0 0 0,0 0 0,-1 0 0,1 0 1,0 0-1,0 0 0,-1 0 0,1 0 0,0 1 0,0-1 0,0 0 0,-1 0 1,1 0-1,0 0 0,0 0 0,-1 0 0,1 0 0,0 1 0,0-1 1,0 0-1,-1 0 0,-8 14 871,-4 19-1337,2 2 363,2 0 0,1 1 0,2 0 0,-3 67 0,9-83-32,6 40-1,-5-53-23,0 0 0,1 0 1,0 0-1,0-1 0,1 1 0,0 0 1,0-1-1,1 0 0,4 7 0,-7-11 16,0-1 0,0 0 0,0 0 0,0 0 0,0 0 0,1 0 0,-1 0-1,0 0 1,1 0 0,-1 0 0,0-1 0,1 1 0,-1 0 0,1-1 0,-1 1 0,1-1-1,0 0 1,-1 0 0,1 1 0,-1-1 0,4 0 0,-2-1-9,0 0 1,0 1-1,0-1 1,0 0-1,0-1 1,0 1-1,0 0 1,0-1-1,0 0 0,3-2 1,4-4-61,0-1 0,0-1-1,16-20 1,-18 18 85,0 0 0,0 0-1,-1-1 1,-1 0 0,0 0-1,-1-1 1,0 0 0,-1 0-1,2-18 1,-4 22 63,0-1 0,-1 1 0,-1-1-1,0 0 1,0 0 0,-1 1 0,-1-1 0,1 1 0,-2-1 0,1 1-1,-2 0 1,1 0 0,-6-11 0,7 17-63,0 1 1,0 0-1,0 0 0,0 0 0,-1 0 1,1 0-1,-1 0 0,0 1 0,0-1 1,0 1-1,0 0 0,0 0 0,0 0 1,0 0-1,-1 0 0,-4-1 0,6 3-193,-1-1 1,1 1-1,-1 0 0,1 0 0,-1 0 0,1 0 1,-1 0-1,1 1 0,-1-1 0,1 1 0,-1-1 1,1 1-1,0 0 0,-1 0 0,1 0 0,0 0 1,0 1-1,0-1 0,0 1 0,0-1 0,0 1 1,0 0-1,0-1 0,-2 4 0,-17 25-5495,19-27 4587,0 1 0,1 0 0,0 0 0,-1-1-1,1 1 1,1 0 0,-1 0 0,1 0 0,-1 0 0,1 0-1,1 6 1,1 9-2451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5.4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83 144 2236,'-10'-12'5701,"8"11"-4828,1-1-1,0 0 1,-1 1-1,1-1 0,-1 1 1,1-1-1,-1 1 1,0 0-1,-3-3 1,7 8-755,-1-1 0,0 1 0,1-1 0,-1 1 0,0-1 0,0 7 0,0-4-62,4 13-33,-1-2 3,0 1 0,1-1 0,14 30 0,-18-46 5,-1-1 0,1 0 0,-1 0 0,0 0 0,1 0 0,-1-1 0,1 1 0,-1 0 0,1 0 0,-1 0-1,1 0 1,-1 0 0,1-1 0,-1 1 0,0 0 0,1 0 0,-1-1 0,0 1 0,1 0 0,-1 0 0,1-1 0,-1 1 0,0-1 0,0 1 0,1 0 0,-1-1 0,10-10 514,-3 2-89,-1 0 0,-1-1 1,0 0-1,0 0 0,-1 0 1,0 0-1,-1-1 0,0 0 1,-1 1-1,0-1 0,-1 0 1,0 0-1,0 0 1,-1 0-1,-1 0 0,0 0 1,0 0-1,-1 0 0,-4-13 1,5 23-430,1-1 0,-1 0 0,1 1 0,-1-1 0,0 0 0,0 1 0,1-1 0,-1 1 0,0-1 0,-1 1 0,1 0 0,0-1 0,0 1 0,-1 0 0,1 0 0,0 0 0,-1 0 0,1 0 0,-1 0 0,1 0 0,-1 1 0,-2-2 0,2 2-11,-1 0 1,1 0-1,-1 0 0,1 0 1,-1 0-1,1 0 0,-1 1 0,1-1 1,-1 1-1,1-1 0,0 1 1,-1 0-1,-3 3 0,-1 0-73,0 0 0,1 0 0,0 1 0,0 0 0,0 0 1,0 1-1,1 0 0,0 0 0,-5 8 0,5-6-577,0 0 1,1 0 0,0 1 0,-4 16 0,7-23 99,0 1 1,1 0 0,-1-1 0,1 1 0,0 0 0,0-1-1,0 1 1,0 0 0,1-1 0,-1 1 0,1 0-1,-1-1 1,1 1 0,0-1 0,0 1 0,0-1 0,0 1-1,1-1 1,-1 0 0,1 1 0,2 1 0,25 23-7640,-8-12 4319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5.7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2240,'9'2'18260,"2"0"-14485,11 2-1004,-4-2-2192,-1 0 0,1-1 0,-1-1 1,20-2-1,35-7-1857,-21 2-2236,-47 7 2520,-1-1 0,0 0-1,0 0 1,0 0 0,0-1 0,0 1 0,5-3 0,17-16-11897,-21 16 9145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6.1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13 156 652,'-2'-4'1457,"0"0"0,0 0 0,1 0 0,-1-1 0,1 1 1,-1-9-1,1 6-586,1 1 0,0 0 0,1 0 1,-1 0-1,1 0 0,0 0 1,1 0-1,-1 0 0,1 0 0,1 1 1,-1-1-1,1 1 0,5-9 0,-7 12-702,1 0-1,-1 0 1,1 0 0,-1 0-1,1 1 1,0-1-1,-1 1 1,1-1-1,0 1 1,0-1-1,0 1 1,1 0-1,-1 0 1,0 0-1,0 0 1,1 0-1,-1 1 1,0-1-1,1 1 1,-1-1-1,0 1 1,1 0-1,-1 0 1,1 0-1,-1 0 1,1 1-1,-1-1 1,5 2-1,-2 0-93,1 0 0,-1 0 0,1 0 0,-1 1-1,0 0 1,0 0 0,0 0 0,-1 1 0,1-1-1,6 8 1,-5-3-27,0-1-1,-1 1 0,-1 0 0,1 0 0,-1 0 1,0 1-1,-1-1 0,0 1 0,-1 0 1,1 0-1,0 12 0,1 12 76,-2 59-1,-2-73-96,-1 6-41,0-1 0,-2 0 0,-1 0 0,-1-1-1,-11 33 1,10-38-705,-2 1-1,0-1 1,-20 31-1,25-45 220,1-1 0,-1 0 0,1 0 0,-1 0 0,0 0 0,-1 0-1,1-1 1,0 1 0,-6 2 0,9-5 136,-1 1 1,0-1 0,0 1-1,0-1 1,0 0-1,0 1 1,0-1-1,0 0 1,0 0-1,0 0 1,0 0-1,0 1 1,0-2-1,0 1 1,0 0-1,0 0 1,0 0-1,0 0 1,0-1 0,1 1-1,-1 0 1,0-1-1,0 1 1,0-1-1,0 1 1,0-1-1,0 1 1,1-1-1,-1 1 1,0-1-1,1 0 1,-1 0-1,0 1 1,1-1 0,-1 0-1,1 0 1,-1 0-1,1 0 1,-1 1-1,1-1 1,-1-2-1,-2-6-3320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1.3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6 262 2504,'-5'4'17565,"24"-10"-15385,80-9-3497,0-7-6374,-42 6-1454,-41 14 6061</inkml:trace>
  <inkml:trace contextRef="#ctx0" brushRef="#br0" timeOffset="1">643 30 472,'-32'-28'15824,"31"27"-15664,1 1 0,0 0 0,-1 0 0,1 0 0,-1 0 0,1-1 0,-1 1-1,1 0 1,-1 0 0,1 0 0,0 0 0,-1 0 0,1 0 0,-1 0 0,1 0 0,-1 1 0,1-1 0,-1 0 0,1 0 0,0 0-1,-1 0 1,1 1 0,-1-1 0,1 0 0,0 0 0,-1 1 0,1-1 0,-1 0 0,1 0 0,0 1 0,0-1 0,-1 1-1,1-1 1,0 0 0,0 1 0,-1-1 0,1 1 0,0-1 0,0 0 0,0 1 0,0-1 0,-1 1 0,1-1 0,0 1-1,-9 26 449,7-22-155,-14 52 1142,-10 59 0,1-3-1860,17-84-2656,-21 51 1,18-63-2208,4-14-542,7-3 5197,-1 0 1,0 0-1,1 0 1,-1 0-1,1 0 1,-1 0-1,0 0 0,0-1 1,-4-1-2978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6.4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8 111 1132,'-8'-5'22798,"21"-7"-17290,14-4-7266,-19 12 3609,23-8-3447,49-13 0,8-2-11294,-86 26 12501,29-7-7354,-15 7 3966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6.7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64 101 2900,'0'-8'3096,"1"-36"10484,0 37-11846,0 0 1,0 0 0,1 0 0,2-7-1,-2 8-947,-5 7-592,-4 12-225,-9 63 90,8-45-54,2 1 0,1 0 1,-2 44-1,13-78-17,-1 0 0,0 0-1,1 0 1,7-5 0,-8 3 11,1 0-1,0 1 1,0-1 0,0 1-1,1 1 1,-1-1-1,1 1 1,10-2 0,-15 3 0,0 1 0,0-1 0,0 1 1,0 0-1,0 0 0,0 0 0,0 0 1,0 1-1,0-1 0,0 0 0,0 1 1,0-1-1,0 1 0,0 0 0,-1 0 0,1-1 1,0 1-1,0 1 0,-1-1 0,1 0 1,0 0-1,-1 0 0,1 1 0,-1-1 1,0 1-1,0-1 0,1 1 0,-1 0 1,0-1-1,0 1 0,0 0 0,-1 0 0,2 3 1,1 5 19,-1 0 1,0 1-1,0-1 0,-1 1 1,0 0-1,-1-1 1,-1 1-1,1 0 1,-5 16-1,4-19-102,-1-1 0,0 1 1,0 0-1,-1-1 0,0 0 0,-1 0 0,1 0 0,-1 0 0,-1 0 1,1-1-1,-1 0 0,0 0 0,-10 9 0,12-13-278,1 0-1,-1 0 0,0-1 1,0 1-1,0-1 1,0 1-1,0-1 0,0 0 1,0 0-1,0 0 0,0-1 1,0 1-1,-1-1 1,1 0-1,0 1 0,-1-2 1,-4 1-1,3-1-863,0-1-1,1 1 1,-1-1-1,1 1 1,-1-2-1,1 1 1,0 0-1,-1-1 1,1 0 0,0 0-1,-4-4 1,-3-4-2601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7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5 127 468,'-2'-27'9489,"0"18"-5667,2-1 1,-1 1-1,3-17 0,6 4 431,-7 21-4252,0-1 1,0 1-1,0 0 0,1 0 1,-1-1-1,0 1 0,1 0 1,-1 0-1,1 0 0,-1 0 0,4-1 1,1 0-161,0 0 1,0 1 0,0 0-1,0-1 1,9 1 0,32 2-6277,-15 0-1712,-29-1 7374,-1 0 1,0 0-1,0 0 0,0 1 0,0-1 0,0 0 0,0 1 0,0 0 1,0-1-1,2 2 0,9 5-3217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7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83 193 3032,'-7'-7'5285,"-10"-8"4055,6 11-290,20 32-7538,-3-9-1500,-4-13-12,0 1 1,0-1-1,0 0 1,1 1-1,0-1 1,0 0-1,1-1 1,0 1-1,0-1 1,5 7 0,-8-12 0,-1 0 0,1 0 1,-1 0-1,1 0 1,-1 0-1,0 0 1,1 0-1,-1 0 1,1 0-1,-1-1 0,1 1 1,-1 0-1,0 0 1,1 0-1,-1-1 1,0 1-1,1 0 0,-1 0 1,0-1-1,1 1 1,-1 0-1,0 0 1,1-1-1,-1 1 1,0 0-1,0-1 0,1 1 1,-1-1-1,0 1 1,0 0-1,0-1 1,8-14 26,-2-9 119,-1-1-1,-2-1 0,0 1 1,-2 0-1,-3-50 0,1 69-100,0 1 0,0-1 1,0 1-1,-1 0 0,1-1 0,-1 1 0,-3-5 0,4 9-44,1 0 1,-1 0 0,1 0 0,-1 0-1,1 0 1,-1 1 0,0-1-1,1 0 1,-1 0 0,0 1-1,1-1 1,-1 0 0,0 1 0,0-1-1,0 1 1,0-1 0,0 1-1,0 0 1,0-1 0,0 1 0,1 0-1,-1-1 1,0 1 0,0 0-1,0 0 1,0 0 0,0 0-1,-1 0 1,1 0 0,0 0 0,0 0-1,1 1 1,-1-1 0,0 0-1,0 1 1,0-1 0,0 0-1,0 1 1,0-1 0,0 1 0,0-1-1,1 1 1,-1 0 0,-1 1-1,-7 5-245,0 1 1,1 0-1,0 1 0,-11 16 0,15-19-523,0 0 0,1 0 0,0 0 0,0 0 0,0 1 0,1 0 0,-1-1 0,2 1 0,-2 8 0,3-9-459,1-1 1,0 0-1,0 1 1,1-1-1,-1 0 1,1 0-1,0 0 1,1 0-1,-1 0 1,1 0-1,0-1 1,4 6 0,-6-10 1015,12 18-3657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7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320 148 1716,'-8'-127'20445,"8"126"-20223,0 0 1,0 0-1,0 0 0,0 0 0,0 0 0,0 0 0,0 0 0,0 0 0,0 0 0,1 0 0,-1 0 0,0 0 1,1 0-1,-1 0 0,0 1 0,1-1 0,-1 0 0,1 0 0,1-1 0,-2 2-145,1 0-1,-1 0 1,1 0 0,-1 0-1,1 0 1,0 0 0,-1 0-1,1 0 1,-1 0-1,1 0 1,-1 0 0,1 0-1,-1 0 1,1 1-1,-1-1 1,1 0 0,-1 0-1,1 1 1,-1-1 0,1 0-1,-1 1 1,0-1-1,1 1 1,0 0 0,2 3-16,1 0 1,0 0-1,-1 1 1,0 0-1,4 7 1,6 17-47,-2 1 0,-1 0 0,-1 1 0,-2 0 0,4 32 0,-4 4 57,-3 0 1,-3 0-1,-3 0 1,-3 0-1,-3 0 1,-3-1-1,-2 0 1,-4-1-1,-2-1 1,-3-1-1,-3 0 1,-3-2-1,-38 64 1,-82 98-622,121-194-759,26-28 1033,0 1 0,-1-1-1,1 0 1,0 0 0,-1 0-1,1-1 1,0 1 0,-1 0-1,0 0 1,1-1 0,-1 1-1,1-1 1,-1 1-1,1-1 1,-1 0 0,0 0-1,1 1 1,-1-1 0,-2-1-1,3 1 72,1 0-1,0 0 0,-1-1 1,1 1-1,0 0 0,-1-1 1,1 1-1,0 0 0,0-1 0,-1 1 1,1-1-1,0 1 0,0 0 1,0-1-1,0 1 0,0-1 1,0 1-1,-1 0 0,1-1 0,0 1 1,0-1-1,0 1 0,0-1 1,0 1-1,1 0 0,-1-1 1,0 1-1,0-1 0,0 1 0,0-1 1,0 1-1,0 0 0,1-1 1,-1 1-1,0 0 0,1-1 1,8-15-4372,3-2 197,1-2 182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8.3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1 516,'-14'8'15764,"26"-5"-5076,6 0-11530,1 1 1071,39 8-850,-20 1-2908,-6-7-1130,-28-6 3608,-1 0 0,1 0 0,-1 1 0,1-1 0,-1 1 0,1 0 1,-1 0-1,0 0 0,0 1 0,0-1 0,6 4 0,-5 2-2204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8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17 376,'-35'23'18800,"60"-22"-17673,16 1-380,-30-1-1307,0 0 0,0-1 0,1 0 0,-1-1 1,0 0-1,17-4 0,74-28-12355,-82 28 9439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8.9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99 1876,'-8'10'15107,"28"-10"-3103,-8-1-13558,382 4 3481,-367-5-1876,-27 2-58,1 0 0,0 0 1,0 0-1,0 0 0,0 0 0,0 0 1,-1-1-1,1 1 0,0 0 0,0 0 0,0-1 1,-1 1-1,1-1 0,0 1 0,0 0 0,-1-1 1,1 1-1,0-1 0,-1 0 0,1 1 0,-1-1 1,1 1-1,-1-1 0,2-1 0,-3 0-323,0 1-1,0-1 1,0 1-1,0-1 0,0 1 1,0-1-1,-1 1 1,1 0-1,0-1 0,-3 0 1,-8-11-3821,6 0-1409,0 0 0,-6-17 0,9 17 1494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9.3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202 51 1928,'-2'-11'2858,"-4"-23"7213,6 34-9991,0 0 1,0 0-1,0 0 0,0 0 1,-1 0-1,1 1 1,0-1-1,0 0 0,0 0 1,0 0-1,-1 0 1,1 0-1,0 0 1,0 0-1,0 0 0,0 0 1,-1 0-1,1 0 1,0 0-1,0 0 1,0 0-1,-1 0 0,1 0 1,0 0-1,0 0 1,0 0-1,0 0 0,-1 0 1,1 0-1,0 0 1,0 0-1,0-1 1,0 1-1,-1 0 0,1 0 1,0 0-1,0 0 1,0 0-1,0 0 0,0-1 1,0 1-1,-1 0 1,1 0-1,0 0 1,0 0-1,0-1 0,0 1 1,0 0-1,0 0 1,0 0-1,0 0 1,0-1-1,0 1 0,0 0 1,0 0-1,0 0 1,0-1-1,0 1 0,0 0 1,0 0-1,0 0 1,0 0-1,0-1 1,0 1-1,0 0 0,0 0 1,1 0-1,-2 0 134,0 1 1,1 0-1,-1 0 0,0 0 0,1 0 1,-1 0-1,1 0 0,-1 0 0,1-1 1,0 1-1,0 1 0,-1-1 0,1 0 1,0 1-1,-5 128 5253,-19 63-4113,-78 262-486,87-392-1044,8-26-345,-2 11-1512,-2-22-2179,3-56-10928,8 14 11002,2-1 246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19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15 188 64,'-2'-5'1826,"0"1"0,0-1 0,0 0 0,0 1 0,1-1 0,0 0 0,-1-8 0,1 9-821,1 0 0,0 0 0,0 0 0,1 1 0,-1-1 0,1 0 0,0 0 0,2-5 0,0 3-481,-1 1 1,1 0-1,1-1 0,-1 2 1,1-1-1,-1 0 1,1 1-1,1-1 0,-1 1 1,1 0-1,-1 1 0,8-5 1,-3 3-788,-1 0 0,1 0 0,0 1 0,1 0 0,-1 1 1,1 0-1,-1 0 0,1 1 0,0 1 0,0 0 0,0 0 0,0 0 0,0 2 1,0-1-1,0 1 0,11 3 0,-9-1-1060,33 12-5368,-41-14 5440,-1 1 1,1 0 0,0 0-1,-1 0 1,1 1-1,-1-1 1,0 1 0,6 6-1,2 6-2578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1.83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56 123 2688,'18'-45'10683,"-14"38"-9867,0 0 0,1 1 0,-1 0 0,7-7 0,-7 9-732,-1 0 1,1 1-1,0 0 0,0 0 1,0 0-1,1 0 1,-1 1-1,1 0 0,-1-1 1,1 2-1,0-1 0,0 0 1,0 1-1,0 0 0,0 0 1,10 0-1,-14 2-76,1-1-1,0 1 1,0-1-1,-1 1 0,1 0 1,0 0-1,-1 0 1,1 0-1,0 0 1,-1 0-1,0 0 1,1 1-1,-1-1 1,0 0-1,0 1 1,1-1-1,-1 1 1,0 0-1,0-1 1,-1 1-1,1 0 1,0-1-1,-1 1 1,1 0-1,0 2 1,2 5 38,-1-1-1,0 2 1,2 14 0,-3-15-40,-1-1 0,0 1 0,0 0-1,-1-1 1,0 1 0,-1-1 0,0 1 0,0-1 0,-1 1-1,0-1 1,0 0 0,-1-1 0,0 1 0,0 0 0,-1-1-1,0 0 1,-10 11 0,7-10-14,-2 1 0,1-2-1,-1 1 1,0-1 0,-1-1 0,0 0-1,0 0 1,0-1 0,0 0 0,-1-1-1,-20 4 1,59-13-308,-1 1 1,1 1-1,41 1 0,-66 2 287,-1 0 1,1 0-1,-1 0 0,1 1 0,-1-1 0,1 0 0,-1 1 1,1-1-1,-1 1 0,0 0 0,1-1 0,-1 1 0,0 0 1,1 0-1,-1 0 0,0 0 0,0 0 0,0 0 0,0 0 1,0 0-1,0 1 0,0-1 0,-1 0 0,2 3 0,-1-2 30,-1 1-1,1 0 0,-1-1 1,0 1-1,0 0 0,0-1 0,0 1 1,0 0-1,-1-1 0,1 1 1,-1 0-1,-1 3 0,-3 7 267,-1 0 0,-1 0 0,1-1-1,-10 11 1,8-11 258,-1-1 0,0 0-1,-21 19 1,27-28-541,0 1-1,0 0 1,0-1-1,0 0 0,-1 0 1,1 0-1,-1 0 1,1 0-1,-1-1 0,0 1 1,0-1-1,1 0 1,-1 0-1,0 0 1,0-1-1,0 0 0,0 1 1,-7-2-1,9 0-226,0 0 0,0 0 0,0 0 0,0 0 0,0 0 0,0-1 0,0 1 0,0-1 0,1 1 0,-1-1 0,1 0 0,-1 1 0,1-1 0,-1 0 0,1 0 0,0 0 0,0 0 0,0-1 0,0 1 0,0 0 0,1 0 0,-1 0 0,1-1 0,-1-2 0,-1-6-1755,1 1 0,0-1 1,1-21-1,2 7-1141,1 0 117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0.1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181 197 1012,'-1'-9'2288,"0"0"-1,1 0 0,0-1 1,2-12-1,-1 13-933,0 1-1,-1-1 1,0 1 0,-2-16-1,-2-4 2497,4 23-3062,-1-1 0,1 1 0,-1 0-1,0 0 1,-1 0 0,1 0 0,-5-8-1,6 12-772,0 1 0,-1 0 0,1 0 0,0 0 0,-1-1 0,1 1 0,0 0 0,-1 0 0,1 0 0,-1 0 0,1 0 0,0 0 0,-1 0 0,1 0 0,-1 0 0,1 0 0,0 0 0,-1 0 0,1 0 0,-1 0 0,1 0 0,0 0 0,-1 0 0,1 0 0,-1 1 0,1-1 0,0 0 0,-1 0 0,1 0 0,0 1 0,-1-1 0,1 0 0,0 0 0,0 1 0,-1-1 0,1 1 0,-15 13 80,14-13-70,-15 15 31,2 1 0,0 1-1,1 0 1,1 1 0,-20 40 0,26-44-55,0 0 0,1 0 0,0 0 0,1 0 0,1 1 0,0 0 0,1 0 0,1 0 0,1 19 0,0-29-97,1 1 0,0-1 0,0 1 1,1-1-1,-1 0 0,2 1 0,-1-1 0,0 0 0,7 10 1,-8-15-7,0 1 0,1-1 1,-1 1-1,0-1 0,1 0 1,-1 1-1,1-1 0,-1 0 1,1 0-1,-1 0 1,1 0-1,0-1 0,0 1 1,0 0-1,-1-1 0,1 1 1,0-1-1,0 0 0,0 1 1,0-1-1,0 0 0,0 0 1,-1 0-1,1 0 0,0-1 1,0 1-1,0-1 1,0 1-1,0-1 0,-1 1 1,1-1-1,0 0 0,0 0 1,-1 0-1,1 0 0,2-2 1,0 0-161,1-1 1,-1 1-1,0-1 1,-1 0-1,1 0 1,-1 0-1,1 0 1,-1-1-1,0 1 1,3-9-1,21-55-747,-22 51 924,0 0 386,0-1 1,-2 0 0,3-34-1,-3-42 5205,-3 83-4091,1 46-1546,1-1 0,2 1 0,11 39 0,0-16-3556,4-2-4916,-8-34-2643,-6-17 7656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0.4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32 125 852,'-9'-27'7592,"8"22"-5602,-1 0 1,1 0-1,-1 0 1,0 0 0,-6-8-1,8 12-1746,-1 0 1,0 0-1,1 0 0,-1 0 0,0 0 1,1 0-1,0 0 0,-1-1 0,1 1 1,-1 0-1,1 0 0,0 0 0,0 0 1,0-1-1,0 1 0,0 0 0,0 0 1,0 0-1,0-1 0,0 1 0,1 0 0,-1 0 1,0 0-1,1 0 0,-1 0 0,1-1 1,-1 1-1,1 0 0,-1 0 0,1 0 1,0 0-1,1-1 0,-1 2-214,0-1 0,0 0 0,0 0 0,1 1 0,-1-1 0,0 1 0,1-1 0,-1 1 0,0-1 0,1 1 0,-1 0 1,1 0-1,-1 0 0,0 0 0,1 0 0,-1 0 0,1 0 0,-1 0 0,0 0 0,1 1 0,-1-1 0,1 0 0,-1 1 0,0-1 0,0 1 0,1 0 0,1 1 0,3 2-26,0 1 1,0 0-1,-1 0 1,0 0-1,0 1 1,0 0-1,0 0 0,-1 0 1,0 0-1,-1 1 1,1 0-1,-1 0 0,0 0 1,-1 0-1,0 0 1,0 0-1,0 1 1,0 12-1,1 6 2,-2 2 1,-1-1 0,-6 48-1,5-66-12,-8 54-42,7-57 0,1 1-1,-1-1 1,0 0-1,0 0 1,-1 0-1,0 0 1,-4 6-1,7-11 42,0-1-1,-1 0 1,1 0-1,0 0 1,0 1-1,0-1 1,-1 0-1,1 0 1,0 0-1,0 0 1,-1 0-1,1 1 1,0-1-1,0 0 1,-1 0-1,1 0 1,0 0 0,0 0-1,-1 0 1,1 0-1,0 0 1,-1 0-1,1 0 1,0 0-1,0 0 1,-1 0-1,1 0 1,0 0-1,0-1 1,-1 1-1,1 0 1,0 0-1,0 0 1,-1 0 0,1 0-1,0 0 1,0-1-1,0 1 1,-1 0-1,1 0 1,0 0-1,0-1 1,0 1-1,0 0 1,0 0-1,-1-1 1,1 1-1,0 0 1,0 0-1,0-1 1,0 1 0,0 0-1,0 0 1,0-1-1,0 1 1,0 0-1,0 0 1,0-1-1,0 1 1,0-1-1,-5-18-175,5 7 147,0 1 0,0 0 0,1 0 1,1 0-1,0 0 0,0 0 1,5-11-1,31-77 66,-21 59 34,-4 8 158,2 0 0,1 1-1,20-29 1,-36 59-214,1 0 0,-1-1 0,1 1 0,0 0 0,-1 0 0,1 0 0,0 1 0,0-1 0,0 0 0,0 0 0,0 0 0,-1 1 0,1-1 0,1 0-1,-1 1 1,0-1 0,0 1 0,0-1 0,0 1 0,0-1 0,0 1 0,1 0 0,-1 0 0,0 0 0,2 0 0,-1 0-5,-1 1 0,1 0 0,-1-1 0,0 1 1,0 0-1,1 0 0,-1 0 0,0 0 0,0 1 0,0-1 0,0 0 0,0 0 0,0 0 0,0 1 1,-1-1-1,2 3 0,3 8 6,-1 0 1,0 0-1,3 20 1,-1-3-141,-2 0 0,-2 0 0,0 1 0,-2-1 1,-1 0-1,-2 1 0,-8 42 0,-5-14-4635,-6-2-4334,17-37 604,5-12 4459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0.8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84 127 2500,'-2'-11'3657,"0"2"0,-1-1-1,0 0 1,-8-18 0,10 27-3329,0 0 0,1-1 0,-1 1 0,1 0 0,-1-1 0,1 1 0,0-1 0,-1 1 0,1-1 0,0 1 0,0-1 1,0 1-1,0-1 0,0 1 0,1-1 0,-1 1 0,1-3 0,0 2-127,0 0 1,0 1-1,0-1 0,0 0 1,0 0-1,0 1 1,0-1-1,0 1 1,1-1-1,-1 1 0,1 0 1,2-2-1,-3 2-183,1 0 1,-1 0-1,0 0 0,1 0 0,0 1 0,-1-1 0,1 1 1,-1-1-1,1 1 0,0-1 0,-1 1 0,1 0 0,0 0 1,0 0-1,-1 0 0,1 0 0,0 0 0,-1 0 0,1 1 1,0-1-1,-1 0 0,1 1 0,0 0 0,-1-1 0,1 1 1,-1 0-1,1 0 0,-1 0 0,0 0 0,1 0 0,-1 0 1,3 3-1,0 2-3,1 2 0,-1-1 1,0 0-1,-1 1 0,0 0 0,0 0 1,-1 0-1,0 0 0,0 0 1,0 0-1,-1 1 0,-1 14 0,0 9 35,-8 61 0,2-52-78,-2 0 1,-2 0-1,-17 45 0,17-61-1376,-18 33 0,14-39-2142,14-19 3387,-1 1-1,1-1 1,0 0 0,0 0-1,-1 0 1,1 1-1,0-1 1,-1 0-1,1 0 1,0 0-1,-1 0 1,1 0 0,0 1-1,-1-1 1,1 0-1,0 0 1,-1 0-1,1 0 1,-1 0-1,1 0 1,0 0 0,-1 0-1,1-1 1,0 1-1,-1 0 1,1 0-1,0 0 1,-1 0-1,1 0 1,0 0 0,-1-1-1,1 1 1,0 0-1,0 0 1,-1-1-1,1 1 1,0 0-1,0 0 1,-1-1 0,1 1-1,0 0 1,0-1-1,0 1 1,-1 0-1,1-1 1,0 1-1,0 0 1,0-1-1,0 1 1,0 0 0,0-1-1,0 1 1,0 0-1,0-1 1,0 0-1,-1 0-519,1-1 0,0 0-1,0 0 1,0 1 0,0-1-1,1 0 1,-1 0 0,0 1-1,1-1 1,0-2 0,2-8-2958,-1 0 283</inkml:trace>
  <inkml:trace contextRef="#ctx0" brushRef="#br0" timeOffset="1">20 359 56,'-14'-15'9477,"8"-5"7527,23 15-15799,-14 4-813,31-7-965,0 1 0,42-2 0,-15 1-4383,0-3-3861,-29 4 1233,-18 5 4038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1.2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201 45 28,'0'-3'1153,"0"1"-1,-1 0 1,1 0 0,-1-1-1,1 1 1,-1 0 0,0 0 0,1 0-1,-1-1 1,0 1 0,-1 0-1,1 0 1,0 1 0,0-1-1,-3-2 1,4 3-658,-1 0 0,0 1 0,0-1 0,0 0-1,0 1 1,0-1 0,0 0 0,0 1 0,0-1 0,-1 1 0,1 0 0,0-1-1,-2 1 1,2 0-301,0 0 0,0 0 0,-1 0-1,1 0 1,0 0 0,-1 1-1,1-1 1,0 0 0,0 1 0,-1-1-1,1 1 1,0-1 0,0 1 0,-2 1-1,1-1-152,0 1 0,1 0 0,-1 0-1,1 0 1,-1 0 0,1 1 0,-1-1-1,1 0 1,0 1 0,0-1 0,0 1-1,1-1 1,-2 5 0,-3 34 69,6-20-79,0 1 1,2-1-1,0 0 0,2 0 1,0 0-1,12 30 0,-7-26-29,17 56-26,-26-77 31,0 0 0,0 0 0,-1 1 1,0-1-1,1 0 0,-1 1 0,-1-1 0,1 0 1,-1 1-1,0-1 0,0 0 0,0 0 0,0 1 1,-1-1-1,0 0 0,0 0 0,0-1 1,0 1-1,0 0 0,-1-1 0,-5 6 0,2-3-338,-1 0 1,1 0-1,-2-1 0,1 0 0,0-1 0,-1 1 0,0-1 0,0-1 0,-17 6 0,22-8-190,0-1-1,0 1 0,-1 0 1,1-1-1,0 0 0,0 0 1,0 0-1,-1 0 0,1 0 1,0-1-1,0 0 0,-5-1 1,6 1-232,-1 0 1,1 0-1,0 0 1,0 0 0,0 0-1,0-1 1,0 1-1,1-1 1,-1 1 0,0-1-1,1 0 1,-1 0-1,1 1 1,0-1 0,-1 0-1,1-1 1,0 1 0,-1-3-1,-1-7-3158</inkml:trace>
  <inkml:trace contextRef="#ctx0" brushRef="#br0" timeOffset="1">131 126 3008,'0'-4'1961,"0"1"1,0-1-1,1 0 0,-1 0 0,1 0 1,-1 0-1,1 1 0,0-1 0,3-5 1,9-5 2681,10 2-3818,2 3-1040,1 1 0,0 2 1,40-6-1,32 4-11096,-92 8 9618,0 0-1,0 0 1,0 0 0,8 2 0,2 3-2440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1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114 232 2408,'-8'-17'5810,"7"14"-4095,-1-1 1,1 1 0,-1 0-1,0 0 1,0 0 0,0 0-1,0 1 1,-7-7 5551,11 18-7014,0 34-221,2-1-1,12 56 1,-14-86-24,-2-11-8,0-1 0,0 1 0,1 0 0,-1 0 1,0 0-1,0-1 0,0 1 0,1 0 0,-1 0 0,0-1 0,1 1 0,-1 0 0,1-1 1,-1 1-1,1 0 0,-1-1 0,1 1 0,-1-1 0,1 1 0,0 0 0,-1-1 0,1 0 1,0 1-1,-1-1 0,1 1 0,0-1 0,0 0 0,1 1 0,-1-1 1,1 0 0,0 0 0,0-1 0,-1 1 0,1 0 0,0-1 0,-1 1 0,1-1-1,0 0 1,-1 1 0,1-1 0,2-2 0,3-2 7,0 0 1,-1 0-1,0-1 0,11-12 1,-8 4 37,0 1-1,-1-1 1,-1 0 0,0 0 0,-1-1 0,0 0-1,-1 0 1,-1 0 0,3-18 0,-6 24 47,1 0 1,-2 0 0,1-1 0,-1 1-1,0 0 1,-1 0 0,0 0-1,-1 0 1,1 0 0,-2 0-1,1 0 1,-2 0 0,1 1-1,-1-1 1,0 1 0,-11-15 0,14 20-79,-1 1 1,0 0-1,0 0 1,0 0 0,-1 0-1,1 0 1,-1 0 0,1 0-1,-1 1 1,1 0-1,-1-1 1,0 1 0,1 0-1,-1 0 1,0 0-1,0 1 1,0-1 0,-4 1-1,2 0-70,0 0 0,1 1 0,-1-1-1,1 1 1,-1 1 0,1-1 0,0 0 0,-1 1-1,1 0 1,-8 5 0,3-1-642,0 1 1,-1 0-1,-13 14 0,-14 25-5544,33-42 5191,1 1 0,0 0 0,0 0 0,1 1 0,0-1 0,0 1 0,0-1 0,0 1 0,1 0 0,0-1 0,0 1 0,0 9 0,3 14-3671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2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17 2640,'-24'-5'5317,"-14"-2"8690,45 5-8661,19-1-4684,55 6-4973,-56-1-2682,31 8 0,-54-10 6450,-2 0 245,1 0 1,0 0 0,0 0-1,-1 0 1,1 1-1,0-1 1,0 0 0,-1 1-1,1-1 1,0 0-1,-1 1 1,1-1-1,-1 0 1,1 1 0,0-1-1,-1 1 1,1-1-1,0 2 1,0 5-2524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2.6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84 2660,'-12'5'1734,"-13"-1"16667,42-8-14758,64-17-2892,41-19-12603,-71 22 4540,-24 8 3103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3.3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94 1504,'-2'5'26026,"7"-5"-24005,3 0-3836,144-8 4098,-1 1-1501,-100 5-444,-52 1-802,0 0 0,0 0 1,0 1-1,1-1 0,-1 0 0,0 0 0,0 0 1,0 0-1,1 0 0,-1 0 0,1 0 1,-1-1-1,1 1 0,-1 0 0,1 0 1,0 0-1,-1-1 0,1 1 0,0 0 1,0 0-1,0-1 0,0 1 0,0 0 0,0-2 1,2-38-14309,0 29 10347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3.7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314 174 276,'6'-52'7913,"4"-20"-573,-10 68-6679,1 1 0,-1 0-1,0-1 1,0 1-1,0-1 1,-1 1-1,1 0 1,-1-1-1,-1-3 1,2 7-554,0-1 1,0 1-1,0-1 0,0 1 1,-1-1-1,1 1 0,0-1 1,0 0-1,-1 1 1,1 0-1,0-1 0,-1 1 1,1-1-1,0 1 0,-1-1 1,1 1-1,-1 0 1,1-1-1,-1 1 0,1 0 1,0-1-1,-1 1 0,1 0 1,-1 0-1,0-1 1,1 1-1,-1 0 0,1 0 1,-1 0-1,1 0 0,-1 0 1,1 0-1,-1 0 1,0 0-1,1 0 0,-1 0 1,1 0-1,-1 0 0,1 0 1,-1 0-1,1 1 1,-1-1-1,1 0 0,-1 0 1,1 1-1,-1-1 0,1 0 1,-1 1-1,1-1 1,-1 0-1,1 1 0,0-1 1,-1 1-1,1-1 0,0 0 1,-1 1-1,1-1 1,-1 2-1,-19 20 149,2 2 0,0 1-1,1 0 1,2 1 0,-19 42 0,-48 148 394,58-138-556,3 1 0,3 1 1,4 1-1,-5 96 0,18-141-149,1 1-1,9 55 1,-6-71-435,1 0-1,2 0 1,0 0 0,1-1 0,16 32 0,-21-48 7,1 1 0,0-1 0,0 0 0,0 0 0,0 0 1,1 0-1,-1-1 0,1 1 0,0-1 0,6 4 1,-6-5-359,1 0 0,-1 0 1,0 0-1,1-1 1,-1 1-1,0-1 0,1 0 1,0-1-1,-1 1 1,1-1-1,0 0 1,-1 0-1,1 0 0,-1-1 1,1 1-1,0-1 1,-1 0-1,6-3 1,16-5-3385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4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129 127 1364,'0'-2'904,"2"-42"8704,-1 39-8811,0-1 1,0 1 0,0-1 0,1 1-1,0 0 1,0-1 0,1 1 0,-1 0-1,6-7 1,-7 11-578,0-1-1,0 1 1,0-1-1,0 1 0,0 0 1,0-1-1,1 1 1,-1 0-1,0 0 1,1 0-1,-1 0 1,1 0-1,0 0 1,-1 1-1,1-1 1,0 0-1,-1 1 0,1-1 1,0 1-1,-1 0 1,1 0-1,0-1 1,0 1-1,0 0 1,-1 1-1,1-1 1,0 0-1,0 0 1,-1 1-1,1-1 0,0 1 1,-1-1-1,3 2 1,0 0-133,-1 0 1,1 0-1,-1 0 1,0 1-1,0-1 0,0 1 1,0 0-1,0 0 1,-1 0-1,1 0 0,-1 0 1,0 0-1,0 1 1,2 4-1,1 5-21,-1 0-1,0 1 1,-1 0 0,-1 0-1,0-1 1,-1 1 0,-1 0-1,0 0 1,0 0 0,-2 0-1,0 0 1,0 0 0,-1 0-1,-9 21 1,8-22-52,-1 0 0,-1 0 0,0 0 0,-1-1 0,0 0 1,-1-1-1,0 0 0,-1 0 0,0-1 0,-1 0 0,0 0 0,-1-1 0,0 0 1,-22 13-1,28-19-22,-1-1-1,1 0 1,0 0 0,-1 0 0,0-1-1,1 0 1,-1 0 0,0 0 0,0-1 0,-10 0-1,14 0-4,1 0 0,-1 0-1,1-1 1,-1 1-1,0-1 1,1 1-1,-1-1 1,1 1-1,0-1 1,-1 0 0,1 0-1,-1 0 1,1 0-1,0 0 1,0 0-1,0 0 1,-1 0 0,1 0-1,0 0 1,0-1-1,1 1 1,-1 0-1,0-1 1,0 1-1,1-1 1,-1 1 0,1-1-1,-1 1 1,1-1-1,-1 0 1,1 1-1,0-1 1,0 1 0,0-1-1,0 0 1,0 1-1,0-1 1,1 1-1,-1-1 1,0 1-1,1-1 1,0-1 0,1-7-22,1 0 1,0 0 0,1 0 0,0 1 0,0-1-1,8-11 1,-10 18 37,-1 0-1,1 1 1,0-1-1,0 1 0,0-1 1,0 1-1,0 0 1,1 0-1,-1 0 1,1 0-1,-1 0 0,1 0 1,0 1-1,-1 0 1,1-1-1,0 1 1,0 0-1,0 0 0,0 0 1,0 1-1,0-1 1,0 1-1,1 0 1,4 0-1,-5 1 12,0 0 0,-1 0 0,1 0 0,-1 1 0,0-1 0,1 1 0,-1-1 0,0 1 0,0 0 0,0 0 1,0 0-1,0 0 0,0 1 0,0-1 0,-1 0 0,3 5 0,19 43 193,-13-23-291,-2 0 0,-1 1 0,-1 0-1,3 41 1,-7-49-798,0 4-1828,-1-8-5145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2.2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179 209 2300,'28'-71'8607,"-11"38"-4701,23-33-1,-38 62-3717,0 0 345,1 0 0,0 0 0,0 0 1,0 0-1,0 1 0,5-4 0,-8 6-448,1 1 0,0-1 0,-1 1 0,1 0-1,0-1 1,0 1 0,0 0 0,-1 0 0,1-1 0,0 1 0,0 0 0,0 0 0,-1 0 0,1 0 0,0 0-1,0 0 1,0 0 0,0 0 0,-1 0 0,1 1 0,0-1 0,0 0 0,0 0 0,-1 1 0,1-1 0,0 1-1,0-1 1,-1 1 0,1-1 0,0 1 0,-1-1 0,1 1 0,-1-1 0,1 1 0,-1 0 0,1-1 0,-1 1-1,1 0 1,-1-1 0,1 1 0,-1 0 0,1 1 0,2 5 201,1 1 1,-1-1-1,0 1 0,-1-1 1,1 1-1,-2 0 0,3 16 0,-1 59 745,-3-70-920,-1 62-183,-4 0 0,-2 0 1,-4-1-1,-3-1 0,-3 0 0,-46 122 1,45-153-2040,-2 0 1,-25 38-1,30-57-1555,-25 30 0,28-40 41,-1 1-1,-27 21 1,14-18-270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4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17 2184,'-24'-4'24357,"120"-2"-21607,2 0-3158,-48 9-1252,-2 1-6343,-37-7 3094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4.9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36 1644,'0'-8'3403,"0"-12"6524,0 19-9707,0 1 1,0 0 0,0-1 0,0 1 0,-1 0 0,1-1 0,0 1 0,0 0 0,0-1-1,0 1 1,-1 0 0,1-1 0,0 1 0,0 0 0,-1 0 0,1-1 0,0 1 0,0 0 0,-1 0-1,1 0 1,0-1 0,-1 1 0,1 0 0,0 0 0,-1 0 0,1 0 0,0 0 0,-1 0-1,1 0 1,0 0 0,-1 0 0,1 0 0,-1 0 0,1 0 0,0 0 0,-1 0 0,1 0-1,0 0 1,-1 0 0,1 0 0,0 0 0,-1 0 0,1 1 0,0-1 0,-1 0 0,1 0-1,0 1 1,-1 0 11,0 1-1,0 0 1,1 0 0,0-1-1,-1 1 1,1 0-1,0 0 1,0 0-1,0 0 1,0 0 0,0-1-1,1 5 1,-1 1-38,-3 87 126,-19 115 0,10-158-1912,-1 6-4487,11-30-773,6-1-3692,-1-18 6630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5.3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35 592 808,'-14'-12'7687,"9"6"-2596,4 5-4073,0 0 0,-1 0 1,1 0-1,0 1 0,-1-1 0,1 0 0,-1 0 1,1 1-1,-2-1 1236,16 16 1147,-8-9-3361,-1 0 0,1 1-1,-1 0 1,0 0 0,-1 0 0,0 0-1,0 1 1,4 14 0,-1 6 26,2 33 1,-1-10-21,-5-30-40,-2-17-4,0 0 1,0 0 0,0 0-1,1-1 1,0 1 0,0 0 0,0-1-1,0 1 1,0-1 0,4 7-1,-5-10 0,0 0-1,1 0 1,-1 0-1,0 0 0,1 0 1,-1 1-1,0-1 1,1 0-1,-1 0 1,0 0-1,1 0 1,-1 0-1,0 0 0,1 0 1,-1 0-1,0 0 1,1 0-1,-1 0 1,0 0-1,1 0 0,-1 0 1,0 0-1,1-1 1,-1 1-1,0 0 1,0 0-1,1 0 1,-1 0-1,0-1 0,0 1 1,1 0-1,-1 0 1,0 0-1,0-1 1,1 1-1,-1 0 0,0-1 1,0 1-1,0 0 1,1 0-1,-1-1 1,0 1-1,12-18 17,-9 13-10,8-13 61,-1 0 1,0 0 0,-2-1 0,0-1-1,-1 1 1,-1-1 0,0-1 0,2-24-1,10-170 1211,-18 194-1158,2-14 107,-2-5 11,3 0 1,1 1-1,11-49 0,-12 80-221,0-7 17,1-1-1,1 2 1,1-1 0,12-24 0,-16 35-36,1 0-1,0 0 1,0 1 0,0-1 0,1 0-1,-1 1 1,1 0 0,0 0 0,0 0-1,0 0 1,0 1 0,1-1 0,-1 1-1,1 0 1,-1 1 0,1-1 0,0 1-1,-1 0 1,8-1 0,-5 1-61,-1 1 1,1 0-1,0 0 0,0 0 1,0 1-1,-1 0 0,1 1 0,-1-1 1,1 1-1,-1 0 0,1 1 1,-1 0-1,10 5 0,-8-3-754,0 1-1,-1-1 1,12 13-1,-11-10-1333,-1 0-1,-1 0 1,7 11 0,-12-16 1031,1 0-1,-1 0 1,0 1 0,1-1 0,-1 0-1,-1 1 1,1-1 0,-1 1 0,1-1 0,-1 5-1,-2 10-2928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5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72 1252,'-6'5'23234,"31"-24"-19653,76-34-2391,-100 52-1194,0 1 0,0-1 0,0 1 0,0-1 0,0 1 0,0-1 0,1 1 0,-1 0 0,0 0 1,0-1-1,0 1 0,1 0 0,-1 0 0,0 0 0,0 0 0,2 1 0,-2-1 5,-1 1-1,0-1 0,0 0 1,1 1-1,-1-1 1,0 0-1,0 1 1,0-1-1,0 1 0,0-1 1,1 0-1,-1 1 1,0-1-1,0 1 1,0-1-1,0 1 0,0-1 1,0 0-1,0 1 1,0-1-1,-1 1 0,1-1 1,0 1-1,0-1 1,0 0-1,0 1 1,-1-1-1,1 0 0,0 1 1,-3 5 11,0-1 0,0 0 0,-1 0 0,1-1 0,-6 6 0,-27 25 32,-31 35-61,66-70 14,1 1 1,0-1-1,-1 0 1,1 1-1,0-1 1,-1 1-1,1-1 0,0 1 1,0-1-1,-1 1 1,1-1-1,0 1 1,0-1-1,0 1 0,0-1 1,0 1-1,0-1 1,0 1-1,0 0 1,0-1-1,0 1 0,0-1 1,0 1-1,0-1 1,0 1-1,1-1 1,-1 2-1,14 10-27,26 3 33,-33-13-1,-4-1-2,-1 0 1,1 0-1,0 0 0,0 0 0,-1 1 0,1-1 0,-1 1 0,1-1 0,-1 1 0,0 0 1,0 0-1,1 0 0,-1 1 0,-1-1 0,1 0 0,0 1 0,-1-1 0,1 1 0,-1-1 1,1 1-1,0 3 0,-2-2 6,1-1 1,-1 0-1,0 1 0,0-1 1,0 1-1,0-1 1,0 1-1,-1-1 0,0 0 1,0 1-1,0-1 0,0 0 1,0 1-1,-1-1 1,1 0-1,-1 0 0,-4 5 1,1-1-131,0-1 0,-1 1 0,0-1 0,0-1 0,-1 1 0,1-1 0,-1 0 0,0 0 0,-1-1 0,1 0 0,-1-1 0,0 1 0,-15 3 0,22-7-57,0 1 0,0-1 0,0 0 1,0 0-1,0 0 0,0 0 0,0 0 1,0 0-1,0 0 0,0-1 0,0 1 1,0 0-1,0 0 0,0-1 0,1 1 1,-1-1-1,0 1 0,-1-1 0,1 0-107,1 1-1,0-1 1,-1 1-1,1-1 1,0 0-1,0 1 1,-1-1-1,1 1 1,0-1-1,0 0 0,0 1 1,0-1-1,-1 0 1,1 1-1,0-1 1,0 1-1,0-1 1,0 0-1,1 1 1,-1-2-1,1-2-1188,0 1-1,1-1 1,-1 0-1,1 1 1,0 0 0,0-1-1,4-4 1,4-4-2429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6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240 193 1732,'6'-23'3149,"0"0"1,2 0-1,0 1 0,2 0 0,19-33 0,-28 53-2767,1 0-1,-1 0 1,1 0-1,-1 1 0,1-1 1,-1 0-1,1 0 1,0 1-1,0-1 1,0 1-1,4-3 0,-5 4-230,0-1 0,0 1 0,1 0 0,-1 0 0,0-1 0,0 1 1,0 0-1,1 0 0,-1 0 0,0 0 0,0 0 0,1 0 0,-1 1 0,0-1 0,0 0 0,0 1 0,2 0 0,0 0-72,0 1 0,-1 0-1,1 0 1,-1 1 0,1-1 0,-1 0 0,0 1 0,0-1 0,0 1 0,0 0 0,-1 0 0,1-1 0,-1 1 0,1 0 0,-1 0 0,1 5 0,6 24 48,-1 0 0,-1 0 1,-2 1-1,-1 0 0,-3 55 1,-27 165 94,26-245-216,-10 63-604,-3 0 1,-46 135-1,40-157-1960,-34 64 1,30-72-2619,-52 69 0,-11-10-3687,44-58 4801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6.6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 66 1472,'-2'-1'708,"-6"1"1391,1-1 1,-1 0-1,1 0 1,0-1 0,-1 0-1,1-1 1,0 1-1,0-1 1,-7-5-1,14 8-1960,-1-1 0,1 1-1,0 0 1,0-1 0,0 1-1,-1 0 1,1-1 0,0 1-1,0-1 1,0 1-1,0-1 1,0 1 0,0 0-1,0-1 1,0 1 0,0-1-1,0 1 1,0 0-1,0-1 1,0 1 0,0-1-1,1 1 1,-1 0 0,0-1-1,0 1 1,0-1 0,1 1-1,-1 0 1,0-1-1,0 1 1,1 0 0,-1-1-1,0 1 1,1 0 0,-1 0-1,0-1 1,1 1-1,-1 0 1,0 0 0,1 0-1,-1-1 1,1 1 0,-1 0-1,0 0 1,2 0 0,21-11 295,-21 10-338,6-2-223,0 1-1,0-1 0,1 1 0,-1 0 0,1 1 0,-1 0 1,1 1-1,16 0 0,-14 1-1398,-1 1 0,1 0-1,19 7 1,-13-4-1639,13 4-3920,-29-9 6588,0 0 1,0 1 0,-1-1 0,1 1 0,0-1 0,0 1-1,-1 0 1,1-1 0,0 1 0,-1 0 0,1-1 0,0 1 0,-1 0-1,1 0 1,0 0 0,1 7-2675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7.0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65 124,'-10'8'3492,"-10"8"3766,19-16-6724,0 1 1,1-1-1,-1 1 1,0-1-1,0 1 1,0-1-1,0 1 1,1-1-1,-12-2 9326,20-2-7645,10 0-1065,6 1-1910,30-7-1,-28 3-4129,-1 0 0,36-17-1,-13 4-3686,-26 9 4601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7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98 560,'-6'1'32651,"15"-2"-35401,60-3 2933,0-3 0,-1-3 0,75-21 0,-109 23-166,-32 8-32,-1 0 0,1-1-1,0 1 1,-1 0 0,1-1-1,0 1 1,-1-1-1,1 1 1,0-1 0,-1 0-1,1 0 1,-1 0-1,3-1 1,-34 2-4766,9-8-1958,18 7 5104,0-1-1,1 1 0,-1-1 1,0 0-1,1 0 0,0 0 1,-1 0-1,-2-4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7.7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149 162 1900,'-1'-5'1233,"1"0"-1,-1-1 0,1 1 1,0-1-1,0 1 1,1 0-1,-1-1 0,1 1 1,3-7-1,-2 5-314,0 0 0,1 0 0,0 1 0,0-1 0,1 1 0,0 0 0,5-6-1,-7 9-674,1-1 0,0 1 0,0 0 0,0-1 0,0 2 0,0-1 0,1 0 0,-1 1 0,1-1 0,0 1 0,0 0 0,0 0 0,0 1 0,0-1 0,0 1 0,0 0 0,1 0 0,-1 0 0,0 1 0,1-1-1,-1 1 1,0 0 0,1 1 0,-1-1 0,0 1 0,8 1 0,-9-1-214,0 0-1,-1 1 0,1-1 0,-1 0 1,1 1-1,-1-1 0,1 1 1,-1 0-1,0 0 0,0 0 0,0 0 1,0 0-1,0 1 0,-1-1 1,3 5-1,-1-2-2,-1 0 1,0 0-1,-1 0 1,1 1-1,-1-1 1,0 1 0,1 9-1,-2-2-3,0 0-1,-1 0 0,0-1 1,-1 1-1,-1 0 1,-5 17-1,-3 0-7,-2-1-1,-1-1 1,-1 0-1,-2-1 0,0 0 1,-2-2-1,-1 0 1,-1-1-1,-47 42 0,60-59-6,-1-1-1,0 1 1,-15 7 0,23-13-11,-1 0 0,0 0 1,0 0-1,0-1 0,0 1 1,0 0-1,0-1 0,0 1 1,0-1-1,0 1 0,0-1 1,0 0-1,0 0 0,0 0 1,0 0-1,0 0 1,-1-1-1,1 1 0,0-1 1,0 1-1,0-1 0,0 0 1,1 0-1,-1 0 0,-3-1 1,4 0-3,0 0 1,-1 0 0,1 0 0,0 0 0,1 0 0,-1 0-1,0 0 1,0 0 0,1 0 0,0 0 0,-1 0-1,1 0 1,0-1 0,0 1 0,0 0 0,0 0 0,0 0-1,1 0 1,-1-1 0,0 1 0,1 0 0,0 0-1,1-3 1,0-1-8,1-1 0,-1 1-1,1 0 1,1 0 0,-1 0-1,6-7 1,-4 8 45,-1 0-1,1 0 1,0 0-1,1 1 1,-1 0-1,1 0 1,0 0-1,-1 1 1,2-1-1,-1 1 1,11-3 0,-13 5-13,0 0 1,1 1-1,-1-1 1,1 1-1,-1 0 1,0 0 0,1 0-1,-1 1 1,1 0-1,-1 0 1,0 0-1,1 0 1,-1 1 0,0-1-1,0 1 1,0 0-1,0 0 1,0 1-1,3 2 1,0 0 1,0 1 0,-1 0 0,0 0 1,0 0-1,0 1 0,-1 0 0,0 0 0,0 0 0,-1 1 0,0 0 0,-1-1 0,1 1 1,-1 1-1,-1-1 0,3 10 0,-3-7-264,-1 1 0,0-1 1,0 1-1,-2 16 0,0-16-950,-1 1 0,0-1-1,-8 24 1,7-27-658,-5 15-4727,6-9-4650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8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65 1596,'-29'-6'25663,"29"6"-25244,1-1-280,0 0 1,0 1 0,-1-1-1,1 1 1,0-1 0,0 1-1,0-1 1,0 1-1,1 0 1,-1-1 0,0 1-1,0 0 1,0 0 0,0 0-1,2 0 1,-2 0-54,61-7 242,70-5-3124,-118 11 480,-1 0-1,1-1 1,-1-1-1,20-6 1,18-4-7403,-31 9 5534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2.66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58 1304,'0'-2'538,"0"1"0,1 0 0,-1-1 0,0 1 0,0 0 0,1-1 0,-1 1 0,1 0 0,-1 0 0,1-1 0,0 1 0,0 0 0,-1 0 0,1 0 0,0 0 0,2-2 0,22-13 2633,-15 12-2810,0 1-1,0 0 0,15-3 0,-13 5-301,-1 0 1,1 0-1,0 1 1,-1 1-1,1 0 0,-1 1 1,13 2-1,44 17-4223,-31-13-3032,-34-4 4959</inkml:trace>
  <inkml:trace contextRef="#ctx0" brushRef="#br0" timeOffset="1">187 163 880,'-4'4'1219,"1"-1"0,-1 0 0,0 0-1,0 0 1,0 0 0,-20 16 16742,63-28-16373,-16 1-1282,34-9-5972,-49 15 3010,-1 0-1,1 1 0,-1 0 0,1 1 1,12 0-1,-9 2-1461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8.4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44 578 1524,'-27'-3'14320,"26"3"-13820,0 0 0,0-1 1,0 1-1,1 0 0,-1-1 0,0 1 1,0 0-1,1-1 0,-1 1 0,0-1 0,1 1 1,-1-1-1,0 1 0,1-1 0,-1 0 0,1 1 1,-1-1-1,1 0 0,-1 1 0,1-1 0,0 0 1,-1 0-1,1 1 0,0-1 0,-1 0 0,1 0 1,0 0-1,0-1 0,19 41-130,43 121-231,-59-152-134,-2-1 0,2 0 1,-1 0-1,1 0 0,0 0 1,1 0-1,0-1 0,4 7 1,-7-13-1,0-1 0,0 0 0,0 0 1,0 1-1,0-1 0,0 0 0,0 0 1,-1 0-1,1 0 0,0 0 0,-1 0 0,1 0 1,-1 0-1,1 0 0,-1 0 0,1-2 1,12-36 33,-1-1 1,7-49 0,10-33 239,1 1 257,9-26 100,-24 93-557,-10 34-48,1 1-1,0-1 1,15-28-1,-16 42-40,-1-1 0,1 2 1,0-1-1,0 0 0,1 1 0,0 0 0,0 1 1,0-1-1,0 1 0,1 0 0,-1 1 0,1-1 1,0 1-1,0 1 0,14-4 0,-6 2-43,0 1 0,1 0 0,-1 1 0,0 1 0,1 1-1,28 2 1,-39-1-270,0-1 0,-1 1 1,1 1-1,0-1 0,-1 0 0,1 1 0,-1 0 0,1 0 0,-1 1 0,0-1 0,0 1 0,0 0 0,4 3 0,-6-3-357,0-1 1,0 0-1,-1 0 0,1 1 0,-1-1 0,1 1 0,-1-1 0,0 1 0,2 5 0,-3-4-597,1-1-1,-1 1 1,1 0-1,-1-1 1,0 1-1,0 0 1,-1-1-1,-1 8 1,-3 9-2808,-2 0 261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8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138 63 1352,'-15'3'16501,"14"-4"-15841,-17-12 7237,17 12-7716,0 0 0,0-1 0,0 1 0,0 0 0,0 0 0,0 0-1,1-1 1,-1 1 0,0 0 0,0-1 0,1 1 0,-1-1 0,1 1 0,0-1-1,-1 1 1,1-1 0,0 1 0,0-1 0,0 1 0,0-1 0,0 1 0,0-1 0,1-2-1,1 2-174,0 0 0,0 1-1,0 0 1,0-1 0,1 1-1,-1 0 1,0 0-1,1 0 1,-1 0 0,1 0-1,-1 1 1,1-1-1,-1 1 1,1 0 0,-1 0-1,1-1 1,0 2-1,-1-1 1,1 0 0,-1 0-1,1 1 1,3 1-1,1-1-14,0 1-1,0 0 1,0 1-1,0-1 1,0 1-1,11 7 0,-16-9 7,-1 0-1,0 0 0,0 0 0,0 0 0,0 0 0,0 0 0,0 0 0,-1 0 0,1 0 0,0 0 0,0 1 0,-1-1 0,1 0 0,-1 0 0,1 1 0,-1-1 0,1 1 0,-1-1 0,0 0 1,0 3-1,0-1 2,0 0-1,-1-1 1,1 1 0,-1-1 0,0 1 0,0 0 0,0-1 0,0 1 0,0-1 0,-2 3 0,-5 6 15,0 0-1,-1-1 1,-15 15 0,16-17 1,-12 10 10,15-14-23,0 0-1,0 0 1,0 1 0,1-1-1,0 1 1,-4 6-1,8-11-2,0 1 0,0-1-1,1 0 1,-1 1-1,0-1 1,0 0-1,0 0 1,1 1-1,-1-1 1,0 0-1,0 0 1,1 1-1,-1-1 1,0 0-1,1 0 1,-1 0-1,0 0 1,0 1 0,1-1-1,-1 0 1,0 0-1,1 0 1,-1 0-1,1 0 1,-1 0-1,0 0 1,1 0-1,-1 0 1,0 0-1,1 0 1,-1 0-1,0 0 1,1 0-1,-1 0 1,20 0-41,-18 0 38,24-1-20,26 0 18,-47 2 5,-1-1 0,0 1 0,0 0 0,0-1 0,0 2 0,0-1 0,0 0 0,0 1 0,6 3 0,-10-5 3,1 1-1,-1-1 0,1 1 0,-1-1 0,0 0 0,1 1 0,-1-1 0,0 1 0,1-1 0,-1 1 0,0-1 0,1 1 0,-1-1 0,0 1 0,0-1 1,0 1-1,0-1 0,1 1 0,-1-1 0,0 1 0,0-1 0,0 1 0,0 0 0,0-1 0,0 1 0,0-1 0,-1 1 0,-8 18 28,-20 10 22,-4-4-287,-49 27-1,43-28-1410,5-8-1517,33-15 2691,-1-1-1,1 1 0,-1-1 0,1 1 1,-1-1-1,0 0 0,1 0 1,-1 0-1,0 0 0,1 0 0,-1 0 1,1 0-1,-1 0 0,0-1 0,1 1 1,-1-1-1,1 1 0,-1-1 1,-2-1-1,3 2 229,1-1 0,0 1 0,-1 0 0,1 0 0,0-1 0,-1 1 0,1 0 0,0-1 0,0 1 0,-1 0 1,1-1-1,0 1 0,0 0 0,0-1 0,-1 1 0,1-1 0,0 1 0,0-1 0,0 1 0,0 0 0,0-1 0,0 1 0,0-1 0,0 1 0,0-1 1,0 1-1,0 0 0,0-1 0,0 1 0,0-1 0,0 1 0,1 0 0,-1-1 0,0 1 0,0-1 0,1 1 0,4-10-4179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6:29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107 346 2500,'-72'19'8634,"37"-12"10024,62-15-18437,-1 1 0,1 0 0,30-1-1,85-3-1,-67 6-114,1797-160 1330,-1662 145-1295,272-34 53,-463 51-193,-12 3 0,0-1 0,0 0 0,0 0 0,0-1 0,-1 0 0,1 0 0,8-4 0,-15 6-34,0 0-1,1 0 1,-1 0-1,0-1 1,0 1-1,1 0 1,-1 0 0,0 0-1,0-1 1,1 1-1,-1 0 1,0 0-1,0-1 1,0 1 0,0 0-1,1-1 1,-1 1-1,0 0 1,0 0-1,0-1 1,0 1 0,0 0-1,0-1 1,0 1-1,0 0 1,0-1-1,0 1 1,0 0 0,0-1-1,0 1 1,0 0-1,0-1 1,0 1-1,0 0 1,0-1 0,-1 1-1,1 0 1,0 0-1,0-1 1,0 1-1,0 0 1,-1 0 0,1-1-1,0 1 1,0 0-1,-1 0 1,1-1-1,0 1 1,0 0 0,-1 0-1,1 0 1,0 0-1,-1 0 1,1-1-1,0 1 1,0 0 0,-1 0-1,1 0 1,0 0-1,-1 0 1,1 0-1,-1 0 1,-23-6-4130,-17-3-5526,-48-17 0,47 12 4696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6:37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113 147 1632,'-26'-28'11015,"18"21"-9881,-1 0 0,0 0 0,-12-6 0,0 8-429,3 2 2748,28 11-1187,-6-4-2145,0 0 1,0 1-1,-1 0 0,0-1 1,4 8-1,-4-7 58,0 0 0,0 0 0,1 0 0,-1 0 0,7 5 0,7 6 31,1-1 1,1 0-1,24 14 0,-33-24-201,-1-1 1,1 0-1,-1 0 0,1-1 0,0 0 0,1-1 0,-1 0 0,0 0 1,21-1-1,15-4 4,1-2 1,-1-2-1,62-18 1,-76 17 8,1-1 1,38-17-1,-64 24 29,0-1-1,1 1 1,-1 0 0,0 1-1,1 0 1,-1 0 0,1 1-1,13 0 1,65 12-55,-31-3 27,-16-5-15,120 9 10,-141-14-18,1 0 1,-1 0-1,1-2 1,-1-1-1,0 0 1,29-11-1,-40 12 1,19-7 18,-2 0 0,44-27 0,-66 36-7,-1-1 14,1 1 0,0 0 0,0-1 0,-1 1 0,1 0 0,0 0 0,0 0 0,0 0 0,0 0 0,0 1 0,0-1 0,0 1 0,1-1 0,-1 1 1,0 0-1,0-1 0,0 1 0,1 1 0,3-1 0,34 8 203,-15-1-221,1 0 0,0-2 1,0-1-1,0-2 0,0 0 0,45-3 0,156-30 15,-195 25-39,0-2 0,0-1 0,42-18 0,-57 18 23,13-4-24,-29 12 15,1 1 1,0 0 0,-1 0-1,1 0 1,0 0 0,-1 0-1,1 0 1,-1 1 0,1-1-1,0 1 1,-1-1 0,1 1-1,-1-1 1,1 1 0,-1 0-1,0-1 1,1 1 0,1 2-1,17 11 7,1 0-1,0-1 1,1-2-1,0 0 1,0-1 0,34 10-1,-38-16 1,0 1-1,0-2 1,1-1-1,0 0 1,0-1-1,-1-1 1,1-1-1,0 0 1,20-5 0,38-14-101,-1-4 0,90-39 0,-155 58 71,-7 3 21,0 0-1,1 0 1,-1 0 0,0 1-1,0 0 1,8-1 0,-12 2 57,6 3-18,-1 0-1,1-1 1,-1 1-1,1-1 1,0-1-1,0 1 1,8 1-1,164 16-2,-76-8-38,172 43 0,-265-52 6,0 0 0,0 0 1,0-1-1,0 0 0,1-1 0,-1 0 1,0 0-1,1-1 0,-1-1 1,0 1-1,0-1 0,0-1 1,0 0-1,-1 0 0,1 0 1,-1-1-1,1-1 0,-1 1 1,-1-1-1,11-8 0,-3 0 0,2 1 0,-1 0 0,21-9 0,-31 18-4,0 0 1,0 0-1,0 1 0,1 0 1,-1 0-1,0 1 0,1 0 1,0 0-1,-1 1 0,1-1 1,0 1-1,-1 1 1,9 1-1,1 2-2,0 1-1,0 1 1,15 7 0,-27-11 6,-6-2-828,-1-1 0,1 0 0,-1 1 0,0 0 1,0-1-1,1 1 0,-1 0 0,0 0 0,0 1 1,1-1-1,-1 0 0,0 1 0,-4 1 0,-39 17-9620,22-7 6573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6:4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83 224 1540,'-7'-7'1843,"0"1"-1,1-2 1,-1 1-1,-6-13 1,7 11-1229,2 0 1,-1 0-1,1 0 0,1-1 1,0 1-1,0-1 0,-2-14 0,0 0 491,2 16 575,1 19 2719,3-9-4378,-1 0 0,1 0 0,0 0 0,-1 0 0,1 0 0,0 0 0,0-1 0,0 1 0,1 0 1,-1 0-1,0-1 0,1 1 0,-1-1 0,3 2 0,24 19 389,-19-16-306,2 0 0,-1-1 0,1 0 0,0-1 0,0 0 0,0-1 1,0 0-1,0-1 0,1 0 0,-1-1 0,15 0 0,14-2-72,76-12 0,-52 4 20,-3 0-30,91-25 1,-145 31-19,0 1 0,-1-1 1,1 0-1,-1-1 0,0 0 0,8-6 1,24-14 111,-37 24-113,1 0 0,0-1 0,-1 1-1,1 0 1,-1 0 0,1 0 0,0 0 0,-1 0 0,1 0 0,0 1 0,-1-1-1,1 1 1,-1-1 0,1 1 0,-1-1 0,1 1 0,1 1 0,30 18 27,-10-6-5,-3-5-13,2-1 1,-1 0-1,1-2 0,0 0 0,1-2 0,-1 0 0,1-2 1,0 0-1,0-1 0,0-2 0,0 0 0,-1-2 0,1 0 1,-1-1-1,1-2 0,27-10 0,-38 11 72,0 0 0,0-1 0,0 0 0,18-14 0,-26 19 46,-1 1 0,1 0 0,0-1 1,-1 2-1,1-1 0,0 0 0,-1 1 0,8 1 0,-9-1-86,204 24-29,-140-18-6,-35-4 0,4 1-4,1-1 0,56-3 0,-78-3 38,0-1 0,0 0-1,0 0 1,-1-1-1,0-1 1,0 0-1,-1-1 1,1-1-1,11-9 1,12-5 522,-27 11-714,-22 35-19129,11-21 17558,-9 9-2302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6:1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99 268,'-3'-20'7466,"2"18"-6979,0 0 0,1 1 1,-1-1-1,1 0 0,0 0 1,-1 1-1,1-1 0,0 0 1,0 0-1,0 1 1,0-1-1,1 0 0,0-3 1,-1 4-174,0-1 0,1 1 0,-1-1 1,0 0-1,0 1 0,0-1 0,0 0 0,-1 1 1,1-1-1,0 0 0,-1 1 0,1-1 0,-1 1 1,1-1-1,-1 1 0,0-1 0,1 1 1,-3-2-1,-3-16 6401,5 19-6665,0 0-1,0 1 0,1-1 1,-1 1-1,0 0 0,1-1 1,-1 1-1,0-1 0,1 1 1,-1 0-1,1-1 0,-1 1 0,1 0 1,-1 0-1,1-1 0,0 1 1,-1 0-1,1 0 0,0 0 1,-1 0-1,1 0 0,0-1 0,0 1 1,0 0-1,0 0 0,0 0 1,0 0-1,0 0 0,0 1 1,1 39-324,-1-26 381,1 32-111,-4 88 157,-1-94-63,3 1-1,1-1 1,2 0-1,9 51 1,-7-61-70,-1 0-1,-2 0 1,-1 0-1,-1 1 1,-2-1 0,-9 48-1,-7 58 7,3-15-30,15-110-2,1 0 1,0 0 0,1-1 0,1 1 0,4 20 0,0-3 4,-3 1 41,-1-1 1,-1 1-1,-1 0 1,-2 0 0,-1-1-1,-10 43 1,5-20 66,-3 83 0,7-58-61,3-49-48,1 1 1,5 41 0,-4-49 8,-1-1 0,-4 38 1,3-48-11,-5 45 1,1-20 0,1-1-1,2 1 1,6 67 0,-2-70 19,-1 1-1,-1-1 1,-7 54 0,3-45 44,3-2-52,1 1 0,3-1 0,8 47 0,-4-32 11,-6-35-10,-1 0 0,-1 0 0,-1 0 0,-1-1 0,-7 30 0,-4 31 15,6 98 42,-2-42-65,20 55 8,-10-168-9,-1 0 0,0 0 0,-10 42 0,0 15-13,1-13 17,6-43 2,0 0-1,1 25 0,-5 47-20,3-53 27,3-6-13,3-26-1,-2 0 0,0-1-1,0 1 1,-4 16-1,-13 48 1,14-55 1,0 0-1,1 0 1,0 0 0,1 26 0,1-20 2,-6 40 1,-2-20 9,2 0 1,-1 81-1,5 208 28,4-291-35,0-16 4,-1 0-1,-4 27 1,0-21-360,2 45 0,2-71 52,3-34-7919,6-19 53,0 1 795,-6 21 3314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6:20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4163 48 260,'5'-10'8904,"-2"-6"-4256,-3 15-4492,0 0-1,0 0 1,0 0-1,0 0 1,0 0 0,1 0-1,-1-1 1,0 1-1,1 0 1,-1 0 0,1 0-1,-1 0 1,1 0-1,-1 0 1,1 0 0,0 1-1,0-3 1,3 9 993,-2-3 1038,-2-14 1466,-2 11-3388,1 1 0,-1-1-1,1 1 1,-1-1 0,0 1 0,1 0 0,-1-1-1,1 1 1,-1 0 0,1 0 0,0 0-1,-1 0 1,1 1 0,0-1 0,0 0 0,-1 2-1,-21 27 236,15-18-82,-66 102 341,25-36-648,-43 61 157,-43 96-78,-50 37-12,152-229-180,-28 36 0,8-16 24,6-6 129,-69 63 0,56-60-52,-56 70 0,20-20-44,16-12-57,63-78-6,-21 30 0,21-26 5,-82 98 44,-43 44-22,-65 76-2,131-168-12,-14 15 1,65-61 4,-25 35 0,23-23-8,-60 79 12,-91 80-9,146-160-2,-40 61 0,-21 26-10,-1 2 2,-26 33 34,83-116-25,-132 143-35,47-61 57,20-31-34,5-3 9,-62 68 14,80-84-11,64-61-5,-22 34 0,3-5 0,17-27-6,12-14 3,1 1-1,-1 0 1,1 1 0,-6 9-1,-14 17 8,19-26-1,0 0 0,1 0 0,-1 1 0,-3 7 0,4-6-2,-1 1 1,-1-2-1,-11 15 1,1-3 1,-42 70 98,12-29-189,28-36 93,-1-1-1,-26 25 1,29-31 1,-13 9-15,22-20 7,0 0-1,1 0 1,0 0-1,-9 12 1,-28 28 16,33-32-13,-24 24-1,-10 13-31,32-36 74,-1-1 1,-26 23 0,35-33-32,4-3-69,5-1-3059,-4-1 2577,0 1 1,0 0-1,0-1 1,0 1-1,0-1 1,0 1-1,0-1 1,0 0-1,0 1 1,0-1-1,-1 0 1,2-2-1,20-38-10985,-20 34 10165,9-16-3008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6:2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86 223 684,'-3'0'444,"-1"0"0,1-1-1,0 1 1,0-1 0,-1 1-1,1-1 1,0 0 0,0 0 0,0-1-1,0 1 1,0-1 0,-4-3 1338,6 5-1570,1 0-1,0 0 1,-1 0 0,1 0 0,-1 0 0,1-1-1,0 1 1,-1 0 0,1 0 0,0-1 0,-1 1-1,1 0 1,0-1 0,0 1 0,-1 0 0,1-1 0,0 1-1,0 0 1,-1-1 0,1 1 0,0 0 0,0-1-1,0 1 1,0-1 0,0 1 0,0 0 0,-1-1 0,1 1-1,0-1 1,0 1 0,0-1 0,1 1 0,-1 0-1,0-1 1,0 0 0,3-22 766,-2 12-207,-1 10-631,0-1-1,-1 0 1,1 0 0,-1 0-1,1 1 1,-1-1 0,0 0-1,1 0 1,-1 1-1,0-1 1,0 0 0,0 1-1,0-1 1,-1 1 0,1 0-1,-2-2 1,-6-8 3371,9 11-3407,0 0 0,0-1 1,0 1-1,0 0 0,0-1 0,-1 1 0,1 0 1,0 0-1,0-1 0,0 1 0,-1 0 0,1 0 0,0 0 1,0 0-1,-1-1 0,1 1 0,0 0 0,-1 0 0,1 0 1,0 0-1,-1 0 0,1 0 0,0 0 0,0-1 0,-1 1 1,1 0-1,0 0 0,-1 0 0,1 0 0,0 1 1,-1-1-1,1 0 0,0 0 0,-1 0 0,1 0 0,0 0 1,0 0-1,-1 0 0,1 0 0,0 1 0,-1-1 0,1 0 1,0 0-1,0 0 0,0 1 0,-1-1 0,1 0 0,0 0 1,0 1-1,-1-1 0,0 4 768,9-9-688,-7 5-66,28-7 104,-13 10-210,-1 0 1,1-1-1,-1-1 1,1 0-1,0-1 1,-1-1 0,1-1-1,-1 0 1,1-1-1,23-7 1,-12 3 21,0 0 1,0 2-1,44-4 1,22-3 65,-36 1-64,1 3 0,78-2 0,-32 19-44,-11-15 69,-70 3-61,0 1-1,0 1 1,1 1 0,43 5 0,-52-3 21,1-1 0,0 0 1,-1-1-1,1-1 0,16-2 0,31-2 289,-37 4-176,-19 0-123,0 1 0,0 0 1,0 0-1,9 2 0,15 2-7,0-1 1,0-1-1,0-2 0,61-7 1,12-2 34,95-12 6,-187 20-54,1 1 1,-1 1-1,1 0 1,22 5-1,-24-4 13,-1 0 0,1-1-1,-1 0 1,1 0 0,-1-1 0,21-3 0,55-11 44,-79 14-43,1-1 0,0 1 0,0 0 1,0 0-1,0 1 0,15 3 1,23 2 143,-33-6-109,-1 2 0,22 4 0,5 0-2,37 7-45,-50-7 76,1-2 1,40 2-1,40-9 150,-85 9-232,10 0 9,20-7 40,-17 0 18,42 4 0,142 8-9,-136-6-68,-77-4 14,0 0 0,0 0 0,0 0 0,9 4 0,18 3 40,116-1-8,-85-2-5,77 2-22,-24 3 43,-79-3-58,104-9 145,-143 2-131,1 0 0,0-1 0,-1 1 1,1 0-1,0 0 0,0 0 0,-1 0 1,1 0-1,0-1 0,0 1 1,0 0-1,-1 0 0,1 0 0,0-1 1,0 1-1,0 0 0,-1 0 0,1-1 1,0 1-1,0 0 0,0 0 1,0-1-1,0 1 0,0 0 0,0 0 1,0-1-1,0 1 0,0 0 0,0-1 1,0 1-1,0 0 0,0 0 0,0-1 1,0 1-1,1-16-4033,0 8 1000,-1-1 172,0 0-1,-1 1 1,0-1-1,0 0 1,-5-13-1,-1 4-1650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6:2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82 1996,'9'-4'7481,"14"-15"-6672,17-1 1413,-33 16-990,-1 0-1,1 1 1,0 0-1,13-4 1,-19 7-829,-6-4 1544,4 4-1717,0 0-1,1 0 0,-1 0 1,1-1-1,-1 1 0,1 0 1,-1 0-1,0-1 0,1 1 0,-1-1 1,1 1-1,0 0 0,-1-1 1,1 1-1,-1-1 0,1 1 1,-1-1-1,1 1 0,0-1 0,0 1 1,-1-2-1,0 2-97,1-1 0,0 1 0,-1-1 0,1 1-1,-1 0 1,1-1 0,-1 1 0,1 0 0,-1 0 0,0-1 0,1 1 0,-1 0 0,1 0-1,-1 0 1,1 0 0,-1-1 0,0 1 0,1 0 0,-1 0 0,1 0 0,-1 0 0,0 1-1,1-1 1,-1 0 0,1 0 0,-1 0 0,1 0 0,-1 1 0,0-1 0,0 0 0,-25 7-262,24-6 281,-117 32-135,99-27-10,0-1 0,0 0 0,-1-2 0,1 0 0,-1-2 0,0 0 0,1-1 0,-28-4 0,44 3 12,1 0 0,-1 1 0,1-1 1,-1-1-1,1 1 0,-1 0 0,1-1 0,0 0 1,-6-3-1,8-2 355,1 7-369,0 0 0,0 0 1,0 0-1,-1 0 0,1 0 0,0 0 0,0 1 0,0-1 0,0 0 0,0 0 1,0 0-1,0 0 0,0 0 0,-1 0 0,1 0 0,0 0 0,0 0 0,0 0 1,0 0-1,0 0 0,0 0 0,0 0 0,-1 0 0,1 0 0,0 0 0,0 0 1,0 0-1,0 0 0,0 0 0,0 0 0,0 0 0,-1 0 0,1 0 0,0 0 1,0 0-1,0-1 0,0 1 0,0 0 0,0 0 0,0 0 0,0 0 0,0 0 1,0 0-1,-1 0 0,1 0 0,0 0 0,0 0 0,0-1 0,0 1 0,0 0 1,0 0-1,0 0 0,0 0 0,-2 2 40,0 1-1,1 0 1,-1-1 0,1 1 0,0 0 0,0 0-1,0 0 1,0 0 0,-1 5 0,-7 40 114,6-28-49,-2 12-79,0 34 0,4-37-1666,-7 40 0,5-57-530,0 0 0,-1 0-1,-7 17 1,6-19-624,0 0-1,-1 0 1,0 0-1,-13 14 1,1-6-1717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6:2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57 728,'0'-3'659,"0"1"1,0 0-1,0 0 0,1 0 0,-1 0 1,1 0-1,-1 0 0,1 1 1,0-1-1,0 0 0,-1 0 0,1 0 1,2-1-1,1-4 827,2-13 12406,2 26-12654,-2-3-1046,0 1 0,0 1 0,-1-1 0,0 1 0,0 0-1,0 0 1,0 1 0,-1-1 0,0 1 0,0 0-1,0 0 1,-1 0 0,0 1 0,4 12 0,1 8-83,-1 0 0,5 40 0,-7-40 49,3 27-345,-2 0 0,-2 82-1,-6-95-2756,-1-1 0,-10 41 0,11-73 1825,1-1-1,-1 0 1,0 0-1,0 0 0,-1 0 1,0 0-1,0-1 1,-1 1-1,0-1 1,0 0-1,-7 8 1,-10 4-3446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3.1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191 178 1444,'3'-12'2897,"-1"0"0,0 0 0,0-23-1,-2 23-192,1 0-1,0 0 1,6-23 0,-5 31-1992,-1 1 0,-1 0 0,1 0 0,0 0 1,-1-1-1,0 1 0,1 0 0,-2-7 0,-1 13-630,1 0 1,-1 0-1,1-1 0,-1 1 0,1 0 0,0 0 0,0 0 0,-1 6 0,2-7-30,-31 108 366,-63 246-87,77-275-553,-9 39-1520,5-42-2855,19-68 2759,-5 16-2120,7-25 3368,0 0 1,0 0-1,0 0 1,-1-1-1,1 1 1,0 0-1,-1 0 1,1-1-1,0 1 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6:2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39 868,'0'0'9430,"2"-7"-4787,-1-6-2006,-2 12-1706,0 0-1,0 0 0,0-1 1,1 1-1,-1-1 0,0 1 1,1-1-1,-1 1 1,1-1-1,-1 1 0,1-2 1,0 2-613,5 8 528,-2 0-839,1-1 0,1 0 1,-1 0-1,1-1 0,0 0 1,0 1-1,1-2 0,-1 1 1,1 0-1,0-1 0,1 0 1,-1-1-1,0 0 0,1 0 1,0 0-1,0 0 0,0-1 1,0 0-1,0-1 0,0 0 1,1 0-1,-1 0 0,0-1 1,15-1-1,-18 0-6,1 1 0,0 0 1,0 0-1,-1 0 0,1 0 0,0 1 0,0 0 0,7 3 0,4 0-9,-4-2 12,0-1 0,0 0 0,-1-1 0,17-1 0,15 0 54,-38 1-323,0-1-1,1 1 1,-1-1-1,0-1 1,0 1-1,0-1 1,0 0 0,0 0-1,8-5 1,-9 5-1137,1-1 0,-1 0 1,0 0-1,0-1 0,0 1 0,0-1 1,-1 0-1,1 0 0,4-8 1,5-9-7028,-7 14 4527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6:2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1024,'1'5'14436,"6"-10"-15303,22-18 1866,14-9-854,-36 28-166,35-24-2540,-20 6-5791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6:2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115 142 484,'2'-3'1149,"-1"0"0,-1 0 0,1 0 0,0 0 0,-1 0 0,1 0 0,-1-4 0,-3-42 2946,1 42-3623,2 6-304,0 0-1,-1 0 0,1 0 1,0 0-1,0 0 1,0-1-1,0 1 0,0 0 1,0 0-1,0 0 1,1 0-1,-1-1 0,0 1 1,1 0-1,0-2 1,3-19 2554,-4 22-2558,0-1 0,1 0 0,-1 1 0,0-1 0,0 1 0,0-1 0,-1 1 0,1-1 0,0 1 0,0-1 0,0 0 0,0 1 0,0-1 0,-1 1 0,1-1 0,0 1 0,0-1 0,-1 1 0,1 0 0,0-1 0,-1 1 0,1-1 0,-1 1 0,1 0 0,0-1 0,-1 1 0,1 0 0,-1-1 0,1 1 0,-1 0 0,1-1 0,-1 1 0,1 0 0,-1 0 0,1 0 0,-1 0 0,0 0 0,1 0 0,-1-1 0,0 2-72,0-1-1,0 1 1,0-1 0,0 1 0,0-1 0,0 1 0,0 0 0,1-1-1,-1 1 1,0 0 0,0 0 0,1-1 0,-1 1 0,0 0 0,1 0 0,-1 0-1,1 0 1,-1 0 0,1 0 0,0 0 0,-1 0 0,1 0 0,0 0-1,0 0 1,0 0 0,0 1 0,-7 42-157,4-21 341,-18 148 477,13-83-472,-4 23-116,4 1 0,6 0 0,12 114 0,-4-68-196,-6-141 18,0-16-131,0 0 0,0 1-1,0-1 1,0 0-1,-1 0 1,1 0 0,0 1-1,0-1 1,-1 0-1,1 0 1,-1 0 0,1 1-1,-1-1 1,0 0-1,1 0 1,-1 0 0,0 0-1,0 0 1,1 0-1,-1-1 1,0 1 0,-2 1-1,3-2-136,-1 0 0,0 1 0,0-1 0,1 0 0,-1 0 0,0 0 0,0 0 1,0 0-1,1 0 0,-1-1 0,0 1 0,0 0 0,1 0 0,-1-1 0,0 1 0,1 0 0,-1-1 0,0 1 0,1 0 0,-1-1 0,0 1 0,1-1 0,-1 1 0,1-1 0,-1 1 0,1-1 0,-1 0 0,1 1 0,-1-1 0,1 0 0,0 1 0,-1-1 0,1 0 0,0 1 0,0-1 0,-1 0 1,1-1-1,-10-28-8512,7 11 4454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6:3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227 100 92,'7'-24'9389,"0"5"-7097,-5 7 134,-1 0 0,1-20 0,-3 32-2212,1 0 1,0 0-1,-1 0 0,1 0 0,0 0 0,-1 0 1,1 0-1,-1 0 0,1 0 0,0 0 1,-1 0-1,1 0 0,0 0 0,-1 1 1,1-1-1,-1 0 0,1 0 0,0 0 0,-1 0 1,1 1-1,0-1 0,0 0 0,-1 0 1,1 1-1,0-1 0,0 0 0,-1 1 1,1-1-1,0 0 0,0 0 0,-1 1 0,-11 14 1153,3 15-914,2-1 0,1 2 0,-4 47 0,3-18-295,-14 258 369,18-245-392,-21 462 531,14 17-615,2-424-40,0 1-17,2 24 12,-6-3 4,3-62-10,-18 117-9,9-79 27,2-28-7,8 58-99,0-18 176,3-74-101,4-13-2524,7-100-18007,-6 28 16207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6:3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97 672,'8'-20'5071,"8"-25"2083,-11 35-5431,-4 9-1514,0 1 0,-1-1 1,1 0-1,-1 1 0,1-1 0,-1 1 0,1-1 0,-1 0 1,0 1-1,1-1 0,-1 0 0,0 0 0,0 1 0,1-1 0,-1 0 1,0 0-1,0 1 0,0-1 0,0 0 0,0 0 0,0 0 0,0 1 1,0-1-1,0 0 0,0 0 0,-1-1 0,0 2 68,0 0-1,0 0 1,0 0-1,0 0 1,0 0-1,0 0 1,0 0-1,0 0 1,0 0-1,0 0 1,0 1-1,0-1 1,1 0-1,-1 1 1,0-1-1,0 0 1,0 1-1,0-1 1,0 2-1,-18 10 1346,-1 8-1515,-1 0 1,-46 30-1,61-45-83,-14 9 13,2 0 121,-1-1 0,-30 16 0,47-29 1247,8-2-1050,-6 2-283,19 3 39,2 7-319,0 2-1,-2 0 0,32 25 1,-9-1-6583,-30-28 910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6:3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70 247 1036,'-7'-3'2426,"1"-1"1,0 0-1,1-1 0,-1 1 1,1-1-1,-9-10 0,-7 1 7787,38 13-9843,149 7 52,-82-2-358,243 3 1,-40-3-76,247-11 19,-124-15 2,-248 16-11,173-6-36,-207 10 63,123-11-32,-170-1 19,-60 9-17,1 1 0,0 1-1,0 0 1,0 2 0,0 1 0,43 4 0,-36-1 11,0 0 1,-1-2-1,1-2 1,0 0 0,0-2-1,30-7 1,3 1-9,-38 5 1,24-1-24,-48 5 24,0-3 12,0 2-10,0 1 1,0 0-1,0 0 0,0 0 0,0 0 0,0-1 0,0 1 1,0 0-1,0 0 0,0 0 0,0 0 0,0-1 0,0 1 1,0 0-1,0 0 0,0 0 0,0-1 0,0 1 1,0 0-1,0 0 0,0 0 0,-1 0 0,1 0 0,0-1 1,0 1-1,0 0 0,0 0 0,0 0 0,-1 0 0,1 0 1,0 0-1,0 0 0,0 0 0,0 0 0,-1-1 0,1 1 1,0 0-1,0 0 0,0 0 0,0 0 0,-1 0 0,1 0 1,0 0-1,0 0 0,0 0 0,-1 0 0,1 0 0,0 0 1,0 1-1,0-1 0,0 0 0,-1 0 0,1 0 0,0 0 1,0 0-1,0 0 0,-1 0 0,-2 0-21,-1 0-25,-1 1-89,0-1 0,0 0 0,0 0 0,0-1 0,0 0 0,0 1 0,0-2-1,0 1 1,0-1 0,0 1 0,1-1 0,-9-5 0,-8-6 32,-19-15 225,22 18 441,16 9-442,1 0 1,-1 0-1,0 0 1,0 0-1,0 0 0,1 0 1,-1 0-1,0-1 1,1 1-1,-1-1 1,0-1-1,-3-2 361,4 3 268,6 1-451,-4 1-313,23 10-66,-10-3 89,0-2 1,1 0-1,0 0 0,-1-1 1,1-1-1,21 1 0,24 6 13,-60-9-20,0-1 0,0 0 1,0 1-1,1-1 0,-1 0 1,0 1-1,0-1 0,0 0 0,0 1 1,0-1-1,0 1 0,0-1 1,1 0-1,-1 1 0,0-1 0,0 0 1,-1 1-1,1-1 0,0 1 1,0-1-1,0 0 0,0 1 0,0-1 1,0 0-1,0 1 0,-1-1 1,1 0-1,0 1 0,0-1 0,0 0 1,-1 1-1,1-1 0,0 0 1,0 0-1,-1 1 0,1-1 0,-1 0 1,-16 23 206,7-11-130,-38 64-88,12-18-1836,-3-3-4130,-19 31-12650,46-71 13983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6:5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92 137 968,'0'0'196,"0"1"1,-1-1-1,1 1 0,-1 0 1,1-1-1,-1 1 0,0-1 1,1 1-1,-1-1 0,1 1 1,-1-1-1,0 0 0,1 1 1,-1-1-1,0 0 0,0 1 1,1-1-1,-1 0 0,0 0 1,0 0-1,1 0 0,-1 0 1,0 0-1,0 0 0,1 0 1,-1 0-1,0 0 0,0 0 1,0 0-1,1 0 0,-1-1 1,0 1-1,1 0 0,-1-1 1,0 1-1,1 0 0,-1-1 1,0 1-1,1-1 0,-1 1 1,1-1-1,-1 1 0,0-2 0,0 0-116,0 1-1,0-1 0,1 0 0,-1 0 0,1 1 0,-1-1 0,1 0 1,0 0-1,0 0 0,0 0 0,0 1 0,0-1 0,0 0 0,0 0 1,0 0-1,1 0 0,0-2 0,4-16 264,-5 20-316,0 0 0,0 0 1,0-1-1,0 1 0,0 0 0,0-1 1,0 1-1,0 0 0,0-1 1,0 1-1,0 0 0,0-1 1,0 1-1,0 0 0,0-1 1,-1 1-1,1 0 0,0 0 1,0-1-1,0 1 0,0 0 1,0 0-1,-1-1 0,1 1 1,0 0-1,0 0 0,-1-1 1,1 1-1,0 0 0,0 0 1,-1 0-1,1 0 0,-1-1 0,-15-21 4384,13 21-4250,0-1 1,0 0 0,0 1-1,0-1 1,0-1-1,0 1 1,0 0 0,1-1-1,-1 1 1,1-1-1,-4-5 1,5 7 175,1-1 1,-1 1-1,0-1 1,1 1-1,-1-1 1,1 0-1,-1 1 1,1-1-1,0 0 1,-2-2 2760,9 10-2389,-1-1-489,0 1 1,0 0-1,0 0 1,0 0-1,-1 0 1,0 1-1,0 0 1,5 12-1,2 0 13,-3-3-82,-1 0 0,0 0 0,-1 1 0,-1 0 0,-1 0 0,5 23 0,11 113 206,-18-128-349,0 8-634,-2 0 0,-1 0 0,-5 42 1,0-42-4170,-13 49 0,17-79 4433,-2 9-2100,0-1 0,-1 1-1,-1-1 1,-6 12 0,1-6-1477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6:5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28 158 1188,'7'-9'10108,"-7"8"-9547,0 0 1,0 1-1,0-1 1,0 0-1,0 1 1,0-1 0,0 0-1,0 1 1,0-1-1,0 0 562,-6-9 6552,6 5-4150,-4 11-3168,1 2-336,0 0 1,0 1-1,1-1 0,1 1 0,-1 0 0,1-1 0,1 12 0,-3 15 57,0-10-53,0 0 0,3 0 1,0 0-1,1 0 0,1 0 0,2 0 0,0-1 1,12 37-1,-16-60-23,0 0 1,1 0 0,-1 1-1,1-1 1,-1 0 0,1 0 0,-1 0-1,1 1 1,-1-1 0,1 0-1,0 0 1,0 0 0,0 0-1,0 0 1,0 0 0,0-1-1,0 1 1,0 0 0,0 0-1,0-1 1,0 1 0,0 0-1,0-1 1,1 1 0,-1-1-1,0 0 1,0 1 0,1-1 0,-1 0-1,0 0 1,1 0 0,-1 0-1,0 0 1,0 0 0,1 0-1,-1 0 1,0 0 0,1-1-1,-1 1 1,0-1 0,0 1-1,1-1 1,-1 1 0,0-1-1,0 1 1,1-2 0,4-1 7,-1-1 0,0 1 0,0-1 0,-1 0 0,1-1 0,-1 1 0,0-1 0,6-7 0,0-5-8,-1-1 0,0 1 0,-2-2 0,0 1 0,-1-1 0,0 0 0,3-27 0,-4 8-1,-2 0 1,-2-72 0,-1 101-3,-1 1 0,0-1 1,0 0-1,0 1 0,-1-1 0,-1 1 0,1 0 0,-1-1 1,0 1-1,-1 0 0,-7-11 0,9 17-3,0 1 1,1 0-1,-1 0 0,0 1 0,1-1 0,-1 0 1,0 1-1,0-1 0,1 1 0,-1-1 0,0 1 1,0 0-1,0 0 0,0 0 0,0 0 1,0 0-1,1 0 0,-1 0 0,0 1 0,0-1 1,0 1-1,0-1 0,1 1 0,-1 0 0,-3 1 1,-3 2-20,-1 0 1,0 0-1,-14 11 1,16-9 14,0-1 0,1 2 1,0-1-1,0 1 0,-9 12 0,13-17-9,1 1 0,-1 0 0,0 0 0,1 0 0,-1 0-1,1 0 1,0 0 0,0 0 0,0 0 0,1 1 0,-1-1-1,1 0 1,-1 0 0,1 1 0,0-1 0,1 0 0,-1 1 0,1 4-1,1-5-83,0 1-1,0-1 1,0 1-1,1-1 1,-1 0-1,1 1 1,0-1-1,0-1 1,0 1-1,0 0 0,0-1 1,1 1-1,-1-1 1,1 0-1,-1 0 1,7 2-1,6 2-1337,-1-1 0,27 6 0,-30-8-94,0-1-1,1-1 1,-1 0 0,15-1-1,-8-2-2410,0 0 1,18-5-1,-23 4 794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6:5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17 1284,'-8'-16'25229,"8"42"-22603,-3 52-2155,-8 0-3532,-8-1-3813,11-54 1392,-13 27-1,3-16 909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6:5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126 156 264,'-2'-31'10889,"1"25"-9892,0 1 1,0 0-1,-1-1 0,1 1 0,-1 0 0,-4-7 0,6 12-862,0 0 0,0-1 0,0 1 0,0 0 0,0 0 1,0-1-1,0 1 0,0 0 0,-1 0 0,1-1 0,0 1 0,0 0 0,0 0 0,0-1 0,-1 1 0,1 0 0,0 0 1,0 0-1,-1 0 0,1-1 0,0 1 0,0 0 0,0 0 0,-1 0 0,1 0 0,0 0 0,-1 0 0,1 0 1,0-1-1,0 1 0,-1 0 0,-6 10 1818,7-9-1933,-13 23 1866,-13 38 0,-16 74-732,38-120-1076,0 3-51,1 1 0,1 0 1,0 0-1,2 0 0,0 1 0,4 26 0,-4-45-26,0 0 0,1-1 0,-1 1 0,0 0 0,1 0 0,-1-1 0,0 1 0,1 0 0,0-1 0,-1 1 0,1-1 0,0 1 0,0 0 0,0-1 0,0 0 0,0 1 0,0-1 0,1 0 0,-1 0 0,0 1 0,1-1 0,-1 0 0,1 0 0,-1 0 0,1-1 0,-1 1 0,1 0 0,0-1 0,-1 1 0,1-1 0,0 1 0,-1-1 0,1 0 0,0 1 0,0-1 0,2 0 0,0-1-1,-1 0 1,1 1 0,-1-1-1,1 0 1,-1-1-1,1 1 1,-1 0-1,0-1 1,0 0-1,0 0 1,0 0 0,0 0-1,0 0 1,-1-1-1,1 1 1,-1-1-1,4-4 1,4-9-29,0-1 0,-1 0 1,-1-1-1,0 0 0,-2 0 0,0 0 0,-1-1 1,0 0-1,-2 0 0,0-1 0,-2 1 0,0 0 1,-1-1-1,-1 1 0,0-1 0,-2 1 0,0 0 1,-1 0-1,-1 0 0,-1 1 0,-1-1 0,0 1 0,-16-27 1,22 44 24,1-1 1,-1 0-1,0 1 1,-1-1 0,1 1-1,0-1 1,0 1-1,0-1 1,-1 1-1,1 0 1,-1 0 0,1 0-1,-1 0 1,0 0-1,1 0 1,-1 0-1,0 0 1,0 1-1,1-1 1,-1 1 0,0-1-1,-2 1 1,2 0-2,0 0 1,0 1 0,1 0 0,-1-1-1,0 1 1,0 0 0,1 0 0,-1 0-1,0 0 1,1 0 0,-1 0-1,1 0 1,0 1 0,-1-1 0,1 0-1,0 1 1,0-1 0,-1 1-1,1 0 1,1-1 0,-1 1 0,-1 3-1,-2 3-41,1 0-1,0 0 0,1 1 0,0-1 0,0 1 1,1 0-1,0 0 0,0-1 0,1 1 1,1 0-1,-1 0 0,3 12 0,-1-11-459,1 0 0,-1 0 0,2 0-1,-1 0 1,1 0 0,7 10 0,-9-16-114,1 0 0,0 0 0,1 0 0,-1 0 0,1 0 0,-1 0 0,1-1 0,0 0 0,1 0 0,-1 0 0,8 4 0,0-2-2118,0 0-1,1-1 1,15 3-1,-9-2-856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3.59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45 201 1548,'-6'-8'1888,"0"-1"0,1 0 0,0 0 0,0 0 0,1-1 0,-6-18 0,9 25-1616,0 0 0,1 0 0,-1 0 0,1 0 1,-1 0-1,1 0 0,0 0 0,0 0 0,1 0 1,-1 0-1,1 0 0,-1 0 0,1 0 0,0 0 0,0 0 1,0 0-1,1 1 0,-1-1 0,1 0 0,-1 1 1,1-1-1,0 1 0,0-1 0,0 1 0,0 0 1,5-4-1,2 1-183,0-1 0,0 2 0,0-1 1,1 2-1,0-1 0,0 1 0,0 0 1,0 1-1,0 0 0,0 1 0,1 0 1,-1 1-1,0 0 0,1 0 0,-1 1 0,21 5 1,-16-3-1010,0 2 0,0 0 0,0 0 0,20 11 1,-22-9-1319,-1 1 0,0 0 1,0 0-1,17 18 1,-16-10-910,-4 0 87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6:5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61 2588,'-8'-13'10785,"7"11"-10207,0 0 1,0-1-1,1 1 0,-1 0 0,1 0 0,0-1 1,-1 1-1,1 0 0,0-1 0,0 1 1,1 0-1,-1-1 0,0 1 0,1 0 0,-1 0 1,2-4-1,-1 5-487,-1 1 0,0 0 0,0-1 0,0 1 0,1 0 0,-1-1 0,0 1 0,1 0 0,-1 0 0,0-1 0,0 1 0,1 0-1,-1 0 1,0 0 0,1-1 0,-1 1 0,1 0 0,-1 0 0,0 0 0,1 0 0,-1 0 0,0 0 0,1 0 0,-1 0 0,1 0 0,-1 0 0,0 0 0,1 0 0,-1 0 0,0 0 0,1 0 0,-1 0 0,1 0 0,-1 1 0,0-1 0,1 0 0,-1 1 0,18 13 794,-13-8-840,-1-1 0,0 1 0,0 0 0,5 10 0,-6-8-25,-1-1 0,0 1 0,0 0 0,-1-1 0,0 1 0,0 0 0,-1 0 0,0 0 0,0 0 0,-1 0 0,0 0 0,0-1 0,-1 1 0,0 0 0,-4 8 0,2-6-14,-2 1 1,0-1 0,0 1 0,-1-2 0,0 1 0,0-1-1,-1 0 1,0-1 0,-14 12 0,12-12-1,4-2 2,-1 0 0,1-1 0,-1 0 0,0 0 0,0 0-1,-1-1 1,0 0 0,1-1 0,-17 5 0,23-7-8,1-1 1,-1 0-1,0 0 0,0 0 0,0 0 1,1 1-1,-1-1 0,0 0 0,0-1 0,0 1 1,0 0-1,1 0 0,-1 0 0,0 0 0,0-1 1,0 1-1,1 0 0,-1-1 0,0 1 1,1-1-1,-1 1 0,0-1 0,1 1 0,-1-1 1,0 1-1,1-1 0,-1 1 0,0-2 0,0 0-1,1 1-1,0-1 0,-1 0 0,1 1 0,0-1 0,0 0 0,0 1 0,0-1 0,0 0 0,0 1 1,0-1-1,0 0 0,1-1 0,2-6-16,0 0 0,0 0 0,9-15 0,-8 18 16,0 0 0,0 0-1,0 1 1,1-1 0,0 1 0,0 0-1,1 0 1,7-5 0,-11 9 5,0 0-1,-1-1 1,1 1 0,0 0 0,0 0 0,-1 1-1,1-1 1,0 0 0,0 0 0,0 1 0,0 0-1,0-1 1,0 1 0,0 0 0,0 0 0,0 0-1,0 0 1,0 0 0,1 0 0,-1 1 0,0-1-1,-1 1 1,1-1 0,0 1 0,0 0 0,0 0-1,0 0 1,0 0 0,-1 0 0,1 0 0,0 0-1,-1 0 1,3 4 0,2 3-255,0 0 0,-1 0-1,0 0 1,-1 1 0,0 0 0,0 0 0,-1 0 0,0 1 0,-1-1-1,0 1 1,1 16 0,-1 44-6511,-8-3-4183,1-38 6579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0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234 123 768,'9'-38'9377,"-8"27"-7626,2 0 0,-1 0 0,7-16 0,-8 27-1468,-1-1 1,1 0-1,-1 1 1,0-1-1,0 0 1,1 0-1,-1 1 1,0-1-1,0 0 1,0 0-1,0 1 1,0-1-1,0 0 1,0 0-1,0 0 1,0 1-1,0-1 1,0 0-1,-1 0 0,1 1 1,0-1-1,-1 0 1,1 1-1,0-1 1,-1 0-1,1 1 1,-1-1-1,1 0 1,-1 1-1,0-2 1,0 2-119,1 0 1,-1 0 0,1-1-1,0 1 1,-1 0 0,1 0-1,-1 0 1,1 0-1,-1 0 1,1 0 0,-1 0-1,1 0 1,-1 0 0,1 0-1,-1 0 1,1 0-1,-1 0 1,1 0 0,-1 1-1,1-1 1,-1 0 0,1 0-1,0 0 1,-1 1 0,-8 9-557,-29 58 603,-102 204-102,118-220-642,1-3-2372,8-15-4333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0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93 123 640,'6'-9'2689,"-1"0"-1,-1-1 1,7-18 0,-8 18-1323,1 0-1,0 0 1,10-16 0,-7 16 2538,-5 16-150,2 12-2972,1 2-193,0 0 0,-2 1 0,0-1 1,-1 23-1,-5 85-356,-1-31-137,4-70-250,1-4-715,-4 34 0,2-50 16,0 0 0,-1 0-1,0-1 1,0 1 0,-4 8-1,6-14 492,-1 0 0,1 0 0,-1 0-1,0 0 1,1 0 0,-1 0 0,0 0-1,1 0 1,-1 0 0,0 0 0,0 0-1,0-1 1,0 1 0,0 0 0,0-1-1,0 1 1,0-1 0,0 1 0,-2 0-1,-8-3-7762,3-2 4726</inkml:trace>
  <inkml:trace contextRef="#ctx0" brushRef="#br0" timeOffset="1">0 337 2728,'5'-12'12350,"-4"11"-11624,15-8 4251,28 0-7486,-17 3 1134,-17 3-627,-1 0 0,0 1 0,1 0 0,0 0 0,9 0-1,-6 2-1437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0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65 103 180,'0'-6'1773,"0"0"-1,1 0 1,0 0-1,0 1 1,2-7-1,12-24 3538,-10 25-4299,-4-3 4239,-1 15-5088,-1 0 0,0-1 0,0 1 0,1 0 1,-1 0-1,0 0 0,1 0 0,-1 0 1,1 0-1,-1 0 0,1 0 0,-1 0 1,1 3-1,-5 16 679,2 0 0,-2 35 1,-2 13 110,-32 162-1412,38-226 25,-8 42-2872,8-44 2258,0 0 1,0 1 0,0-1 0,0 0 0,0 0 0,0 0 0,-1 1 0,1-2 0,-3 4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0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105 210 1204,'0'-15'3926,"1"0"0,5-25-1,-2 22-1733,2 0-1,0 0 0,13-28 1,-17 43-2066,-1 0 1,1 1 0,0-1 0,0 1 0,0-1 0,0 1-1,1 0 1,-1 0 0,1 0 0,-1 0 0,1 0-1,0 0 1,-1 1 0,1-1 0,0 1 0,0 0-1,0 0 1,0 0 0,6-1 0,-7 2-123,0 0 0,0-1-1,0 1 1,0 0 0,0 1 0,0-1 0,0 0 0,-1 0 0,1 1-1,0-1 1,0 1 0,0 0 0,0 0 0,-1 0 0,1-1 0,0 1-1,-1 1 1,1-1 0,0 0 0,-1 0 0,0 1 0,1-1 0,-1 1 0,0-1-1,0 1 1,1-1 0,-1 1 0,0 0 0,-1-1 0,1 1 0,0 0-1,0 3 1,1 5 4,0-1 0,-1 1 0,0-1 0,0 1 0,-1 0 0,-1-1 0,0 1 0,0-1 0,-1 1 0,0-1 0,0 1 0,-5 9 0,-2 6 11,-2-1 1,-1 1-1,-16 23 1,11-27-8,7-8 20,16-17 126,-5 4-164,0-1 0,0 1-1,0 0 1,0 0 0,0-1 0,0 1-1,0 0 1,0 0 0,0 0 0,0 1-1,0-1 1,0 0 0,0 0 0,0 0-1,0 1 1,0-1 0,0 1 0,0-1-1,1 1 1,20 11-82,-22-12 86,5 3-20,-1 0 0,1 0 1,-1 0-1,0 1 0,0 0 0,0 0 1,0 0-1,-1 0 0,0 1 0,0-1 0,0 1 1,0 0-1,-1 0 0,1 0 0,-1 0 1,2 9-1,-3-11 28,-1 1-1,0-1 1,0 1 0,0-1 0,0 0 0,0 1-1,0-1 1,-1 1 0,0-1 0,0 0-1,0 0 1,0 1 0,0-1 0,0 0 0,-1 0-1,0 0 1,1 0 0,-1 0 0,0-1 0,-1 1-1,1-1 1,0 1 0,-1-1 0,1 0 0,-1 0-1,0 0 1,-5 3 0,-4 2 28,0-1-1,-1 0 1,1-1 0,-1-1-1,0 0 1,-25 4 0,33-7-306,-1-1 0,1 1 1,-1-1-1,1-1 1,-1 1-1,1-1 1,-1 0-1,-8-3 0,11 3-210,0 0 0,1 0 0,-1-1-1,0 1 1,1-1 0,-1 0 0,1 1 0,0-1-1,0 0 1,0-1 0,0 1 0,0 0-1,0-1 1,0 1 0,1-1 0,-3-4 0,1 1-1084,1 0 0,0 0 0,0 0 1,-2-11-1,4-4-2330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0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193 229 1740,'4'-6'12143,"13"-22"-9140,-15 26-2729,-1-1 0,1 0-1,-1 0 1,0 0 0,0 0 0,0-1 0,-1 1-1,1 0 1,-1 0 0,0 0 0,1-1-1,-1 1 1,-1 0 0,0-4 0,-9-49 4852,6 41-4017,2 7-726,0 1 1,0-1-1,-1 1 0,0 0 1,-6-10-1,9 16-362,-1 0 0,1 0 0,-1-1 0,0 1 0,1 0 1,-1 0-1,0 0 0,0 0 0,0 0 0,0 0 0,0 0 0,0 0 0,0 0 0,0 1 0,-1-1 0,1 0 0,0 1 1,0-1-1,-1 1 0,1-1 0,0 1 0,-1 0 0,1-1 0,0 1 0,-1 0 0,1 0 0,0 0 0,-1 0 0,1 0 1,-1 0-1,1 1 0,0-1 0,-1 0 0,1 1 0,0-1 0,-3 2 0,-5 4-5,1 0 1,-1 1-1,1 0 0,0 0 1,1 1-1,0 0 0,0 0 1,1 0-1,0 1 0,0 0 1,-6 15-1,2-2 18,2-1 0,0 1-1,1 0 1,-5 31 0,10-41-27,1 0 0,-1-1 0,2 1 1,0 0-1,0 0 0,1 0 0,1 0 1,4 19-1,-4-26-70,0 1 0,0-1 0,0 1 0,1-1 0,0 0 0,0 0 0,0 0 0,1 0 0,0-1 0,0 1 0,0-1 0,0 0 0,1 0 0,0 0 0,-1-1 0,1 0 0,0 0 0,1 0 0,6 2 0,-6-2-450,1-1 0,0 0-1,0-1 1,0 1 0,0-2 0,0 1 0,1-1 0,-1 0-1,0 0 1,0-1 0,0 1 0,0-2 0,0 1-1,7-3 1,6-3-2923,-1-1 0,-1-1 0,28-17 0,-19 9-948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0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63 2200,'6'-19'3811,"-5"13"-2000,1 1-1,-1-1 0,1 1 0,-1-12 1,-2 13 717,-2 9-857,-1 9 311,-18 80 4863,10-45-5611,-90 327-195,84-315-1302,12-41-474,-1-1-1,-12 26 0,14-37-823,1 0 0,-1 0 0,-1 0 0,-7 8 0,11-15-102,2 0 1108,-1-1 1,0 1-1,1-1 1,-1 0-1,0 1 1,0-1-1,0 0 1,1 1-1,-1-1 1,0 0-1,0 0 1,0 0-1,0 0 1,1 0-1,-1 0 1,0 0-1,0 0 1,0 0-1,1 0 1,-1-1-1,0 1 1,0 0-1,0 0 1,-1-1-1,-4-4-3148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0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16 238 732,'9'-35'5586,"14"-36"0,-18 58-4872,0 1 0,1 1 0,1-1 0,0 1 1,0 0-1,13-14 0,-17 22-614,0-1 0,0 1 0,1 0 0,0 0 0,-1 1 0,1-1 1,0 1-1,0 0 0,0 0 0,0 0 0,1 0 0,-1 1 0,0 0 0,9-2 0,-10 3-85,-1 0 0,1 0 0,0 0 0,0 0 0,-1 1 0,1-1 0,0 1 0,-1 0-1,1 0 1,-1 0 0,1 0 0,-1 0 0,1 1 0,-1-1 0,0 1 0,1-1 0,-1 1 0,0 0-1,0 0 1,0 0 0,-1 0 0,1 0 0,0 0 0,-1 0 0,3 5 0,-1 1 39,1 0 0,-2 0 0,1 0 0,-1 0 0,0 0 0,-1 0 1,0 1-1,0-1 0,-1 0 0,0 1 0,0-1 0,-1 1 0,0-1 0,-1 0 1,0 0-1,0 0 0,0 0 0,-1 0 0,-1 0 0,-5 10 0,4-7 35,-1-1-1,-1 0 1,0 0-1,0 0 1,-1 0-1,0-1 0,-1-1 1,1 0-1,-2 0 1,1 0-1,-1-1 1,-1-1-1,-16 9 1,24-13-202,-1-1 0,0 1 1,0-1-1,0 0 0,0 0 0,0-1 1,0 1-1,0-1 0,0 0 1,0 0-1,0 0 0,0 0 1,-8-2-1,10 1-188,1 0 0,-1 0 0,0 0 0,0 0 0,0 0 0,1 0 0,-1-1 0,1 1 0,-1 0 0,1-1 0,0 1 0,-1-1 0,1 0 0,0 1 0,0-1 0,0 0 1,0 0-1,0 0 0,1 0 0,-1 0 0,0 0 0,1 0 0,0 0 0,-1 0 0,1 0 0,0 0 0,0 0 0,0-3 0,1-3-1122,-1 1 0,1 0 1,1 0-1,2-10 0,3-6-2072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0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58 1208,'-4'-12'8044,"-7"3"-4790,9 8-3051,1 0-1,0 0 0,-1 0 0,1 0 1,0 0-1,0 0 0,0 0 0,0 0 1,0-1-1,0 1 0,0 0 0,0-1 1,0 1-1,1 0 0,-1-1 0,0 1 1,1-1-1,0 1 0,-1-3 1,5-5 4992,-13 14-1876,9-5-3239,-1 1-1,1-1 1,-1 1 0,0-1 0,1 1 0,-1 0 0,1-1 0,0 1 0,-1 0 0,1-1 0,-1 1 0,1 0 0,0 0 0,0 0 0,-1-1 0,1 1-1,0 0 1,0 0 0,0 0 0,0-1 0,0 1 0,0 1 0,2 25 498,0-13-171,-9 274 1564,2-163-3893,1-34-2526,1 0-3591,-5-8-773,3-37 4545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0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73 180,'18'-22'21603,"-33"20"-14773,14 3-6820,1 1 0,-1 0 0,0-1 1,0 1-1,0-1 0,0 1 0,-1-1 0,1 0 1,0 1-1,0-1 0,-1 0 0,-2 2 0,-6 6 77,-42 50 406,33-39-381,1 0 0,2 1 0,-20 31 0,33-48-122,-3 8 19,15-19 58,133-172 201,-133 166-170,-2 5 199,-1-1 0,0 0 0,-1-1-1,7-15 1,-12 25-280,0-1 0,0 1 1,1 0-1,-1-1 0,0 1 0,0 0 0,0 0 1,0-1-1,0 1 0,1 0 0,-1 0 0,0-1 1,0 1-1,0 0 0,1 0 0,-1 0 0,0-1 1,0 1-1,1 0 0,-1 0 0,0 0 1,1 0-1,-1 0 0,0 0 0,0 0 0,1-1 1,-1 1-1,0 0 0,1 0 0,-1 0 0,0 0 1,1 0-1,-1 0 0,0 0 0,0 1 0,1-1 1,-1 0-1,0 0 0,1 0 0,-1 0 1,0 0-1,0 0 0,1 0 0,-1 1 0,17 14 75,8 22-197,-7 2-245,-1 0 0,16 62 0,-8 24-4694,-18-79 1449,7 85-10517,-13-92 9295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5:2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2268,'1'1'11938,"3"-7"-8932,5 9 3555,-1 5-6513,0 0 1,12 18-1,-15-18-19,1-1-1,-1 1 1,2-1-1,-1-1 1,1 1 0,8 6-1,-11-11-14,-1 0-1,1 0 1,0 0-1,0-1 1,0 1-1,0-1 0,0 0 1,0 0-1,0 0 1,0 0-1,1-1 1,-1 0-1,6 0 1,-3-1 10,1 0 0,-1 0 0,0-1 1,0 0-1,0 0 0,0-1 0,7-4 1,6-5 33,0-1 0,0 0 1,32-31-1,-3-2 7,-21 18 54,59-44 0,-85 71-134,0-1 1,-1 1-1,1 0 0,0 0 1,0 0-1,0 0 1,0 0-1,0 0 0,4 0 1,-1 6-1006,-3 10-1151,-2-13 1741,1 1-922,-1 0 0,0 1 1,0-1-1,-1 0 1,1 0-1,-1 0 0,1 0 1,-1 0-1,0 0 1,0 0-1,-3 5 0,-1-1-2378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3.99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232 134 1664,'-15'-50'12501,"12"44"-11469,1 1-1,-1-1 1,0 1-1,0-1 1,-1 1-1,1 0 1,-1 0-1,0 1 1,-1-1-1,-7-5 1,1 0 1206,10 8-2076,0 1 0,0 0 0,0 0 0,-1 0 0,1 0 0,0 0 0,-1 0 0,1 0-1,0 1 1,-3-2 0,3 2-149,0 0 0,0 0 0,0 0-1,0 1 1,0-1 0,1 0-1,-1 0 1,0 1 0,0-1-1,0 0 1,1 1 0,-1-1-1,0 1 1,0-1 0,1 1 0,-1 0-1,0-1 1,1 1 0,-1-1-1,1 1 1,-1 0 0,1 0-1,-1-1 1,0 3 0,-21 29 16,1 2-1,-26 56 1,40-75-66,2 0-1,-1 1 1,2-1-1,0 1 1,1 0-1,0 0 1,1 0-1,1 0 1,1 19-1,1-32-51,-1-1 0,0 1 0,0-1 0,1 0 0,0 1 0,-1-1 0,1 1 0,0-1 0,0 0 0,0 0 0,0 1 0,1-1 0,-1 0 0,1 0 0,-1 0 0,1 0 0,2 2 0,-2-3-35,-1-1 1,1 1 0,-1 0 0,0-1-1,1 0 1,-1 1 0,1-1 0,-1 0-1,1 1 1,0-1 0,-1 0-1,1 0 1,-1-1 0,1 1 0,-1 0-1,1 0 1,-1-1 0,1 1 0,-1-1-1,1 1 1,-1-1 0,0 1-1,1-1 1,-1 0 0,0 0 0,1 0-1,-1 0 1,2-2 0,5-5-325,0 0 0,0 0 0,-1-1 0,0 0 0,0 0 0,-1 0 0,-1-1 0,1 0 0,4-13 0,5-17 225,10-42 0,-25 80 234,5-13 263,-3 10 117,0-1 0,0 1 0,-1-1 0,0 0-1,0 1 1,0-1 0,0 0 0,-1-9-1,0 15-352,0 0-1,0 0 0,0 0 0,0 0 1,0 0-1,0-1 0,0 1 0,0 0 1,0 0-1,0 0 0,0 0 0,0 0 1,0 0-1,0 0 0,-1-1 0,1 1 1,0 0-1,0 0 0,0 0 0,0 0 1,0 0-1,0 0 0,0 0 0,0 0 1,0 0-1,0 0 0,0-1 0,0 1 1,-1 0-1,1 0 0,0 0 0,0 0 0,0 0 1,0 0-1,0 0 0,0 0 0,0 0 1,0 0-1,-1 0 0,1 0 0,0 0 1,0 0-1,0 0 0,0 0 0,0 0 1,0 0-1,0 0 0,0 0 0,-1 0 1,1 0-1,0 0 0,0 0 0,0 0 1,0 0-1,0 0 0,0 1 0,0-1 1,0 0-1,0 0 0,-1 0 0,1 0 1,0 0-1,0 0 0,0 0 0,0 0 1,0 0-1,0 1 0,-6 11 824,-2 18-325,9-20-431,0-1 1,1 0-1,0 1 0,0-1 0,1 0 0,4 10 1,-3-8-932,0 0 1,-1 0-1,3 18 1,1-4-3302,6-2-3657,-3-6-506,-5-10 4915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09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1372,'6'-8'7817,"-3"0"-4040,7-8 776,-10 15-3951,0-1 0,1 1 0,-1-1 0,-1 1 0,1-1 1,0 1-1,0-1 0,0 1 0,-1-1 0,1 1 0,-1-1 0,1 1 0,-1 0 0,-1-3 0,-1-5 3595,4 15-4112,0 0 1,0 0 0,0 0 0,1-1-1,2 7 1,16 69 497,-9-49-380,-2-1 0,7 44 0,-11-45-167,1-1-1,2 0 1,14 35-1,-22-62-32,1 0 0,0 0 0,0 0 0,0 0 0,0 0 0,0 0 0,1-1 1,-1 1-1,0 0 0,1 0 0,0-1 0,-1 1 0,1-1 0,0 0 0,2 2 0,-3-3 0,1 0 1,-1 0-1,0 0 0,1 0 0,-1 0 1,0 0-1,0 0 0,0-1 0,1 1 1,-1-1-1,0 1 0,0-1 0,0 1 1,0-1-1,1 1 0,-1-1 0,0 0 1,0 0-1,-1 0 0,1 0 0,0 1 1,0-1-1,0 0 0,0-1 0,-1 1 0,1 0 1,0-1-1,15-22 6,-1-1 0,18-42 0,2-4-4,-21 45-799,-6 10-1164,1-1 1,1 1 0,0 1 0,1 0-1,1 0 1,14-13 0,-24 25 473,1-1-791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46 266 172,'18'-87'11474,"10"-63"-2492,-22 122-390,-10 43-8126,-32 191 751,19-98-928,-18 154-34,30-187-784,5-75 402,8-15-537,-3-2 597,1-1-1,1 1 0,0 0 1,2 1-1,0 0 0,0 0 0,2 1 1,0 0-1,0 0 0,1 2 0,22-20 1,-32 32 65,0-1-1,0 0 1,0 1 0,0 0 0,1-1 0,-1 1 0,0 0 0,1 0 0,-1 0 0,1 0-1,0 1 1,-1-1 0,1 1 0,-1 0 0,1-1 0,0 1 0,-1 0 0,1 1-1,0-1 1,-1 0 0,1 1 0,-1-1 0,1 1 0,-1 0 0,1 0 0,-1 0 0,1 0-1,2 2 1,-1 0 6,-1 0-1,1 0 0,-1 0 0,0 1 0,1-1 1,-2 1-1,1-1 0,0 1 0,-1 0 0,0 0 1,1 0-1,-2 1 0,1-1 0,0 0 0,0 7 1,0 0 27,0 0 0,-1 0 0,0 0 0,-1 0 0,0 0 0,-1 0 0,0 0 1,-4 12-1,4-16-6,-1 0-1,0 0 1,-1 0 0,0 0 0,0-1 0,0 1 0,-1-1 0,0 0 0,0 0 0,-1 0 0,1 0 0,-1-1 0,-8 7-1,11-11-62,1 1 0,-1-1 0,0 0 0,0 0 0,0 0 0,0 0 0,0 0 0,0 0 1,0-1-1,0 1 0,-1-1 0,1 1 0,0-1 0,0 0 0,0 0 0,-1 0 0,1 0 0,0 0 0,0 0 0,0-1 0,-1 1 0,1-1 0,0 1 0,0-1 0,0 0 0,0 0 0,0 0 0,0 0 0,0 0 0,-3-3 0,2 1-388,0 0 0,0 0 0,0 0-1,0-1 1,0 1 0,1-1 0,0 1 0,-1-1 0,1 0 0,1 0 0,-1 0 0,1 0 0,-1 0 0,1 0 0,-1-5 0,1-8-2085,1 0 1,0 0 0,1 0 0,0 1 0,2-1-1,7-28 1,3 2-1745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1528,'8'-1'14069,"2"0"-9499,-6-5-3916,0 1 0,0 0 0,0 0 0,1 1 0,0-1 0,0 1 0,10-6 0,12-11 342,-10 6-847,-1 0 0,0-1 1,-2-1-1,1 0 0,-2-1 0,-1 0 0,20-39 1,-24 41-4,11-29 359,-18 42-416,0 0 0,0 0 0,0 0 0,-1 0 0,0 0 0,1 0 0,-1 0 0,0 0-1,0 0 1,-1 0 0,1 0 0,-2-5 0,2 7-74,-1 1 1,1-1-1,-1 1 0,0-1 0,1 1 1,-1-1-1,1 1 0,-1-1 1,0 1-1,1 0 0,-1-1 0,0 1 1,0 0-1,1-1 0,-1 1 1,0 0-1,1 0 0,-1 0 0,0 0 1,0 0-1,0 0 0,1 0 1,-1 0-1,0 0 0,0 0 0,1 0 1,-1 1-1,0-1 0,0 1 1,-23 7 30,10-1-37,1 1-1,1 0 0,-1 1 0,2 0 0,-1 1 0,1 0 0,-17 21 0,22-23-8,0-1 0,1 1-1,0 1 1,0-1 0,0 1 0,1-1-1,1 1 1,-1 1 0,1-1 0,1 0-1,0 1 1,0-1 0,0 13 0,2-18-39,0-1-1,0 1 1,1 0 0,-1 0 0,1-1 0,0 1 0,-1 0 0,2-1-1,-1 1 1,0-1 0,1 1 0,0-1 0,0 0 0,0 0 0,0 0-1,0 0 1,0 0 0,1 0 0,0 0 0,-1-1 0,1 1-1,0-1 1,0 0 0,1 0 0,-1 0 0,0 0 0,1-1 0,-1 1-1,1-1 1,-1 0 0,5 1 0,-1 0-615,1-1 0,-1-1 1,0 1-1,1-1 0,-1-1 0,0 1 0,1-1 1,-1 0-1,0-1 0,0 0 0,0 0 0,0 0 0,0-1 1,0 0-1,8-5 0,-7 3-1025,1-1 0,-1 0 0,0 0 0,0-1 0,-1 0 0,0-1 0,11-14 0,-9 8-1074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122 112 244,'29'-48'8733,"-26"43"-7460,-1 0 1,0 0-1,0 0 0,0 0 0,-1 0 1,1-1-1,-1 1 0,0-7 1,-2 2 5184,-1 20-2869,0 4-3804,-38 126 1026,-7 18-1262,6-56-6609,23-76-850,3-13-1051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84 194 168,'-3'-2'1023,"0"0"1,0-1-1,1 1 0,-1-1 1,1 0-1,-4-5 0,-10-12 5465,22 31-3059,-4-7-3285,-1 1 1,2-1-1,-1 1 1,1-1-1,-1 0 1,1 0-1,0 0 1,0 0-1,1 0 1,6 5-1,-9-8-111,0 0 0,0-1 0,0 1 0,1 0 0,-1-1 0,0 1 0,0-1 0,0 1 0,0-1 0,0 0 0,1 0 0,-1 1 0,0-1 0,0 0 0,1 0 0,-1 0 0,0 0 0,0 0 0,1 0 0,-1-1-1,0 1 1,0 0 0,0-1 0,1 1 0,-1-1 0,2 0 0,-2-1 133,1-1 0,0 1 0,-1 0-1,1-1 1,-1 1 0,0-1 0,0 0 0,0 1-1,0-1 1,0 0 0,0-3 0,2-6 773,-1 0 0,-1 0 0,1 0 0,-2 0 1,-1-23-1,1 30-826,-1 0 1,0 0-1,0 0 1,0 1-1,-1-1 1,1 0 0,-1 0-1,0 1 1,0 0-1,-1-1 1,1 1-1,-1 0 1,0 0-1,0 0 1,-1 0-1,1 1 1,-5-4-1,7 6-105,0 0-1,0 1 1,0-1 0,0 1-1,0 0 1,0-1-1,0 1 1,0 0-1,0-1 1,0 1-1,0 0 1,0 0-1,0 0 1,0 0 0,0 0-1,-1 0 1,1 0-1,0 1 1,0-1-1,0 0 1,-2 1-1,1 1-3,-1-1 0,0 1 0,0-1 0,1 1-1,-1 0 1,1 0 0,-4 4 0,1-1-12,0 1 0,1 0 0,0 0 0,0 0 0,0 0 1,-3 9-1,3-2-77,0 0 0,0 0 0,-1 19 1,4-21-671,0-1 1,1 1 0,0 0-1,3 17 1,-1-20-394,0 1 0,0-1 0,1 0 0,0 0 1,0 0-1,6 9 0,-5-10-728,1-1 0,0 1 0,0 0 0,0-1 0,1 0 0,12 10 0,3-4-2023</inkml:trace>
  <inkml:trace contextRef="#ctx0" brushRef="#br0" timeOffset="1">529 161 1948,'-7'-18'4538,"5"13"-2855,0 0-1,0 0 1,0-1 0,-1 2 0,0-1-1,0 0 1,0 0 0,-5-5 0,8 10-1546,-1 0 0,1 0 1,-1 0-1,1 0 0,-1 0 1,1 0-1,-1-1 0,1 1 1,-1 0-1,1 0 0,-1 1 0,1-1 1,-1 0-1,1 0 0,-1 0 1,1 0-1,-1 0 0,1 0 1,-1 1-1,1-1 0,0 0 1,-1 0-1,1 1 0,-1-1 1,1 0-1,0 1 0,-1-1 1,1 0-1,0 1 0,-1-1 1,1 0-1,0 1 0,-1-1 1,1 1-1,0-1 0,0 1 0,0-1 1,0 1-1,-1-1 0,1 1 1,-12 26 667,10-21-417,-30 77 261,4 2-1,-18 92 1,44-168-632,-19 98-35,12-60-2080,-23 79-1,31-123 1925,-12 33-4444,6-13-2834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2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7 276 236,'-6'-27'13144,"8"3"-5132,0 19-7499,0 1 1,0 0 0,0 1-1,0-1 1,0 0 0,1 0-1,0 1 1,0 0 0,0-1-1,5-3 1,10-8-110,0 1 1,0 0-1,1 2 1,27-13-1,-29 17-865,0 0 0,1 2 0,0 0-1,0 1 1,32-4 0,57-4-10913,-103 13 10617,0-1 0,0 0 0,1 0 0,-1 0 0,0 0 0,0-1 0,0 0 0,0 0 0,-1 0-1,1 0 1,0 0 0,-1-1 0,0 0 0,1 1 0,-1-1 0,5-7 0,-5 3-1184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168 156 88,'15'-47'10566,"10"-53"544,-25 100-10929,1 0 0,-1 0 0,0-1 1,0 1-1,0 0 0,0 0 1,0-1-1,0 1 0,0 0 0,0 0 1,0-1-1,0 1 0,1 0 0,-1 0 1,0-1-1,0 1 0,-1 0 0,1 0 1,0-1-1,0 1 0,0 0 0,0 0 1,0-1-1,0 1 0,0 0 0,-1-2 1269,0 2-1268,-7 9 1967,-14 25-2857,18-28 1324,-14 27-415,1 0 0,2 2-1,1-1 1,1 2 0,-9 43-1,-24 187-4,39-221-179,4 2-156,3-36-66,0-1-1,-1 0 0,0 1 0,-1-1 0,0 0 1,-5 13-1,5-26-1427,0-11 702,2-19-336,1 20 1008,2 0 1,0 0-1,0 0 0,1 0 0,9-20 0,-6 20 501,0-1 0,0 1-1,1 0 1,1 0 0,0 1 0,1 1 0,0-1-1,15-11 1,-21 19-126,1 1-1,0 0 1,-1 0 0,1 0-1,1 0 1,-1 1-1,0 0 1,1 0 0,-1 0-1,1 1 1,-1 0 0,1 0-1,0 0 1,7 0-1,-10 2-99,0-1-1,0 0 0,0 1 1,0 0-1,-1 0 0,1 0 0,0 0 1,0 0-1,0 0 0,-1 1 1,1 0-1,-1-1 0,1 1 0,-1 0 1,0 0-1,0 0 0,0 0 1,0 1-1,0-1 0,0 0 0,0 1 1,-1 0-1,0-1 0,1 1 1,-1 0-1,0 0 0,0-1 0,0 5 1,3 6-10,-1 1 1,-1 0 0,0 0-1,-1 0 1,0 0 0,-2 0-1,1 0 1,-2 0-1,-3 18 1,0-12-857,0 0 1,-2 0-1,-9 21 0,2-4-4033,11-27 1352,-1 0-1,0 0 1,-7 12-1,3-10-775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54 242 664,'-28'-23'24825,"28"23"-24524,1-1-192,0 1 0,-1-1 0,1 1 0,0 0 0,-1-1 0,1 1 0,0 0 0,0 0 0,-1-1 0,1 1 0,0 0 0,0 0 0,-1 0 0,1 0 0,0 0 0,1 0 0,1 0-102,-1-1 0,1 1 0,-1-1 0,1 0-1,-1 0 1,1 0 0,-1 0 0,0 0 0,1 0 0,-1-1 0,0 1 0,0-1 0,0 0 0,0 1 0,2-4 0,25-32 177,-25 30-57,0 0-1,0 0 1,0-1 0,-1 1-1,0-1 1,0 0 0,-1 0-1,0 0 1,-1 0 0,1 0-1,-1 0 1,-1-1 0,0 1-1,0 0 1,-2-13 0,2 20-112,-1 0 0,1 1 0,0-1 0,0 0 0,0 0 0,-1 0 0,1 0 0,0 1 0,-1-1 0,1 0-1,-1 0 1,1 1 0,-1-1 0,1 0 0,-1 1 0,0-1 0,1 0 0,-1 1 0,0-1 0,1 1 0,-1-1 0,0 1 0,0 0 0,0-1 0,1 1 0,-1 0 0,0-1 0,0 1 0,0 0 0,0 0 0,1 0 0,-1 0 0,0 0 0,0 0 0,0 0 0,0 0 0,0 0 0,0 0 0,1 0 0,-1 0 0,0 1 0,0-1 0,0 0 0,0 1 0,1-1 0,-1 1 0,-1 0 0,-3 1-16,-1 1 1,1 0 0,0 1-1,0-1 1,-5 6-1,3-3 5,1 1-1,-1 1 0,2-1 0,-1 1 0,1 0 0,0 0 0,1 0 1,0 1-1,0-1 0,1 1 0,0 0 0,0 0 0,1 0 0,0 1 0,0 11 1,1-8-152,1 0 0,0-1 1,1 1-1,0 0 1,1 0-1,1-1 0,0 1 1,1-1-1,0 0 1,9 20-1,-10-27-566,0 0-1,-1 0 1,2 0 0,-1 0-1,0-1 1,1 1-1,0-1 1,6 5 0,-9-7 352,1-1-1,0-1 1,-1 1 0,1 0 0,0 0 0,0-1 0,0 1-1,-1-1 1,1 1 0,0-1 0,0 0 0,0 0 0,0 1-1,0-1 1,0-1 0,0 1 0,0 0 0,0 0-1,-1-1 1,1 1 0,0-1 0,0 0 0,0 1 0,-1-1-1,1 0 1,0 0 0,-1 0 0,3-2 0,3-2-1506,-1 0 0,0 0 0,0-1 1,8-9-1,-1 1-941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2248,'2'-8'2245,"0"1"0,-1 0-1,0-1 1,-1 1-1,1 0 1,-2-1 0,1 1-1,-2-11 1,1 17-2034,1 1 0,0-1 0,0 1-1,0-1 1,0 1 0,0-1 0,0 1 0,0-1 0,0 0 0,0 1-1,0-1 1,0 1 0,0-1 0,1 1 0,-1-1 0,0 1 0,0-1-1,0 1 1,1-1 0,-1 1 0,1-1-167,-1 1-1,0 0 1,0 0-1,0 0 1,1 0 0,-1 0-1,0 0 1,0 0-1,1 0 1,-1 0 0,0 0-1,0 0 1,0 0-1,1 1 1,-1-1-1,0 0 1,0 0 0,0 0-1,1 0 1,-1 0-1,0 0 1,0 0 0,0 1-1,0-1 1,1 0-1,-1 0 1,0 0 0,0 0-1,0 1 1,0-1-1,0 0 1,1 0 0,-1 0-1,0 1 1,0-1-1,0 0 1,0 0 0,0 0-1,0 1 1,0-1-1,0 0 1,0 0 0,0 0-1,0 1 1,0-1-1,0 0 1,0 0 0,0 1-1,0-1 1,0 0-1,1 4-38,0 0 0,1 0-1,0 0 1,0 0 0,4 6 0,8 18 46,-6 2 54,-2 1-1,-1-1 0,-2 1 0,-1 0 0,-1 0 1,-5 41-1,3-64-70,0 1 1,0-2 0,-1 1-1,-1 0 1,1 0 0,-8 14-1,21-80 122,4 17-202,3 1 1,2 0-1,1 2 1,2 0-1,34-43 0,-32 53-682,-9 17-2629,1 7-6319,-9 21-3554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114 238 396,'-1'-7'1938,"0"1"0,-1-1 0,0 1 0,0 0 0,-1 0 0,1 0 0,-1 0 0,-1 1 1,1-1-1,-8-8 0,-2 2 5094,8 27-5413,4-10-1904,-50 268 1007,48-250-677,-3 42 0,6-54-40,0-1 0,1 1 1,0 0-1,1-1 1,0 1-1,4 11 1,-5-20-5,-1 0 0,1 0 0,0 0 0,0-1 0,0 1 0,0 0 0,0-1 0,0 1 0,0-1 0,0 1 0,1-1 0,-1 1 0,1-1 0,-1 0 0,1 0 0,0 0 0,-1 0 1,1 0-1,0 0 0,1 1 0,0-2 1,0 1 0,0-1 0,0 0 0,-1 0 1,1 0-1,0 0 0,0 0 0,0-1 0,-1 1 1,1-1-1,0 1 0,3-3 0,5-1-9,-1-1-1,0-1 0,0 0 1,-1 0-1,14-12 0,-5 3-46,-1-1 0,-1-1 0,0 0 0,-1-2 0,-1 1 0,-1-2 0,22-40 0,-29 47 49,-1 0 0,0-1 1,-1 1-1,0-1 1,-1 0-1,-1 0 1,0 0-1,-1 0 1,0 0-1,-1 0 1,-1 0-1,0 0 1,-1 0-1,-5-19 1,2 16 6,-1 0 0,-1 0 0,0 1-1,-15-24 1,18 33-4,0 0-1,-1 1 0,0 0 1,0 0-1,0 0 1,-1 0-1,0 1 0,0 0 1,-1 0-1,1 0 0,-1 1 1,-11-5-1,14 8 0,1-1 0,-1 1 1,0 0-1,1 0 0,-1 1 0,0-1 0,0 1 1,0 0-1,0 0 0,0 0 0,1 1 0,-1-1 0,0 1 1,0 0-1,0 0 0,1 0 0,-1 0 0,1 1 1,-1 0-1,1-1 0,-1 1 0,1 1 0,0-1 0,0 0 1,0 1-1,-3 2 0,2 0-5,0 0 1,0 0-1,1 0 1,0 0-1,0 0 1,0 1-1,0 0 0,1-1 1,0 1-1,0 0 1,0 0-1,1 0 0,0 0 1,0 1-1,0 7 1,2-3-215,0 1-1,0-1 1,1 0 0,1 1 0,0-1 0,0 0 0,1 0 0,1-1-1,0 1 1,0-1 0,1 0 0,0-1 0,1 1 0,8 9 0,-6-9-931,0-1 0,1 0 0,0 0 0,23 14 0,-23-17-478,0 0-1,0-1 1,1-1 0,-1 1-1,22 4 1,21 0-5733,-31-6 4016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4.40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8 109 196,'-7'-29'9666,"7"23"-8272,-1-1 0,1 1 0,0-1 0,1 1 0,0-1 0,0 1 0,0-1 0,4-10 0,-5 17-1304,0 0 1,0 0-1,0-1 0,0 1 0,0 0 1,0 0-1,0 0 0,0-1 1,0 1-1,1 0 0,-1 0 0,0 0 1,0-1-1,0 1 0,0 0 1,0 0-1,1 0 0,-1 0 0,0-1 1,0 1-1,0 0 0,1 0 1,-1 0-1,0 0 0,0 0 0,0 0 1,1 0-1,-1-1 0,0 1 1,0 0-1,0 0 0,1 0 0,-1 0 1,0 0-1,0 0 0,1 0 0,-1 0 1,0 0-1,0 0 0,1 1 1,-1-1-1,0 0 0,1 0 0,9 10 922,8 22-1372,-17-29 655,7 15-226,0 1 0,-2-1 0,0 1 0,-1 1 1,-1-1-1,0 1 0,-2-1 0,0 1 0,-2 35 1,-1-50-76,0 0 1,0 0 0,0-1-1,-1 1 1,1 0 0,-1-1 0,0 1-1,-1-1 1,1 0 0,-1 0 0,-4 6-1,6-10-26,1 0 0,-1 0-1,1 0 1,-1-1 0,1 1-1,-1 0 1,1 0 0,-1 0-1,1-1 1,-1 1 0,1 0-1,-1 0 1,1-1 0,0 1-1,-1 0 1,1-1 0,0 1-1,-1-1 1,1 1 0,0 0-1,-1-1 1,1 1 0,0-1 0,0 1-1,-1-1 1,1 1 0,0-1-1,0 1 1,0-1 0,0 1-1,0-1 1,0 1 0,0-2-1,-5-18-781,4 11 574,2 0-1,-1 1 1,1-1 0,0 0 0,1 1 0,4-16-1,23-51 47,-18 49 174,-7 14 203,1 1-1,1 1 1,0-1-1,0 1 1,1 0-1,0 0 1,14-14-1,-18 21-108,0 0 0,0 1-1,0-1 1,1 1 0,-1-1 0,1 1 0,-1 0-1,1 0 1,0 1 0,0-1 0,0 1 0,0-1-1,0 2 1,0-1 0,0 0 0,0 1-1,0-1 1,0 1 0,1 0 0,-1 1 0,0-1-1,0 1 1,0-1 0,0 1 0,7 3 0,-7-2-64,0 0 0,0 1 0,0 0 1,-1 0-1,1 0 0,-1 0 0,1 0 1,-1 1-1,0-1 0,0 1 1,0 0-1,-1 0 0,0 0 0,1 0 1,-1 0-1,-1 1 0,1-1 1,-1 1-1,1-1 0,0 9 0,1 4 2,-1-1-1,-1 1 0,-1-1 1,-2 28-1,-1-22-730,-1 0 0,-1 0 0,-1 0 0,-11 28 0,-1-6-4746,-2 0-4472,17-36 7355,-3 2-1376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85 1064,'-1'-5'11506,"-5"-14"-4622,2 4-3079,1-29 2980,3 44-6773,0-1 1,0 1-1,0 0 0,0 0 1,0 0-1,0 0 0,0 0 1,0 0-1,0 0 0,0 0 1,0 0-1,0 0 0,0 0 1,0 0-1,0 0 0,0-1 1,0 1-1,-1 0 0,1 0 1,0 0-1,0 0 0,0 0 1,0 0-1,0 0 0,0 0 1,0 0-1,0 0 0,0 0 1,0 0-1,-1 0 0,1 0 1,0 0-1,0 0 0,0 0 1,0 0-1,0 0 0,0 0 1,0 0-1,0 0 0,0 0 1,0 0-1,0 0 0,-1 0 1,1 1-1,0-1 0,0 0 1,0 0-1,0 0 0,0 0 1,0 0-1,0 0 0,0 0 1,0 0-1,0 0 0,0 0 1,0 0-1,0 0 0,0 0 1,0 1-1,0-1 0,0 0 1,0 0-1,0 0 0,0 0 1,0 0-1,0 0 0,0 0 1,0 0-1,0 0 0,-5 7 194,3 2-74,-1 1 0,-2 18 0,-1 9-11,-33 135-422,17-57-4395,16-70 240,4-29 1506,0 1 0,-1-1-1,-1 0 1,0 0 0,-10 23 0,-2-12-1518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98 171 1400,'3'-15'4275,"0"0"-1,1-16 1,-1-61 8855,-3 75-10303,-13 38-2377,-35 159-79,40-142-348,2 1-1,-2 68 1,12-48-79,-3-56 23,-1 0-1,1 0 1,-1 0 0,1 1 0,0-1 0,1 0 0,-1 0 0,0-1 0,1 1 0,-1 0 0,1 0-1,0-1 1,0 1 0,0-1 0,5 4 0,-6-5 8,0-1 0,0 1 1,1-1-1,-1 0 0,0 1 0,1-1 0,-1 0 1,1 0-1,-1 0 0,0 0 0,1 0 0,-1 0 0,0-1 1,1 1-1,-1 0 0,0-1 0,1 1 0,-1-1 0,0 1 1,0-1-1,0 0 0,1 1 0,-1-1 0,0 0 1,0 0-1,1-1 0,27-27-447,-18 14 331,-1-1 0,0-1-1,-1 1 1,0-2 0,-2 1 0,0-1 0,-1 0-1,6-31 1,-9 37 175,-2 0 1,1-1-1,-2 1 0,0-1 0,0 1 0,-1 0 0,-1-1 0,0 1 0,-6-22 1,7 29-9,-1 1 0,0-1 0,0 1 1,0 0-1,0 0 0,0-1 1,-1 1-1,0 1 0,0-1 1,0 0-1,0 1 0,0-1 0,-1 1 1,1 0-1,-1 0 0,0 1 1,0-1-1,0 1 0,-1 0 1,1 0-1,0 0 0,-1 0 1,1 1-1,-1 0 0,0 0 0,1 0 1,-1 0-1,-6 1 0,7 0-41,0 1 0,1-1 0,-1 1 0,0 0 0,0 0-1,1 0 1,-1 1 0,0-1 0,1 1 0,0 0 0,-1 0-1,1 0 1,0 0 0,0 1 0,0-1 0,0 1 0,0 0-1,1-1 1,-1 2 0,1-1 0,0 0 0,0 0 0,0 1-1,0-1 1,1 1 0,-2 5 0,1-4-334,0-1 0,1 1 1,0-1-1,0 1 0,0 0 0,1 0 1,0-1-1,0 1 0,0 0 0,0 0 1,1-1-1,-1 1 0,1 0 0,0-1 1,1 1-1,-1 0 0,1-1 0,0 0 1,0 1-1,1-1 0,2 4 0,4 2-1930,1-1 0,0 0 0,0-1 0,12 8 0,0 0-1906,4 0 324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25 129 3036,'-2'-5'1652,"-3"-6"2736,0-1 0,-5-19 1,10 29-3917,-1 0 0,0 0 1,1 0-1,0 0 0,-1 0 0,1 0 1,0-1-1,0 1 0,0 0 1,1 0-1,-1 0 0,0 0 0,1 0 1,-1-1-1,1 1 0,0 0 1,0 0-1,0 0 0,0 1 0,0-1 1,0 0-1,2-2 0,-2 4-458,-1-1 0,1 1 0,0 0 0,0 0 0,-1 0 0,1-1 0,0 1 0,0 0 0,-1 0-1,1 0 1,0 0 0,0 0 0,0 0 0,-1 1 0,1-1 0,0 0 0,0 0 0,-1 0 0,1 1 0,0-1 0,-1 0 0,1 1-1,0-1 1,-1 1 0,1-1 0,-1 1 0,1-1 0,0 1 0,-1-1 0,1 1 0,0 0 0,19 22-67,-18-21 84,5 9-13,0 0-1,0 0 0,-1 0 1,-1 1-1,0 0 0,0 0 1,-1 0-1,-1 0 0,0 1 1,-1-1-1,2 18 0,-3-8 1,-1-1 0,0 0 0,-1 1-1,-2-1 1,0 0 0,-7 22-1,0-11 132,8-29 77,4-21-79,3-6-113,1 0 0,2 0 1,0 0-1,1 1 0,17-28 0,70-105-402,-62 105-159,-23 38 1142,-10 12-1266,0 0 0,0 1 1,0-1-1,0 0 0,0 0 0,0 1 1,1-1-1,-1 1 0,0-1 0,0 1 1,1-1-1,1 1 0,-2 0 38,0 0-1,0 0 0,0 0 0,1 0 1,-1 1-1,0-1 0,0 0 0,0 1 1,0-1-1,0 0 0,0 1 0,0 0 1,-1-1-1,1 1 0,0-1 1,0 1-1,0 0 0,0 0 0,-1-1 1,1 1-1,0 0 0,-1 0 0,1 0 1,-1 0-1,1 0 0,-1 0 0,1 2 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105 216 2528,'-9'-23'6811,"1"0"0,-10-41 0,18 64-6707,0 0-1,0-1 0,0 1 0,0 0 1,0 0-1,0 0 0,0-1 0,0 1 1,0 0-1,0 0 0,0-1 0,0 1 1,0 0-1,0 0 0,0 0 0,0-1 1,0 1-1,0 0 0,0 0 0,0 0 1,0-1-1,-1 1 0,1 0 0,0 0 1,0 0-1,0 0 0,0-1 0,0 1 1,-1 0-1,1 0 0,0 0 0,0 0 1,0 0-1,-1 0 0,1 0 0,0-1 1,0 1-1,0 0 0,-1 0 0,1 0 1,0 0-1,0 0 0,-1 0 0,1 0 1,0 0-1,0 0 0,0 0 0,-1 0 1,1 0-1,0 0 0,-1 1 0,-8 13 1276,-8 28-1705,16-39 678,-7 24-173,0 1 0,2-1 0,1 1 0,-2 36-1,6-44-162,0 0-1,2 0 1,1 1 0,0-1-1,2 0 1,10 34-1,-13-50-15,0 0-1,1 0 0,-1 0 1,1-1-1,0 1 0,0-1 1,0 1-1,1-1 0,-1 0 1,1 0-1,4 4 1,-6-6-9,1 0 1,0 0 0,-1-1 0,1 1 0,0 0 0,-1-1 0,1 1-1,0-1 1,0 1 0,0-1 0,0 0 0,-1 0 0,1 0 0,0 0-1,0 0 1,0 0 0,0 0 0,0-1 0,-1 1 0,1-1 0,0 1-1,0-1 1,-1 0 0,1 1 0,3-3 0,5-4-50,-1 1 0,1-1 0,-1-1 0,0 1 0,-1-2 0,0 1 0,-1-1 0,1 0 0,-2-1 0,1 0 0,-1 0 0,-1 0 1,8-19-1,-6 9 54,0 0 0,-2-1 1,0 1-1,-1-1 1,-1 0-1,0-36 1,-3 38 8,-1 1 1,-1-1 0,-1 0-1,-7-24 1,7 34-2,0 0 0,0 0 1,-1 0-1,0 1 0,0-1 0,-1 1 1,-1 0-1,1 0 0,-1 0 0,-9-9 0,13 16-4,0-1-1,1 1 1,-1 0-1,0-1 1,0 1-1,0 0 0,1 0 1,-1 0-1,0 0 1,-1 1-1,1-1 0,0 0 1,0 1-1,0 0 1,0-1-1,0 1 1,0 0-1,-1 0 0,1 0 1,0 0-1,0 1 1,0-1-1,0 1 1,-1-1-1,1 1 0,0 0 1,0-1-1,0 1 1,0 0-1,1 1 1,-1-1-1,-3 3 0,1-1 0,1 0-1,0 0 0,-1 1 1,1-1-1,1 1 0,-1 0 1,1 0-1,-1 0 0,1 0 1,0 0-1,0 0 0,1 1 1,-1-1-1,0 7 0,1-1-128,0-1-1,1 1 1,0-1-1,1 1 1,0-1-1,0 0 1,1 1-1,0-1 0,5 10 1,-5-12-546,1-1 0,-1 1 0,2-1 1,-1 0-1,1 0 0,0-1 0,0 1 0,0-1 0,1 0 1,0 0-1,0 0 0,0-1 0,8 6 0,10 2-5682,34 14 0,-31-16 2264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130 132 2772,'-3'-2'766,"1"0"-1,0 0 1,1 0 0,-1-1-1,0 1 1,0-1 0,1 1-1,0-1 1,-1 1-1,1-1 1,0 0 0,0 1-1,1-1 1,-2-3-1,2 2-272,0 1 0,0 0 0,0-1 0,0 1 0,0 0 0,1-1 0,0 1 0,-1 0-1,1 0 1,0-1 0,2-2 0,-1 2-242,-1 1 1,1 0-1,0 0 1,0 0-1,0 0 0,0 1 1,1-1-1,-1 1 0,1-1 1,-1 1-1,1 0 0,0 0 1,0 0-1,0 0 0,0 1 1,0-1-1,0 1 1,1-1-1,-1 1 0,1 0 1,-1 1-1,0-1 0,8 0 1,-9 1-169,1 1-1,0-1 1,-1 1 0,1-1 0,0 1 0,-1 0-1,1 0 1,-1 0 0,1 1 0,-1-1 0,0 0-1,0 1 1,1 0 0,-1-1 0,0 1 0,0 0-1,-1 0 1,1 0 0,0 1 0,-1-1 0,1 0 0,-1 0-1,0 1 1,1-1 0,-1 1 0,0-1 0,0 5-1,3 4-17,-2-1-1,1 1 1,-2 0-1,1 0 1,-1 16-1,-2-14-50,0 0 0,-1 0 0,-1 0 0,0 0 0,0 0 0,-1-1-1,-1 0 1,0 0 0,-1 0 0,0 0 0,-8 11 0,8-15-7,0 1-1,0-1 1,-1 0 0,0-1 0,0 1 0,-1-1 0,0-1 0,0 0 0,-1 0-1,1 0 1,-1-1 0,-1 0 0,1-1 0,-16 5 0,23-8-6,-1 0 0,1-1 0,0 1-1,0-1 1,-1 0 0,1 0 0,0 0 0,0 0 0,-1 0 0,1 0 0,0-1 0,0 1 0,-1-1 0,1 1 0,0-1 0,0 0 0,0 0 0,0 0 0,0 0 0,0 0 0,0 0 0,0-1-1,0 1 1,1-1 0,-1 1 0,0-1 0,1 1 0,-2-4 0,2 3-2,-1 0-1,1-1 1,1 1-1,-1-1 1,0 1-1,1-1 1,-1 0-1,1 1 1,0-1-1,-1 1 1,1-1-1,1 0 1,-1 1-1,0-1 1,1 1 0,-1-1-1,1 1 1,0-1-1,0 1 1,0-1-1,0 1 1,0-1-1,2-2 1,-1 2-1,0 1 0,0-1 0,0 1 0,0-1 0,0 1 0,0 0 0,0 0 0,1 0 0,-1 0 0,1 0 0,0 0 0,0 1 0,-1 0 0,1-1 0,0 1 0,0 0 0,0 0 0,5-1 0,-3 2 1,-1 0 0,1 0 1,0 0-1,-1 1 0,1-1 0,0 1 1,-1 0-1,1 1 0,-1-1 0,0 1 1,1 0-1,4 2 0,1 2-9,0 0 0,0 0 0,0 1 0,-1 0 0,0 1 0,0 0-1,10 13 1,-14-15-445,-1 0-1,1 0 1,-2 1-1,1-1 1,-1 1-1,0 0 1,3 13-1,1 0-3066,-5-16 2112,0 0 0,-1-1 0,0 1-1,0 0 1,0 0 0,0 0 0,-1 0-1,0 0 1,0 4 0,-2 1-2748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44 1016,'4'-15'6205,"-16"-13"13750,12 27-19550,-1 13 344,-1 0 0,-1 0 0,1-1 0,-7 16 0,-25 63-1975,26-70 1077,-29 73-4435,-25 65-11750,44-115 11577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2320,'-1'3'11537,"9"-5"-7129,10-6-1365,3-5-227,36-26 1,-37 23-2241,0-1 1,-2-1 0,30-36 0,-38 41-516,-1-1 1,0 1-1,0-1 0,-2-1 0,0 0 0,0 0 0,-1 0 0,-1 0 0,-1-1 0,0 0 1,-1 0-1,2-31 0,-5 45-42,0 1 1,0-1 0,0 1-1,0 0 1,0-1-1,0 1 1,0-1 0,-1 1-1,1-1 1,0 1-1,-1 0 1,1-1 0,-1 1-1,1 0 1,-1-1 0,0 1-1,0 0 1,0 0-1,1 0 1,-1 0 0,-2-2-1,1 3-9,1-1 0,-1 1 0,1 0-1,-1 0 1,1 0 0,-1 0 0,1 0 0,-1 0-1,0 0 1,1 0 0,-1 1 0,1-1 0,-1 1 0,1-1-1,0 1 1,-1 0 0,1-1 0,-1 1 0,1 0-1,-2 1 1,-10 7-9,0 1-1,1 0 0,1 0 1,-1 1-1,2 1 1,-1-1-1,-14 24 1,9-10 12,1 1 1,1 0 0,-11 33 0,19-42 13,0-1 0,2 0 0,0 1 0,1 0 0,1 0 0,0 0 0,1 34 0,2-45-45,0 0 1,0-1-1,0 1 1,1 0-1,-1 0 1,1 0-1,1-1 1,-1 1-1,1-1 1,0 0-1,5 7 1,-5-9-54,0 0 0,0 1 0,1-1 0,-1 0 0,1-1 0,0 1-1,0-1 1,0 0 0,0 0 0,0 0 0,1 0 0,-1-1 0,1 1 0,-1-1 0,1 0 0,6 0 0,-1-1-625,0 0 0,-1-1 0,1 0 0,0-1 0,-1 1 1,1-2-1,-1 0 0,0 0 0,0 0 0,0-1 0,0 0 0,-1-1 0,15-10 1,-5 2-1681,-1-1 0,0 0 0,-1-2 0,-1 1 0,14-19 0,-10 10-783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124 105 2016,'18'-41'10479,"-14"30"-7772,0 1 1,1 0 0,6-10-1,-1 7 2739,-17 30-3379,-1 4-2096,-43 144 679,9-28-2763,10-47-5130,27-76 4810,4-9 846,-1-1 0,0 1-1,0 0 1,0-1 0,-1 0 0,-4 8-1,-4-1-3051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34 134 716,'-20'-5'14144,"23"7"-12352,14 11-1366,-16-12-401,1 1 0,-1-1 0,1 1 0,0-1 0,-1 0 0,1 0-1,0 0 1,0 0 0,0 0 0,0 0 0,0 0 0,0-1 0,0 1 0,0-1 0,0 1 0,0-1 0,0 0 0,0 0 0,0 0 0,0 0 0,0 0 0,0 0 0,0-1-1,0 1 1,4-2 0,-3 0 181,0 1 0,0-1 0,0 0 0,0 0 0,0-1 0,-1 1 0,1 0 0,-1-1 0,0 0-1,1 0 1,-1 1 0,-1-1 0,1 0 0,0-1 0,-1 1 0,1 0 0,-1 0 0,0-1 0,0 1 0,0 0 0,-1-1 0,1-5-1,0 6 103,-1-1-1,0 1 1,1-1-1,-1 0 1,-1 1-1,1-1 1,0 0-1,-1 1 1,0-1-1,0 1 1,0-1-1,0 1 0,-1-1 1,1 1-1,-1 0 1,0-1-1,0 1 1,0 0-1,0 1 1,0-1-1,-5-4 1,5 6-285,1 0 0,-1-1 0,0 1 0,0 1 0,0-1 0,0 0 1,0 0-1,0 1 0,0-1 0,0 1 0,0-1 0,0 1 0,0 0 0,0 0 1,0 0-1,0 0 0,0 0 0,0 1 0,0-1 0,0 1 0,0-1 0,0 1 0,0 0 1,0 0-1,0-1 0,0 1 0,0 1 0,1-1 0,-1 0 0,0 0 0,1 1 1,-1-1-1,-1 2 0,-1 1-43,1 1 0,0-1 0,-1 0 0,1 1 0,1-1 0,-1 1 0,1 0 0,0 0 0,0 0 0,0 0 0,-1 8 0,2-6-74,-1 5-793,0 0 1,0 20 0,3-28 294,-1 1 1,1-1-1,0 1 1,0-1-1,0 0 1,0 0-1,1 0 1,0 0-1,-1 0 1,6 7-1,38 53-11892,-29-42 8251</inkml:trace>
  <inkml:trace contextRef="#ctx0" brushRef="#br0" timeOffset="1">505 239 2848,'-16'-45'13143,"16"46"-12993,0-1-1,0 0 1,0 1 0,0-1-1,0 0 1,0 1 0,0-1 0,0 0-1,0 1 1,-1-1 0,1 0 0,0 0-1,0 1 1,0-1 0,-1 0 0,1 0-1,0 1 1,0-1 0,-1 0-1,1 0 1,0 1 0,-1-1 0,1 0-1,0 0 1,-1 0 0,1 0 0,0 0-1,-1 0 1,1 1 0,0-1-1,-1 0 1,1 0 0,0 0 0,-1 0-1,1 0 1,0 0 0,-1 0 0,1 0-1,0-1 1,-1 1 0,1 0 0,0 0-1,-1 0 1,1 0 0,0 0-1,-1 0 1,1-1 0,0 1 0,0 0-1,-1 0 1,1-1 0,0 1 0,0 0-1,-1 0 1,1-1 0,0 1 0,0 0-1,0 0 1,0-1 0,-1 1-1,1 0 1,0-1 0,0 1 0,0 0-1,0-1 1,0 1 0,0 0 0,0-1-1,0 0 1,-10 30 1766,9-26-1847,-136 459 1659,117-402-2981,11-37-994,-10 43 0,17-58-7,1 1 0,0 0 0,0 0 0,2 17 0,3-7-6384,-3-14 4704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40 214 1288,'-22'-11'6968,"5"-7"4624,17 18-11415,0-1-1,0 0 1,0 0-1,0 1 1,0-1-1,0 0 1,0 0-1,0 1 0,1-1 1,-1 0-1,0 1 1,0-1-1,1 0 1,-1 1-1,0-1 0,1 0 1,-1 1-1,1-1 1,-1 1-1,1-1 1,-1 0-1,1 1 0,-1 0 1,1-1-1,0 1 1,-1-1-1,2 0 1,18-12 878,15-5-1062,2 2 1,38-13 0,80-13-7401,-117 33 47,58-24 1,-80 27 4712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4.7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243 65 1684,'-1'-8'1946,"-1"4"-712,1-1 0,0 1 0,0-1-1,0 0 1,1 1 0,0-1 0,0 0 0,0 0 0,0-9 3002,-6 18-2949,-5 6 28,5 3-265,-1 0 0,2 0 0,-5 15 0,-2 5 305,5-17-822,-55 153 1275,46-121-2203,-28 56 1,21-52-2810,2 1-4048,16-43 3659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213 101 1776,'1'-99'24369,"-1"99"-24230,0 0 1,0 0 0,0 0-1,0-1 1,0 1-1,0 0 1,0 0-1,-9 12 1730,9-12-1874,-6 11 262,0 1 0,1 1 1,-4 12-1,0 0-32,-111 330 898,70-138-1808,64-275-3097,22-60 2801,-27 94 1239,-3 7 404,14-27 1,-18 40-578,0 0 0,0 1 0,1-1 0,-1 1 0,1-1 0,0 1 0,0 0 0,0 0 0,0 1 0,1-1 1,-1 0-1,7-2 0,-8 4-60,0 1 1,0-1-1,0 1 1,-1 0-1,1 0 1,0 0 0,0 0-1,0 0 1,0 0-1,0 0 1,0 1-1,0-1 1,0 1-1,0-1 1,0 1 0,0 0-1,-1 0 1,1 0-1,0 0 1,-1 0-1,1 0 1,0 0-1,-1 1 1,1-1 0,-1 0-1,2 3 1,2 2 46,0 0 0,0 0 0,-1 0 0,0 0 0,5 12 0,-3-2-138,-1-1-1,0 1 1,-2 0-1,0 0 1,0 0-1,-2 1 1,0-1-1,-1 1 1,0-1-1,-2 0 0,0 1 1,-4 16-1,-9 14-4575,-6-5-4128,9-26-171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1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56 313 1108,'-33'-11'9379,"32"10"-8913,-1 1 0,1-1-1,0 1 1,0-1-1,0 0 1,0 1 0,0-1-1,0 0 1,0 0-1,0 0 1,0 0 0,0 0-1,1 0 1,-1 0-1,0 0 1,1 0 0,-1 0-1,0 0 1,1 0 0,-1-1-1,1 1 1,0 0-1,-1-3 1,3 1-121,0 0 0,1 0 0,-1 1 0,1-1-1,-1 0 1,1 1 0,0 0 0,0-1 0,0 1 0,6-3 0,-4 2-124,1 0-172,62-47 251,-60 43-64,0 1-1,-1-1 1,0-1 0,0 1-1,-1-1 1,7-11 0,-11 14-74,1 0 1,-1 0 0,-1-1-1,1 1 1,-1 0-1,0-1 1,0 1-1,0-1 1,-1 1-1,0-1 1,0 1-1,0-1 1,-1 0 0,0 1-1,0-1 1,0 1-1,-1 0 1,1-1-1,-6-8 1,7 13-143,-1 0 1,1 1-1,-1-1 1,0 0-1,1 1 1,-1-1-1,0 0 1,1 1 0,-1-1-1,0 1 1,0-1-1,1 1 1,-1-1-1,0 1 1,0 0-1,0 0 1,0-1-1,0 1 1,0 0-1,0 0 1,0 0-1,-1 0 1,0 0-7,-1 0 1,1 1 0,-1-1-1,1 1 1,0 0-1,-1 0 1,1 0-1,-4 2 1,-3 3-23,0 0-1,-16 15 1,23-19 25,-7 7-68,1-1 0,1 1 0,0 1 0,0-1-1,0 1 1,2 0 0,-1 1 0,1-1 0,1 1 0,0 0-1,0 0 1,1 1 0,0-1 0,1 1 0,1-1 0,0 1 0,0 0-1,1-1 1,1 1 0,0 0 0,0 0 0,1-1 0,1 1-1,0-1 1,5 14 0,-5-18-729,0 1 0,0-1 1,1 0-1,0 0 0,0 0 0,1-1 0,5 7 0,-8-11 353,-1-1-1,1 1 0,-1-1 1,1 0-1,0 0 1,0 0-1,0 0 0,-1 0 1,1 0-1,0 0 0,0 0 1,0-1-1,0 1 1,0-1-1,0 0 0,1 0 1,-1 1-1,0-1 0,0 0 1,0-1-1,0 1 0,0 0 1,0-1-1,0 1 1,0-1-1,0 1 0,0-1 1,0 0-1,0 0 0,0 0 1,-1 0-1,3-2 1,24-16-6345,-13 7 3726</inkml:trace>
  <inkml:trace contextRef="#ctx0" brushRef="#br0" timeOffset="1">390 63 2140,'2'-22'6649,"3"1"9814,1 28-13193,29 41-3133,-28-34-123,-1-1 0,-1 1 0,0 0 0,-1 1 1,0-1-1,-1 1 0,-1 0 0,0 0 1,-1 29-1,-3-9 32,-1-1 0,-2 0 0,-11 40 0,16-73-35,0 0-1,0 0 1,-1 0 0,1 0 0,0 0 0,0 0 0,-1 0 0,1-1-1,-1 1 1,1 0 0,-1 0 0,1 0 0,-1-1 0,0 1 0,0 1-1,0-2-1,1 0-1,0 0 1,0 0-1,-1 0 1,1 0-1,0 0 1,-1 0-1,1 0 0,0 0 1,0 0-1,-1 0 1,1 0-1,0-1 1,0 1-1,-1 0 1,1 0-1,0 0 0,0 0 1,-1 0-1,1-1 1,0 1-1,0 0 1,0 0-1,-1 0 1,1-1-1,0 1 0,0 0 1,0 0-1,0-1 1,-1 1-1,1 0 1,-1-3 21,0 0 1,0 1 0,0-1 0,0 0 0,0 1 0,0-1-1,1 0 1,-1-5 0,2-5-23,0 0 0,1-1 0,1 1 0,0 1-1,1-1 1,0 0 0,1 1 0,9-18 0,2 1 5,1 2-1,27-35 1,-30 43-554,2 0-1,0 1 1,31-27 0,-46 44 95,0 0 0,1 1 0,-1-1 0,0 0 0,1 0 0,-1 0 0,1 1 0,-1-1 0,1 1 0,0-1 0,-1 1 0,1 0 0,-1 0 0,3-1 0,-3 2 87,0-1-1,-1 0 0,1 0 0,0 0 0,-1 1 0,1-1 1,0 0-1,-1 0 0,1 1 0,-1-1 0,1 1 0,-1-1 0,1 0 1,-1 1-1,1-1 0,-1 1 0,1-1 0,-1 1 0,0 0 1,1-1-1,-1 1 0,0-1 0,1 1 0,-1 0 0,0-1 0,0 1 1,0-1-1,1 1 0,-1 0 0,0-1 0,0 1 0,0 0 1,0-1-1,0 1 0,-1 1 0,1 9-3874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286 104 1764,'-1'-32'5527,"-1"-8"2016,2 38-6699,-1 0-1,1-1 1,-1 1 0,0 0 0,1 0 0,-1 0 0,0 0 0,0 0 0,0 0 0,-1 0 0,1 0 0,0 0 0,-4-3 1168,0 20 322,-112 566-416,18-181-4348,96-388 1574,-18 66-4614,12-53-336,-1-1-4125,8-19 5435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9 325 2388,'13'-53'7500,"-2"13"-935,18-50 1,-24 78-5920,0 0 0,1 0 0,1 1 0,0 0 0,0 0 1,1 1-1,0 0 0,14-12 0,-19 18-604,1 1 0,0 0 1,0 1-1,0-1 0,0 1 0,0-1 1,0 1-1,1 1 0,-1-1 0,1 1 1,-1-1-1,1 1 0,0 0 0,8 0 1,-10 1-43,0 0 1,0 1-1,0-1 1,0 1-1,0 0 1,0 0-1,0 0 1,0 0-1,0 0 1,0 1-1,0-1 1,-1 1-1,1 0 1,-1 0-1,1-1 0,-1 2 1,0-1-1,0 0 1,0 0-1,0 1 1,0-1-1,0 1 1,1 3-1,1 1 2,-1 0 0,0 0-1,0 1 1,-1-1 0,0 1 0,0-1-1,-1 1 1,0-1 0,0 1-1,-1 0 1,0 8 0,-1-5 12,-1 1 0,0-1 0,0 1 1,-2-1-1,1 0 0,-10 20 0,5-15-47,-1 0 0,-1-1 0,0 0 0,-1-1 0,-1 0 0,0 0 0,-1-1 0,0-1 0,-22 16 0,29-24-383,1-1 0,-1 1 0,0-1-1,1-1 1,-1 1 0,-1-1 0,1 0-1,0 0 1,0-1 0,-10 1 0,13-1-104,1-1 1,0-1-1,0 1 1,-1 0 0,1-1-1,0 1 1,0-1-1,-1 1 1,1-1-1,0 0 1,0 0 0,0 0-1,-3-3 1,3 3-196,0-1 0,0 0 1,0 0-1,0-1 0,1 1 1,-1 0-1,1 0 0,0-1 1,0 1-1,0-1 0,0 1 1,0-1-1,0 1 0,0-4 1,-2-13-3633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57 158 1440,'-6'-31'10894,"3"10"-6364,3 20-4231,0 1 0,0-1 0,0 1 0,0-1 0,0 1 0,0-1 0,0 1 0,0-1 0,-1 1 0,1 0 0,0-1 0,0 1 0,0-1 0,-1 1 0,1 0 0,0-1 0,0 1 0,-1-1 299,0 1-299,1-1 0,0 1 0,-1-1 0,-6 8 2671,-3 24-2379,9-27-251,-6 26-43,1 0 1,1 0-1,1 1 1,2 44 0,1-71-296,1-1 0,1 0 0,-1 0 0,0 1 0,1-1 0,-1 0 0,1 0 0,0 0 0,0 0 0,1 0 0,-1 0 1,0 0-1,3 4 0,-3-7-1,0 1 1,-1 0-1,1-1 1,0 1-1,-1-1 1,1 1-1,0-1 1,0 1-1,-1-1 1,1 0 0,0 1-1,0-1 1,0 0-1,0 1 1,-1-1-1,1 0 1,0 0-1,0 0 1,2 0-1,-1 0 2,0-1-1,0 1 0,0-1 0,0 0 1,0 0-1,0 1 0,0-1 0,-1-1 1,1 1-1,0 0 0,2-2 0,6-6-5,-1 0 1,-1 0-1,1-1 0,-2 0 0,1 0 0,-1-1 0,-1 0 0,0 0 0,6-16 1,-4 5 12,0-1 0,-2 1 0,0-1 0,2-26 0,-5-8 86,-3 53-86,-1 0 1,1 0 0,0 1-1,-1-1 1,0 0 0,0 1-1,0-1 1,0 0 0,-1 1-1,1 0 1,-1-1 0,-4-5-1,5 8-9,0 0-1,-1 0 0,1 0 1,0 0-1,-1 1 0,1-1 1,-1 0-1,1 1 0,-1-1 1,1 1-1,-1-1 0,1 1 1,-1 0-1,0-1 0,1 1 1,-1 0-1,1 0 0,-1 0 1,0 1-1,1-1 0,-1 0 1,1 1-1,-1-1 0,1 1 1,-1-1-1,1 1 0,-1 0 1,1-1-1,-1 1 0,-1 2 1,-4 1-60,0 1 1,0 0 0,1 1-1,-9 9 1,8-8-441,1 0 0,-1 1-1,2 0 1,-1 0 0,1 0-1,-7 15 1,11-20-103,0 1 0,0-1 0,1 0 0,-1 0 0,1 1-1,-1-1 1,1 0 0,0 0 0,1 7 0,-1-7-178,1 0 0,0 0 0,0-1 1,0 1-1,0 0 0,1-1 0,-1 1 0,1-1 1,-1 1-1,1-1 0,0 0 0,3 4 0,11 8-3403,3-1 202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4 178 1084,'-1'-9'1981,"0"0"0,0 1 0,0-1 0,1 0 0,1 0 0,1-12 1,-1 18-1718,-1 1 0,1 0 0,-1 0 0,1-1 0,0 1 1,0 0-1,0 0 0,0 0 0,0 0 0,1 0 1,-1 0-1,4-3 0,-4 4-166,0 0 1,0 1-1,0-1 1,1 0-1,-1 1 1,0-1-1,1 1 0,-1 0 1,0-1-1,1 1 1,-1 0-1,1 0 1,-1 0-1,0 0 1,1 0-1,-1 0 0,0 0 1,1 0-1,-1 0 1,1 1-1,-1-1 1,0 1-1,3 0 1,-1 1 14,1 0 0,-1 0 0,0 0 0,0 1 0,0-1 0,0 1 0,0 0 0,-1-1 0,1 1 0,-1 1 0,0-1 0,1 0 0,-1 0 0,-1 1 0,1-1 0,-1 1 1,1 0-1,-1-1 0,0 1 0,0 0 0,-1 0 0,1 5 0,1 8 192,-1-1-1,0 1 1,-4 30 0,-2-8 61,-2 0 0,-2 0 1,-23 64-1,43-142 1947,8-23-1792,0 20-589,2 1 0,1 2 0,48-65 0,3 16-4397,-67 81 2783,0 1 0,1-1 0,10-6 0,-15 11 817,1 1 1,-1-1 0,1 1-1,0-1 1,0 1 0,0 0-1,0 0 1,0 0 0,0 0-1,0 1 1,0-1 0,0 1-1,5 0 1,6 2-3133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81 1188,'-2'-10'3596,"1"0"0,1-20 0,0 15-429,0 15-2825,0-1 1,1 0 0,-1 0-1,0 0 1,-1 0 0,1 0 0,0 0-1,0 0 1,0 0 0,0 0-1,-1 1 1,1-1 0,0 0-1,-1 0 1,0-1 0,1 2-193,-1 0 0,1 0 1,0 0-1,0 0 0,-1 0 1,1 0-1,0 0 0,-1 0 0,1 0 1,0 0-1,0 0 0,-1 0 1,1 0-1,0 0 0,0 1 0,-1-1 1,1 0-1,0 0 0,0 0 1,-1 0-1,1 1 0,0-1 0,0 0 1,0 0-1,-1 0 0,1 1 1,0-1-1,0 0 0,0 0 0,0 1 1,-14 28 2445,-48 229-1240,-17 36-992,68-247-344,-7 51-1,15-81-37,75-125-4002,-58 92 3951,0 0 1,26-22-1,-32 31 66,1 1 0,0 0 0,0 0 0,0 1 0,1 0-1,-1 0 1,12-3 0,-20 8 3,1-1-1,0 1 1,-1 0-1,1-1 1,-1 1-1,1 0 1,0 0-1,-1 0 1,1 0-1,0 0 1,-1 0-1,1 1 1,-1-1 0,1 0-1,-1 1 1,1-1-1,-1 1 1,1 0-1,-1 0 1,1-1-1,1 3 1,-1-2 25,0 1 0,0 0 0,-1 1 0,1-1 0,-1 0-1,1 0 1,-1 1 0,0-1 0,0 1 0,0-1 0,2 6 0,-1 0 110,-1 0 1,0 0-1,0 1 0,0-1 1,-1 0-1,-1 1 0,-1 11 0,-1-10 6,0 0 1,0-1-1,-1 1 0,-1-1 0,0 0 0,0 0 0,-1 0 0,0-1 0,0 1 0,-1-1 0,0-1 0,0 0 0,-1 0 0,-10 8 0,12-11-170,0 0-1,0 0 1,-1-1 0,1 0 0,-1 0-1,0 0 1,1-1 0,-1 0-1,-11 2 1,13-4-161,1 0 1,-1 1-1,0-2 0,1 1 1,-1 0-1,0-1 0,1 0 0,-1 0 1,1-1-1,-1 1 0,1-1 1,0 0-1,0 0 0,0 0 0,-7-5 1,8 4-439,-1 0 0,1-1 1,-1 1-1,1-1 0,0 0 1,1 0-1,-1 0 0,1 0 0,-1 0 1,1-1-1,0 1 0,1-1 1,-1 1-1,-1-8 0,2 2-1002,-1-1 0,1 1-1,1 0 1,0-1-1,2-18 1,5-14-2746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86 189 1500,'3'-17'2304,"1"0"-1,1 1 0,1-1 1,0 1-1,13-24 1,-16 36-1898,-1-1 1,1 1 0,0-1 0,0 1 0,1 0-1,-1 1 1,1-1 0,0 0 0,0 1 0,0 0-1,0 0 1,1 0 0,-1 1 0,1-1 0,-1 1-1,1 0 1,0 0 0,0 1 0,0-1 0,0 1-1,0 1 1,9-2 0,-9 3-242,0-1 0,-1 1 0,1 0 0,0 0 0,-1 1 0,1-1 0,0 1 0,-1 0 0,0 0 0,0 1 0,1-1 0,-1 1 0,-1 0 0,1 0 0,0 0 0,5 7 0,-1-1 6,0 1-1,-1-1 0,-1 1 1,0 1-1,8 18 1,-6-9-67,-2 0 0,0 0 0,-1 1 0,-1 0 0,-1 0 1,-1 0-1,-1 0 0,-1 0 0,-4 40 0,-8 10 88,-31 111 0,6-37-85,32-122-97,-25 148 43,27-150-58,2 1 0,0 0 0,2 0 0,0 0 0,8 39 0,-6-52-49,-1 0-1,1 0 1,1 0-1,-1-1 1,2 1-1,-1-1 1,1 0-1,11 13 1,-15-19 26,1 1 1,0-1-1,0 0 1,1 0-1,-1-1 1,0 1-1,1 0 1,-1-1 0,1 1-1,-1-1 1,1 0-1,-1 0 1,1 0-1,0 0 1,0 0-1,0-1 1,0 1 0,-1-1-1,1 0 1,0 0-1,0 0 1,0 0-1,0 0 1,0-1-1,0 1 1,-1-1 0,1 0-1,0 0 1,0 0-1,-1 0 1,1 0-1,2-2 1,1-1 6,-1 0 0,1 0 0,-1 0 0,7-7 0,-10 9 35,0 0-1,0 0 0,-1 0 1,1 0-1,-1-1 1,1 1-1,-1 0 0,0 0 1,0-1-1,0 1 0,0-1 1,0 1-1,-1-1 1,1-3-1,-4 8 31,-1 0 0,1 1 1,-1-1-1,1 1 0,0 0 0,0 0 1,-3 4-1,-14 19 21,1 0-1,2 2 1,0 0 0,2 0-1,1 2 1,2 0 0,1 0-1,1 1 1,-6 35 0,-1 33 206,-8 160 0,21-194-195,-4 110 235,4-61 24,-35 208 1,-7-137-113,37-159-182,0-1 0,-2 0 0,0-1-1,-30 46 1,39-67-88,-1-1 1,1 1-1,0 0 0,-1-1 0,1 0 0,-1 1 0,0-1 0,-2 2 1,4-4-40,0 0 0,1 1 1,-1-1-1,0 0 1,1 0-1,-1 0 1,1 0-1,-1 1 1,0-1-1,1 0 1,-1 0-1,0 0 0,1 0 1,-1 0-1,0-1 1,1 1-1,-1 0 1,0 0-1,1 0 1,-1-1-1,0 1 1,1 0-1,-1 0 0,1-1 1,-1 1-1,1-1 1,-1 1-1,0 0 1,1-1-1,0 1 1,-1-1-1,1 1 1,-1-1-1,1 1 1,0-1-1,-1 0 0,1 1 1,0-1-1,-1 1 1,1-1-1,0 0 1,0 1-1,0-1 1,0 0-1,0 1 1,0-1-1,0-1 1,-1-4-873,0 1 0,0-1 0,1 0 0,0 1 1,0-1-1,0 0 0,1 1 0,0-1 1,0 0-1,2-7 0,3-4-3993,16-32 0,-6 16 482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494 224 2328,'8'-52'7321,"-3"33"-5190,-2 0 1,-1-1-1,0 1 1,-1-1-1,-1 0 0,-3-21 1,3 40-2025,0 1 0,0-1 0,0 0 0,-1 1-1,1-1 1,0 1 0,0-1 0,0 1 0,-1-1 0,1 1 0,0-1 0,-1 1 0,1-1 0,0 1 0,-1-1-1,1 1 1,-1-1 0,1 1 0,0 0 0,-1-1 0,1 1 0,-1 0 0,1-1 0,-1 1 0,1 0 0,-1 0-1,0-1 1,1 1 0,-1 0 0,1 0 0,-1 0 0,-1 0 0,0 0-26,0 0 1,-1 1-1,1-1 1,0 1-1,-1 0 1,1-1 0,0 1-1,-4 3 1,-39 26-263,31-16 182,0 0 0,1 0 0,0 1 0,1 1 0,1 0 0,0 1 0,1 0 0,-14 35 0,23-49-50,0-1 0,0 1 0,0 0-1,1-1 1,-1 1 0,1 0 0,-1 0 0,1 0-1,0-1 1,0 1 0,0 0 0,1 0 0,-1 0-1,2 4 1,-2-6-9,1 0-1,-1 0 1,1 0 0,0 0-1,0 0 1,-1-1-1,1 1 1,0 0 0,0 0-1,0 0 1,0-1-1,0 1 1,0 0-1,0-1 1,0 1 0,0-1-1,0 1 1,1-1-1,-1 0 1,0 1 0,0-1-1,0 0 1,0 0-1,1 0 1,-1 0-1,0 0 1,0 0 0,0 0-1,1 0 1,-1 0-1,0-1 1,0 1 0,0 0-1,0-1 1,2 0-1,8-3-261,0-1 0,-1 1-1,0-2 1,0 0-1,0 0 1,-1 0-1,1-1 1,14-15-1,-1-3 588,35-47 0,-46 49 4887,-18 37-4923,-50 98-4,5 31 255,6 1-1,-35 209 1,53-196-297,-37 164 8,60-308-181,0 0 1,-1-1 0,-1 1-1,-11 20 1,14-30-6,1 1-1,-1-1 1,0 1 0,1-1 0,-1 0 0,-1 0 0,1-1 0,-6 5 0,7-6-3,0 0 0,0-1 0,1 1 0,-1 0 1,0 0-1,0-1 0,-1 0 0,1 1 0,0-1 1,0 0-1,0 0 0,0 0 0,0 0 0,0 0 1,0 0-1,0-1 0,0 1 0,-3-2 1,2 1 0,-1-1 0,1 0 1,0 0-1,-1-1 0,1 1 1,0-1-1,0 1 1,1-1-1,-1 0 0,1 0 1,-1 0-1,1 0 0,0-1 1,-3-5-1,-2-6 15,-11-32-1,18 47-18,-9-30 14,2 0-1,1 0 1,2-1 0,-2-60 0,7 36 29,15-104 0,-10 119-5,2 1-1,2 0 1,2 1-1,22-53 1,-26 75-66,1 0 1,1 0 0,0 1-1,0 1 1,14-15-1,-16 20-88,1 2 0,-1-1 0,1 1-1,0 0 1,1 1 0,0 0-1,0 0 1,20-7 0,-20 10-830,0 0 0,0 1-1,0 0 1,0 1 0,10-1 0,-8 2-1280,1 0-1,-1 1 1,-1 1-1,1-1 1,0 2-1,0 0 1,11 4 0,-2 2-1972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63 1136,'-14'-63'29220,"3"134"-28875,-30 103 0,26-116-750,8-30-1471,-11 32 1,5-23-3806,10-24 714,2-1-3599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5.3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149 155 2472,'14'-31'5148,"-7"17"-2475,-1 0-1,0 0 1,4-20-1,-8 26-831,1 1-1,0 0 0,7-13 1,-7 14 1736,-22 316-2335,3-108-1695,10-155-670,1-19-1712,3-2-5848</inkml:trace>
  <inkml:trace contextRef="#ctx0" brushRef="#br0" timeOffset="1">13 417 372,'-12'-14'19758,"25"16"-19769,31 5-601,-1-6-3537,5 1-4956,-34 0 5684</inkml:trace>
  <inkml:trace contextRef="#ctx0" brushRef="#br0" timeOffset="2">597 474 1676,'-34'8'24017,"53"-9"-20815,98-10-2439,3 0-5739,-106 9 1807,0-1-1,23-7 0,7-2-6314,-28 9 5459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86 207 3012,'-13'-12'4732,"11"10"-3951,0 0 0,1 0 1,-2 0-1,1 1 0,0-1 1,0 1-1,0-1 0,-1 1 1,1 0-1,-1-1 0,-2 0 1,18 29-580,-13-25-188,1 0 1,0 1-1,0-1 0,0 0 0,0 0 0,0 0 1,1 0-1,-1 0 0,1 0 0,-1 0 0,1 0 1,0-1-1,0 1 0,3 2 0,-4-4 45,0 1 0,0-1-1,0 0 1,1 0 0,-1 0-1,0 0 1,0 0 0,1 0-1,-1 0 1,0 0 0,0 0-1,0-1 1,0 1 0,1-1 0,-1 1-1,0 0 1,0-1 0,0 0-1,0 1 1,0-1 0,0 0-1,0 1 1,0-1 0,0 0-1,0 0 1,-1 0 0,1 0-1,0 0 1,-1 0 0,2-1-1,5-7 594,0 0 0,-1-1-1,0 1 1,-1-2 0,0 1-1,6-18 1,-9 22-245,0-1 0,0 0 0,-1 0 0,0 1-1,0-1 1,-1 0 0,0 0 0,0 0 0,0 0 0,-1 0 0,0 0 0,-3-9 0,4 14-384,-1 1 0,1-1 0,-1 0 1,1 0-1,-1 1 0,0-1 0,0 1 0,0-1 0,0 0 1,0 1-1,0-1 0,0 1 0,0 0 0,0-1 0,-1 1 1,1 0-1,-1 0 0,1 0 0,-1 0 0,1 0 0,-1 0 1,1 0-1,-1 1 0,0-1 0,0 1 0,1-1 0,-1 1 1,0-1-1,0 1 0,0 0 0,1 0 0,-1 0 0,0 0 1,0 0-1,0 0 0,1 1 0,-1-1 0,0 1 0,0-1 1,1 1-1,-1 0 0,0-1 0,1 1 0,-3 1 0,-2 2-68,0 0 0,-1 0 0,1 0 0,1 1 0,-1 0-1,1 0 1,0 0 0,0 1 0,-6 9 0,6-7-459,0 0 1,1 1 0,-1-1 0,2 1 0,0 0-1,0 0 1,0 1 0,-1 14 0,3-17-482,1 0 0,0 0 0,1 0 0,-1 0 0,1 0 0,1-1 1,-1 1-1,1 0 0,1 0 0,-1-1 0,1 1 0,4 7 0,25 36-7202,-13-21 4438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28 122 2632,'-21'-45'13169,"20"43"-12324,0-1 1,0 0-1,0 1 1,1-1-1,-1 0 1,1 1 0,-1-1-1,1 0 1,0 1-1,0-1 1,0 0 0,0 0-1,1 1 1,-1-1-1,2-3 1,-2 6-813,1 1 1,0-1-1,0 1 1,0-1-1,-1 1 1,1-1-1,0 1 1,-1-1-1,1 1 1,0 0-1,-1-1 1,1 1-1,-1 0 1,1 0-1,-1-1 1,0 1-1,1 0 1,-1 0-1,0 0 1,1 0-1,-1 0 1,12 26-77,-7-9 52,-1 1 1,0 0-1,-1 0 0,0 26 1,-7 79 6,0-24 96,14-122 7,17-52-162,3 1 0,3 1 0,45-70 0,-71 128-228,5-5-2240,-2 57-13725,-9-7 8782,-1-12 4008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46 341 60,'-27'-4'8531,"26"4"-8078,0 0 0,0 0 0,0-1 0,0 1 0,0 0 0,1 0 0,-1-1 0,0 1 0,0-1 0,0 1 0,1 0 0,-1-1 0,0 0 0,1 1 1,-1-1-1,0 1 0,1-1 0,-1 0 0,1 0 0,-1 1 0,1-1 0,-1 0 0,1 0 0,-1 1 0,1-1 0,-1-1 0,28-17 4029,-22 17-4172,10-8-241,0 0-1,-1-1 1,0-1 0,-1 0-1,-1-1 1,19-22 0,-24 24-17,-1 1-1,0-1 1,0 0 0,-1 0 0,0 0 0,-1-1 0,-1 0-1,1 0 1,-2 0 0,2-18 0,-3 22 5,0 3 138,-1 0 0,1 1 0,-1-1-1,0 0 1,-1-6 0,1 10-174,0 1 0,0-1-1,-1 1 1,1-1 0,0 1 0,0-1-1,-1 1 1,1-1 0,0 0 0,-1 1-1,1 0 1,-1-1 0,1 1 0,0-1-1,-1 1 1,1-1 0,-1 1 0,1 0-1,-1-1 1,1 1 0,-1 0 0,1 0-1,-1-1 1,0 1 0,1 0 0,-1 0-1,1 0 1,-1 0 0,0 0 0,1 0-1,-1 0 1,1 0 0,-1 0-1,0 0 1,1 0 0,-1 0 0,1 0-1,-1 0 1,0 1 0,1-1 0,-1 0-1,1 0 1,-1 1 0,1-1 0,-1 0-1,1 1 1,-1-1 0,1 0 0,-1 1-1,-10 6 24,1-1-1,0 1 0,0 1 1,1 0-1,0 0 1,0 1-1,1 0 0,0 0 1,1 1-1,0 0 0,0 0 1,-6 15-1,8-14-51,0 0 1,0 0-1,1 1 0,1-1 0,0 1 0,0 0 1,1 0-1,1 0 0,0 0 0,0 1 1,1-1-1,2 16 0,-1-22-211,1 0 0,-1 1 1,1-1-1,0 0 0,1 0 0,-1 0 0,1 0 1,6 8-1,-7-11-95,0-1 1,0 1-1,1-1 1,-1 0-1,0 0 1,1 0-1,0 0 1,-1 0-1,1-1 1,0 1-1,0-1 1,0 0-1,0 1 1,0-1-1,0-1 1,1 1-1,-1 0 0,6-1 1,5 0-995,-1-1 0,1 0 0,-1-1 0,0 0 1,1-1-1,-1-1 0,-1 0 0,1-1 0,23-12 0,-12 4 51,0-2-1,-1 0 1,38-35 0,-55 45 1657,0 0 1,-1-1-1,0 0 1,0 0-1,0 0 1,-1-1 0,0 1-1,0-1 1,-1 0-1,3-8 1,-5 11 58,0 1 0,0-1 1,0 0-1,-1 0 0,1 0 0,-1 1 0,0-1 1,-1 0-1,1 0 0,-1 0 0,1 0 0,-1 1 1,0-1-1,0 0 0,-1 1 0,1-1 0,-1 1 1,0-1-1,0 1 0,0 0 0,0 0 0,-3-3 1,-13-8 8160,23 23-7962,-3-4-606,1 0 0,-1 0 0,0-1 1,-1 2-1,1-1 0,-1 0 0,0 0 0,0 0 0,0 10 1,-2 52 209,0-52-210,-5 40 23,-18 78-1,21-115-73,2-11 11,0 1 0,-1-1 0,0 0 1,0 1-1,-6 9 0,8-17-11,0 1 0,0-1 1,0 0-1,0 0 0,0 0 1,0 1-1,0-1 1,0 0-1,0 0 0,-1 0 1,1 1-1,0-1 0,0 0 1,0 0-1,0 0 0,0 0 1,-1 0-1,1 1 1,0-1-1,0 0 0,0 0 1,-1 0-1,1 0 0,0 0 1,0 0-1,0 0 0,-1 0 1,1 0-1,0 0 1,0 0-1,0 0 0,-1 1 1,1-2-1,0 1 0,-1 0 1,-3-7 19,1-13-5,6 1-6,1 0 0,1 1 0,0-1-1,1 1 1,1 1 0,14-26 0,1 3 179,44-57-1,-55 81-109,1 2 0,0 0-1,2 0 1,-1 1 0,18-12-1,-29 24-75,0-1-1,0 1 0,0 0 0,0 0 1,0 0-1,1 0 0,-1 0 0,0 0 1,1 0-1,-1 1 0,0-1 0,1 1 1,-1 0-1,3-1 0,-3 2-1,-1-1 1,1 0-1,-1 0 0,1 1 0,0-1 0,-1 1 1,0 0-1,1-1 0,-1 1 0,1 0 1,-1 0-1,0 0 0,1 0 0,-1 0 1,0 0-1,2 2 0,-1 1-12,1 0 0,-1 0 0,0 1 0,0-1 0,0 0 0,0 1 1,-1-1-1,0 1 0,0-1 0,0 1 0,-1 0 0,1 9 0,-2 7-520,0 1-1,-8 37 1,1-27-2085,-13 37 0,-64 123-13233,59-140 11524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147 131 1516,'4'-23'4826,"3"-19"2922,-7 39-7108,0 1-1,0-1 1,0 1 0,0-1-1,-1 1 1,1-1 0,-1 1-1,0-1 1,0 1 0,0 0-1,0-1 1,0 1 0,-3-4-1,4 6-500,0 0 0,0 0 0,0 0 0,0 0 0,0-1-1,0 1 1,-1 0 0,1 0 0,0 0 0,0 0 0,0 0 0,-1-1-1,1 1 1,0 0 0,0 0 0,0 0 0,-1 0 0,1 0-1,0 0 1,0 0 0,-1 0 0,1 0 0,0 0 0,0 0-1,-1 0 1,1 0 0,0 0 0,0 0 0,0 0 0,-1 0-1,1 0 1,0 0 0,0 0 0,-1 0 0,1 0 0,0 1 0,0-1-1,0 0 1,0 0 0,-1 0 0,1 0 0,-9 13 1388,-7 25-2498,13-32 1530,2-3-547,-78 222 465,71-193-461,0 1 0,2-1 0,2 1 0,1 0 0,1 40 0,3-64-17,-1-1 0,2 0 1,-1 0-1,1 0 0,0 0 1,0-1-1,1 1 0,0-1 1,1 1-1,0-1 0,0 0 1,0 0-1,10 11 0,-11-14-14,1-1-1,-1 0 0,1 0 0,-1-1 0,1 1 1,0-1-1,0 0 0,0 0 0,0 0 0,0 0 1,1-1-1,-1 1 0,0-1 0,1 0 0,-1-1 1,1 1-1,-1-1 0,1 0 0,-1 0 0,1 0 1,-1-1-1,1 1 0,-1-1 0,1 0 1,8-4-1,-1 0-46,0-1 0,-1 0 1,1-1-1,-1 0 1,0-1-1,-1 0 0,0 0 1,0-2-1,-1 1 0,0-1 1,-1 0-1,0-1 0,13-22 1,-2-3 16,-1-1 0,-2 0 1,14-50-1,-12 22 194,-2-2 0,9-86-1,-23 140-40,-1 9-62,0 0 1,0 0-1,-1 0 0,1 0 0,-1 0 1,0 0-1,0-1 0,0 1 1,-1 0-1,0 0 0,1 0 0,-3-4 1,3 8-46,0 0 1,0 0 0,0 0-1,-1-1 1,1 1-1,0 0 1,0 0 0,0 0-1,-1 0 1,1 0-1,0 0 1,0 0 0,0 0-1,-1 0 1,1 0-1,0 0 1,0 0 0,0 0-1,-1 0 1,1 0-1,0 0 1,0 0 0,-1 0-1,1 0 1,0 0-1,0 0 1,0 0 0,-1 1-1,1-1 1,0 0-1,0 0 1,0 0 0,0 0-1,-1 0 1,1 1 0,0-1-1,-11 11-14,-5 13-195,-10 34-972,10 1-3727,14-41 953,0 0 1,0 1-1,2-1 1,3 34-1,0-30 84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197 291 796,'0'-8'2311,"1"-1"0,0 0 0,4-15-1,11-26 3200,-10 33-3395,0-1-1,4-25 1,-5 15 133,-2 19-1432,-1 0 0,-1 0 0,0 0 0,0 0 0,-1-18 0,0 27-787,0-1 1,0 1 0,0-1-1,0 1 1,0-1 0,0 1 0,0-1-1,-1 1 1,1-1 0,0 1-1,0-1 1,0 1 0,0-1-1,-1 1 1,1 0 0,0-1-1,-1 1 1,1-1 0,0 1 0,-1-1-1,1 1 1,0 0 0,-1-1-1,1 1 1,-1 0 0,1 0-1,-1-1 1,1 1 0,-1 0-1,1 0 1,-1 0 0,1-1 0,-1 1-1,1 0 1,-1 0 0,-1 0-10,1 1 1,-1-1 0,0 1 0,1 0 0,0-1-1,-1 1 1,1 0 0,-1 0 0,1 0-1,0 0 1,-2 2 0,-32 36-129,34-38 139,-11 16-32,1 0 1,1 0-1,1 1 0,0 0 1,1 0-1,1 1 0,1 0 0,-7 33 1,10-35-70,1 1 0,0-1 1,2 1-1,0-1 0,1 1 1,0-1-1,1 1 0,1-1 1,1 0-1,7 20 0,-4-20-48,-4-11 70,-1 0 1,0 1-1,0-1 1,0 1 0,1 9-1,-3-14 46,0 1 0,0-1-1,-1 1 1,1-1 0,0 0 0,-1 1 0,0-1-1,1 0 1,-1 0 0,0 0 0,0 1 0,0-1-1,0 0 1,-1 0 0,1 0 0,-1 0 0,1-1-1,-1 1 1,-3 2 0,-1 1-134,0-1 0,0 0 0,-1 0 0,1 0 0,-1-1 0,0 0 0,0-1 0,0 1 0,-1-1 0,1-1 0,0 1 0,-1-1 0,-9 0 0,17-1-41,-1 0 0,1 0 1,-1 0-1,1 0 0,-1 0 1,1 0-1,-1 0 0,1 0 1,-1 0-1,1 0 0,-1-1 1,1 1-1,0 0 0,-1 0 1,1 0-1,-1-1 0,1 1 0,0 0 1,-1-1-1,1 1 0,0 0 1,-1 0-1,1-1 0,0 1 1,-1-1-1,1 1 0,0 0 1,0-1-1,-1 1 0,1-1 1,0 0-1,2-16-4955,16-15-2891,-7 17 4333,4 3 199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94 466 2168,'14'-31'7271,"-3"9"1785,14-45 0,-23 58-6814,-5 14-1394,-6 17-623,-17 80-116,-29 112 406,16-74-5642,36-132 3535,-2 11-2793,0-8-5115</inkml:trace>
  <inkml:trace contextRef="#ctx0" brushRef="#br0" timeOffset="1">195 176 304,'-4'-60'11224,"-1"-1"-1148,9 19-7424,-4 41-2737,0 1 1,0-1 0,0 1 0,0-1 0,0 1 0,0 0 0,0-1 0,0 1 0,1-1-1,-1 1 1,0-1 0,0 1 0,0-1 0,1 1 0,-1 0 0,0-1 0,0 1-1,1-1 1,-1 1 0,0 0 0,1-1 0,-1 1 0,0 0 0,1-1 0,-1 1 0,1 0-1,-1 0 1,1 0 0,-1-1 0,0 1 0,1 0 0,-1 0 0,1 0 0,-1 0 0,1 0-1,-1 0 1,1 0 0,-1 0 0,1 0 0,-1 0 0,1 0 0,-1 0 0,1 0 0,-1 0-1,1 0 1,-1 0 0,0 0 0,1 1 0,-1-1 0,1 0 0,-1 0 0,1 1-1,-1-1 1,0 0 0,1 1 0,-1-1 0,3 2-939,-1 0 0,0 0-1,0 0 1,0 0 0,0 0 0,0 0 0,-1 1-1,4 4 1,-1 7-2712,-3 5 90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58 142 1844,'-13'-15'7879,"-1"-2"573,12 16-7821,1-1 0,-1 0-1,1 0 1,-1 0 0,1 0 0,0 0 0,0 0 0,0 0-1,0-1 1,0 1 0,1 0 0,-1-1 0,0-2-1,2-2 1604,6 26-2038,0 8-165,-2 0 1,-1 1-1,-1 0 0,-1-1 0,-1 1 0,-5 38 1,4-64-35,0 3-10,-1 1 0,0-1 1,0 0-1,0 1 1,-3 4-1,4-10-18,-1 0 0,1 0 0,-1 0 0,1 0 1,0 0-1,-1 0 0,1 0 0,-1 0 0,1 0 0,-1 0 0,1 0 0,0-1 0,-1 1 0,1 0 0,0 0 1,-1 0-1,1-1 0,0 1 0,-1 0 0,1-1 0,0 1 0,-1 0 0,1-1 0,0 1 0,0 0 0,-1-1 1,1 1-1,0 0 0,0-1 0,0 1 0,-1-1 0,1 1 0,0-1 0,-10-15-1059,8 11 881,0 0-1,0-1 0,1 1 1,-1-1-1,1 0 0,1 1 1,-1-1-1,1 0 0,0 0 1,0 1-1,0-1 0,1 0 1,0 0-1,0 1 0,1-1 1,4-10-1,0-1 170,1 1-1,1 0 0,1 0 1,12-17-1,-14 22 300,1-1-1,1 1 1,0 1-1,0 0 1,1 0-1,1 1 1,-1 0-1,1 0 1,1 1-1,0 1 0,0 0 1,23-9-1,-34 16-194,0-1-1,1 1 0,-1-1 0,1 1 0,-1 0 0,1-1 0,-1 1 0,1 0 1,-1 0-1,1 0 0,-1 1 0,1-1 0,-1 0 0,1 0 0,-1 1 1,1-1-1,-1 1 0,1-1 0,-1 1 0,0 0 0,1 0 0,0 1 0,1 0-5,-1 0 0,0 0 0,-1 0 0,1 1-1,0-1 1,-1 1 0,1-1 0,-1 1 0,0 0 0,2 5-1,0 2 3,-1 0 0,0 0 1,-1 1-1,0-1 0,-1 17 0,-11 83-172,-1 3-4021,12-80 399,1-17-1356,0-1 0,7 31 1,-2-26 924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502 182 1576,'-10'-105'18984,"9"35"-10187,1 70-8780,0 1 0,-1-1 0,1 0 0,0 0 0,0 0 0,0 0 0,-1 1 0,1-1 0,0 0 0,0 0 0,-1 0 0,1 0 0,0 0 0,0 0 0,-1 1-1,1-1 1,0 0 0,-1 0 0,1 0 0,0 0 0,0 0 0,-1 0 0,1 0 0,0 0 0,0 0 0,-1 0 0,1 0 0,0-1 0,-1 1 0,1 0 0,0 0 0,0 0 0,-1 0-1,1 0 1,0 0 0,0-1 0,0 1 0,-1 0 0,1 0 0,0 0 0,0-1 0,0 1 0,-1 0 0,1 0 0,0 0 0,0-1 0,0 1 0,0 0 0,0 0 0,0-1 0,0 1-1,-1 0 1,1-1 0,0 1 0,0 0 0,0 0 0,0-1 0,0 1 0,0 0 0,0 0 0,0-1 0,0 1 0,1 0 0,-1-1 0,0 1 0,0 0 0,0-1 0,-19 23-98,14-15 153,-12 15-330,0 0 0,2 1 0,-23 47-1,30-54-123,3-6-215,1 0 1,0 0-1,-3 12 1,6-18 1,0 0 1,0 0 0,1 0-1,-1 1 1,1-1 0,0 0 0,0 0-1,0 1 1,1-1 0,1 7 0,-2-10 419,0 0 1,0 0 0,1-1-1,-1 1 1,0 0 0,1 0 0,-1 0-1,1-1 1,-1 1 0,1 0-1,-1-1 1,1 1 0,0 0 0,-1-1-1,1 1 1,0-1 0,-1 1-1,1-1 1,0 1 0,0-1 0,-1 1-1,1-1 1,0 0 0,0 0 0,0 1-1,0-1 1,1 0 0,0 0 14,0 0 1,0-1 0,0 1-1,0-1 1,0 1 0,-1-1 0,1 0-1,0 0 1,0 0 0,-1 0-1,1 0 1,1-2 0,5-4-36,1 0-1,-2-1 1,10-11 0,-17 18 157,12-13 793,-1 0 1,-1 0-1,0-1 0,-1-1 1,0 0-1,7-20 0,-19 19 6117,-2 24-5800,-10 29-451,1 0 1,-16 67 0,-6 80-179,22-103-194,-21 143 355,-9 43 4,28-194-442,-39 113 1,45-156-116,-1 0 1,-2-1-1,-1 0 0,-1-1 1,-19 25-1,32-50-28,0 1-1,-1-1 1,1 1-1,0-1 1,-1 0-1,0 0 1,1 0-1,-1 0 1,0 0-1,0-1 1,0 1 0,0-1-1,-6 2 1,7-3-6,0 0 0,0 0 0,0 0 0,0 0 0,0 0 0,0 0-1,0 0 1,0-1 0,0 1 0,0-1 0,0 0 0,1 1 0,-1-1 0,0 0 0,0 0 0,1 0 0,-1 0 0,0-1 0,1 1 0,-1 0 0,1-1 0,-1 1 0,1-1 0,-2-2 0,-3-5 36,0-1 0,1 1 0,0-1 0,1-1 0,0 1 0,0-1 0,1 1 0,0-1 0,1 0 0,-1-16 0,1-3 69,1 0 1,5-51 0,4 13 23,3 0 1,3 0 0,44-125-1,-41 150-354,1 1 0,3 1 0,1 1 0,2 0 0,1 2 0,57-65 0,-33 57-1571,-39 38 92,1 0-1,22-11 1,-25 15 481,-1 1 0,1 0 0,-1 0 0,1 1 0,0 0 0,0 0 0,0 1-1,0 0 1,1 0 0,-1 1 0,0 0 0,0 1 0,15 2 0,10 6-3331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321 254 8,'12'-35'5492,"-2"0"-1,-1 0 1,6-52 0,-13 71-3866,-1 13-1153,-1 0 1,1 0-1,-1 0 1,1 0-1,-1 0 1,0 0-1,0-1 1,-1 1-1,1 0 1,-1 0-1,1 0 1,-3-6-1,2 9-449,0 1 0,0-1 0,0 0 0,0 0 0,1 0 0,-1 0 0,0 1 0,0-1 0,0 0 0,0 1 0,0-1 0,1 1 0,-1-1 0,0 1 0,0-1 0,1 1-1,-1-1 1,-1 2 0,-17 20-51,0 1 0,1 1-1,1 0 1,1 1-1,2 1 1,0 0 0,2 1-1,1 1 1,1 0 0,1 0-1,2 0 1,-7 57-1,14-71-75,1-1 0,0 0-1,1 0 1,1 0 0,0-1-1,1 1 1,0-1-1,9 19 1,0 1-61,-13-32 168,0 1 0,0-1 0,0 1-1,1-1 1,-1 1 0,0-1 0,0 1-1,0-1 1,0 1 0,-1-1 0,1 0 0,0 1-1,0-1 1,0 1 0,0-1 0,0 1-1,-1-1 1,1 1 0,0-1 0,0 0 0,0 1-1,-1-1 1,1 0 0,0 1 0,-1-1-1,1 0 1,0 1 0,-1-1 0,1 0-1,-1 0 1,1 1 0,0-1 0,-1 0 0,1 0-1,-1 0 1,1 1 0,0-1 0,-1 0-1,1 0 1,-1 0 0,1 0 0,-1 0-1,1 0 1,-1 0 0,-27 1 156,19-1-140,-19 3-99,-43 2-1864,24-4-2857,46 0 4458,0-1-1,0 0 1,0 0-1,0-1 0,0 1 1,0 0-1,0 0 1,0 0-1,0-1 0,0 1 1,1 0-1,-1-1 1,0 1-1,0-1 0,0 1 1,0-1-1,0 1 1,0-2-1,1 2 20,-1-1 1,1 0-1,0 1 1,0-1-1,0 1 1,0-1-1,0 1 1,0-1-1,0 0 1,0 1-1,0-1 1,0 0-1,0 1 1,0-1-1,0 1 1,0-1-1,0 1 1,1-1-1,-1 0 1,0 1-1,0-1 1,1 1-1,-1-1 1,0 1-1,1-1 1,-1 1-1,1-1 1,-1 1-1,0 0 1,1-1-1,0 0 1,6-6-3174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88 1524,'2'-25'7374,"-1"20"-5218,-1-1 1,0 1 0,0-1 0,0 1-1,-2-10 1,3-5 6730,-3 33-9015,-11 58 128,6-35-20,1 0 1,1 0-1,2 1 1,2 37-1,2-69-73,-1-1 0,1 1 0,0 0 0,0 0 0,0 0 0,1-1 0,3 9 0,-4-12-2,-1 0-1,1 0 0,0 0 0,0 0 0,-1 0 0,1 0 0,0 0 0,0 0 1,0 0-1,0-1 0,0 1 0,0 0 0,0-1 0,1 1 0,-1-1 0,0 1 1,0-1-1,0 0 0,0 1 0,1-1 0,-1 0 0,0 0 0,0 0 0,1 0 1,-1 0-1,0 0 0,0 0 0,1 0 0,-1-1 0,0 1 0,0 0 0,1-1 1,-1 1-1,2-2 0,7-3-893,0 0 0,-1 0 0,1-1 0,-1-1 0,-1 1 0,1-2 0,-1 1 0,12-16 0,-2 1-393,0-1-1,15-31 1,-28 46 1397,10-17 447,11-28 0,-23 46 113,0 1-1,-1-1 0,0 1 1,0-1-1,-1 0 0,0 1 0,0-1 1,-1 0-1,1 0 0,-2-9 1,1 14-161,0 1 1,0 0-1,-1-1 1,1 1 0,0 0-1,-1-1 1,1 1-1,-1 0 1,1-1 0,-1 1-1,1 0 1,-1 0 0,0 0-1,-1-2 1,-3 6 1898,0 10-2461,-3 25 153,2-1 0,2 1 0,0 40 0,2-41-37,1-19-224,0 49-1179,1-62 752,0-1-1,0 1 1,1-1 0,0 0 0,0 1 0,0-1 0,1 0-1,-1 0 1,1 0 0,0 0 0,5 7 0,-6-10 119,0 0 1,1 0-1,-1 1 1,0-1-1,1 0 0,-1-1 1,1 1-1,-1 0 1,1 0-1,0-1 1,-1 1-1,1 0 1,0-1-1,-1 0 1,1 1-1,0-1 1,-1 0-1,1 0 0,0 0 1,1 0-1,11 0-3341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5.7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197 114 2712,'10'-95'14266,"-10"94"-14018,1 0 0,-1 1 0,0-1 0,0 0 0,0 0 1,0 1-1,0-1 0,0 0 0,0 1 0,0-1 0,-1 0 1,1 0-1,0 1 0,0-1 0,0 0 0,-1 1 0,1-1 1,0 0-1,-1 1 0,1-1 0,-1 1 0,1-1 0,-1 0 1,0 0-1,1 1-132,-1 0 1,1 0-1,-1 0 1,1 0-1,-1 0 1,0 0 0,1 0-1,0 0 1,-1 0-1,1 1 1,-1-1-1,1 0 1,-1 0-1,1 0 1,-1 1-1,1-1 1,-1 0-1,1 0 1,0 1 0,-1-1-1,1 0 1,-1 1-1,1-1 1,0 1-1,0-1 1,-1 0-1,1 1 1,0-1-1,0 1 1,-1-1 0,1 1-1,0-1 1,0 1-1,0-1 1,0 1-1,-1 0 1,-15 45 993,-13 57-1,8-27-655,14-51-371,-82 327-4,75-300-2259,2-19-3777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49 180,'-6'-12'4409,"5"10"-3245,1 0 0,-1 0 0,0 0 0,0 0-1,0 1 1,0-1 0,0 0 0,0 1 0,-1-1 0,1 1 0,0-1 0,-1 1 0,1 0-1,-2-11 7142,4 12-8117,-1 0-176,0 0 0,0 0 0,0 0 0,0-1 0,1 1-1,-1 0 1,0 0 0,0 0 0,0 0 0,0 0 0,0 0 0,1 0 0,-1 0 0,0 0 0,0 0 0,0-1 0,0 1-1,1 0 1,-1 0 0,0 0 0,0 0 0,0 0 0,1 0 0,-1 0 0,0 0 0,0 1 0,0-1 0,0 0-1,1 0 1,-1 0 0,0 0 0,0 0 0,0 0 0,0 0 0,0 0 0,1 0 0,-1 0 0,0 1 0,0-1-1,0 0 1,0 0 0,0 0 0,0 0 0,1 0 0,-1 0 0,0 1 0,0-1 0,0 0 0,0 0 0,0 0-1,0 0 1,0 1 0,0-1 0,0 0 0,0 0 0,0 0 0,0 1 0,0-1 0,0 0 0,0 0 0,0 0-1,0 0 1,0 1 0,0-1 0,0 0 0,8 51 66,-9-22-55,-2 0 0,-1 1 0,-1-1 0,-1-1 0,-12 34 0,-14 22-2637,12-48-3364,3-17-5872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70 164 2872,'-2'-1'1151,"0"-1"0,0 0 0,0 0 0,0 0 1,0 0-1,1-1 0,-1 1 0,1 0 0,-1-1 0,1 1 0,-2-6 389,5 9-1413,0-1 1,-1 1-1,1-1 0,-1 1 1,1 0-1,-1 0 0,1 0 0,-1 0 1,0 0-1,0 0 0,1 0 0,-1 0 1,0 1-1,0-1 0,0 0 1,0 1-1,0-1 0,0 2 0,9 9 1378,-10-12-1474,1 1 0,-1-1 0,1 0 0,-1 0 0,1 0 0,-1 0 0,1 0 0,0 0 0,-1 0 0,1 0 0,-1 0 0,1 0 0,-1 0 0,1 0 0,-1-1 0,1 1 0,-1 0 0,1 0 0,-1-1 0,1 1 0,-1 0 0,1 0 1,-1-1-1,1 1 0,-1-1 0,1 1 0,-1 0 0,0-1 0,1 0 0,11-13 524,-9 9-71,1-1 0,-1 0 0,0-1 0,0 1 0,-1 0-1,0-1 1,0 0 0,0 1 0,-1-1 0,0-7 0,0 11-362,-1 1-1,0-1 0,1 0 1,-1 0-1,-1 0 1,1 1-1,0-1 0,-1 0 1,1 0-1,-1 1 0,0-1 1,0 0-1,0 1 1,0-1-1,-1 1 0,1-1 1,-1 1-1,1 0 0,-1 0 1,0-1-1,0 1 1,0 0-1,0 1 0,0-1 1,0 0-1,-5-2 1,6 3-109,-1 1 0,1 0 0,-1 0 1,0 0-1,1 0 0,-1 0 0,0 0 1,1 0-1,-1 0 0,0 0 0,1 1 1,-1-1-1,1 1 0,-1-1 0,1 1 1,-1 0-1,1-1 0,-1 1 1,-1 2-1,-25 20-14,23-17-84,1 0 1,-1 0-1,1 0 1,0 1-1,1-1 1,-4 10-1,4-10-657,1 1-1,1 0 1,-1 0-1,1-1 0,0 1 1,0 10-1,1-9-757,1-1 0,0 1 0,0-1-1,1 1 1,-1-1 0,2 1 0,-1-1 0,1 0 0,0 0-1,1 0 1,-1-1 0,1 1 0,9 10 0,2 0-2680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2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517 118 616,'-21'-40'6496,"19"35"-5377,0-1 0,-1 1 0,1 0 0,-1 0 0,0 0 0,0 1 0,-1-1 0,1 1 0,-1 0 0,0 0 0,0 0 0,-8-6 0,3 4 809,-3 0 2192,11 6-4045,0 1 0,0-1 0,0 1 0,0-1 1,0 1-1,1-1 0,-1 1 0,0-1 1,0 1-1,1 0 0,-1 0 0,0-1 1,1 1-1,-1 0 0,1 0 0,-1 0 0,0 1 1,-15 26 259,2 0 0,1 1 0,-12 37 0,-21 96 108,31-104-327,-82 328-389,72-286-2452,14-67-1186,0-3-3747,5-19-890</inkml:trace>
  <inkml:trace contextRef="#ctx0" brushRef="#br0" timeOffset="1">39 660 3192,'-15'-30'6108,"10"22"-3340,1 1 1,0-2-1,-4-13 1,7 19-2406,1 1 0,-1-1 1,1 1-1,-1-1 0,1 0 0,0 1 0,0-1 1,1 0-1,-1 0 0,0 1 0,1-1 1,-1 1-1,1-1 0,0 0 0,0 1 1,0 0-1,0-1 0,1 1 0,1-3 0,0 1-177,0 1-1,0 0 1,1 0-1,-1 0 0,1 1 1,-1-1-1,1 1 1,0 0-1,0 0 0,7-2 1,4-1-294,0 1 0,0 1 1,0 1-1,0 0 1,24 0-1,-11 3-1803,-1 1-1,54 11 1,-58-7-3693,40 15 0,-58-19 4317,-1 1 0,1-1-1,0 1 1,-1 0 0,7 5 0,0 4-2280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205 191 728,'1'-6'2017,"2"0"-529,-1 0-1,-1 0 1,1 0 0,-1 0 0,0-1 0,-1 1-1,1 0 1,-1-1 0,-1 1 0,1 0 0,-3-11 0,-5-24 3460,7 33-4085,0 0 1,-1 1 0,0-1-1,0 1 1,-6-14 0,6 22-841,1 0 1,-1 0-1,0 0 1,0 0-1,1 0 1,-1 1-1,1-1 1,-1 1-1,1-1 1,0 1-1,0-1 1,-2 4-1,-3 1-1,-10 14-14,0 0 0,2 0 0,-18 32 0,-28 71-12,55-111-5,1 1 0,0 0 0,-4 18 0,7-24-59,0 0 0,0 0-1,1 0 1,0 0 0,0 0 0,1 0 0,0 0-1,2 9 1,-3-15 41,0 0 0,0 0 0,1-1-1,-1 1 1,0 0 0,0 0 0,1-1-1,-1 1 1,1 0 0,-1 0 0,1-1 0,-1 1-1,1 0 1,-1-1 0,1 1 0,0-1 0,-1 1-1,1-1 1,0 1 0,-1-1 0,1 1 0,0-1-1,0 0 1,0 1 0,-1-1 0,1 0 0,0 0-1,0 0 1,1 1 0,0-2-23,1 1 1,-1-1-1,0 1 1,0-1-1,0 0 1,0 0-1,1 1 1,-1-2-1,-1 1 1,1 0-1,2-2 1,6-5-206,0 0-1,16-19 1,-10 5 208,0 0-1,-2-1 1,-1-1 0,-1 0-1,-1-1 1,10-31 0,-18 48 316,-1 0 1,0 0-1,-1 0 1,1-1 0,-2 1-1,1-11 1,-1 19-258,-1 0-1,1 0 1,0 0 0,-1 0-1,1 0 1,0 0 0,-1 0-1,1 0 1,0 0 0,-1 0-1,1 0 1,0 0 0,-1 0-1,1 0 1,0 0-1,-1 0 1,1 1 0,0-1-1,0 0 1,-1 0 0,1 0-1,0 1 1,0-1 0,-1 0-1,1 0 1,0 1 0,0-1-1,-1 0 1,1 0 0,0 1-1,0-1 1,0 0 0,0 1-1,0-1 1,-1 0 0,1 1-1,-11 12 20,7-5-73,1 0-1,0-1 0,0 1 1,1 0-1,0 1 1,0-1-1,1 0 1,0 1-1,1-1 1,0 0-1,0 1 1,0-1-1,1 1 1,1-1-1,3 14 0,-2-13-649,0 0-1,0 0 1,1 0-1,1 0 1,9 14-1,-9-17-679,0 1-1,0-1 0,1 0 0,-1-1 0,2 1 1,-1-1-1,8 5 0,12 2-6322,-12-7 4012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191 152 2000,'0'-27'3659,"0"0"5871,-5-53 0,0 62-4761,0 30-3759,1 4-1161,-58 225 307,17-60 132,-16 75-182,61-253-137,-1-1-13,0-1 0,1 1-1,-1 0 1,1 0 0,0 0-1,0 0 1,0 0 0,0 0-1,0 0 1,0 0 0,0 0 0,1 0-1,-1 0 1,1 0 0,0 2-1,1-5-17,-1 1 0,1-1-1,-1 0 1,0 0 0,1 0 0,-1 0-1,0 0 1,0-1 0,1 1-1,-1 0 1,0-1 0,0 1-1,0 0 1,1-3 0,-1 1-34,43-64-808,-36 51 869,2 1-1,0-1 1,1 2-1,0-1 1,1 2 0,24-22-1,-32 32 34,1 0-1,-1 0 1,0 1 0,1 0-1,0 0 1,0 0-1,-1 0 1,1 1-1,0-1 1,0 1 0,1 1-1,-1-1 1,0 1-1,0 0 1,0 0-1,6 1 1,-8-1 3,0 1 0,0 0 1,0-1-1,0 1 0,0 0 0,0 1 0,0-1 0,-1 0 1,1 1-1,-1 0 0,1-1 0,-1 1 0,1 0 1,-1 0-1,0 1 0,0-1 0,0 0 0,0 1 1,0-1-1,-1 1 0,1 0 0,-1-1 0,0 1 0,0 0 1,0 0-1,0 0 0,1 5 0,-1-1 24,-1-1 1,0 1-1,-1 0 0,1-1 0,-1 1 1,0 0-1,-1-1 0,0 1 0,0-1 0,0 1 1,-1-1-1,0 0 0,0 0 0,0 0 0,-1-1 1,-5 7-1,6-7-57,0-1 0,-1 0-1,1 0 1,-1 0 0,0 0 0,0-1 0,0 1-1,-1-1 1,1 0 0,-1-1 0,0 1 0,0-1-1,0 0 1,0 0 0,0 0 0,0-1 0,0 0-1,-1 0 1,1 0 0,-10 0 0,14-1-102,0 0 0,-1 0 0,1-1 1,-1 1-1,1 0 0,0-1 0,-1 1 0,1-1 1,0 1-1,0-1 0,-1 1 0,1-1 0,0 0 0,0 0 1,0 0-1,0 0 0,0 0 0,0 0 0,0 0 0,0 0 1,-1-2-1,1 1-201,0 0 1,0 0 0,1-1-1,-1 1 1,1 0 0,-1-1-1,1 1 1,0 0-1,0-1 1,0 1 0,1-5-1,1-5-1929,1 1 0,0-1 0,11-22 0,-12 29 1331,11-24-3056,3-2 164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96 1248,'1'-4'1296,"0"-1"0,-1 1 0,1-1 0,-1 0 0,0 1-1,0-1 1,-1 1 0,1-1 0,-1 1 0,0-1 0,0 1 0,0-1 0,-1 1 0,0 0 0,1-1-1,-2 1 1,-3-6 0,2 4 987,-1 2 519,-2 13-2014,6-7-846,-16 28 167,0 1 0,2 1 1,2 0-1,-18 64 0,12-35-39,-88 316-271,67-215-3151,35-144 1064,2 0-1,-2 20 1,5-30-30,0-1 1,0 1-1,1 0 0,1 10 1,2-9-2068,3-3 283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1128,'0'-7'12661,"11"2"-11190,0-1 0,0-1 0,-1 0 0,15-12-1,-11 7-138,-1-2 0,19-22 0,-17 15-841,0 0 0,-2-1 1,0-1-1,13-36 0,-22 50-314,-1 0 1,-1-1-1,3-14 0,-4 20-85,-1 0 0,0 0 0,1 0 0,-2 0 0,1 0-1,0 0 1,-1 0 0,0 0 0,0 0 0,-2-7 0,2 10-79,1 0 1,-1 1-1,1-1 0,-1 0 1,0 0-1,1 1 1,-1-1-1,0 0 1,0 1-1,0-1 0,1 1 1,-1-1-1,0 1 1,0-1-1,0 1 1,0 0-1,0-1 0,0 1 1,0 0-1,0 0 1,0 0-1,0 0 1,0 0-1,0 0 1,0 0-1,0 0 0,0 0 1,0 0-1,1 0 1,-1 1-1,0-1 1,0 0-1,0 1 0,0-1 1,0 1-1,-1 0 1,-3 2-1,0-1 0,0 1 1,0 1-1,-9 6 0,0 4 20,1 0 0,1 0 0,0 1 0,0 1 0,2 0 1,0 0-1,1 1 0,1 0 0,-8 21 0,12-25-185,-1 0 0,2 1 0,0 0 1,0 0-1,1 0 0,1 0 0,0 0 0,1 0 0,1 0 1,0 0-1,1 0 0,0 0 0,5 14 0,-6-25-190,0-1-1,0 1 1,1 0-1,-1 0 1,0-1-1,1 1 0,0 0 1,0-1-1,0 0 1,0 1-1,0-1 1,0 0-1,0 0 1,1 0-1,-1-1 1,1 1-1,-1 0 0,1-1 1,0 0-1,0 1 1,-1-1-1,1 0 1,0-1-1,0 1 1,0 0-1,0-1 1,0 0-1,0 1 0,4-1 1,3-1-1247,1 0 1,-1-1-1,0 0 0,0-1 1,0 0-1,0 0 0,13-7 1,11-6-2374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378 114 2800,'4'-18'3030,"10"-41"7284,-13 23 2786,-10 51-12488,-65 202 1186,-75 239-1130,135-412-1081,-12 47-1644,13-32-4053,13-39-275</inkml:trace>
  <inkml:trace contextRef="#ctx0" brushRef="#br0" timeOffset="1">13 589 2576,'-3'-8'2431,"1"0"0,0 1 0,0-1 0,1-1 0,0 1 0,0-10 0,1 14-1661,1 0 1,-1 0 0,1 1 0,0-1 0,0 0 0,2-4-1,-1 3-493,1 1-1,-1 0 1,1 0-1,0 0 1,5-6-1,2 1-77,0 0 0,1 0 0,0 1 0,0 1-1,1 0 1,0 0 0,0 1 0,1 1 0,20-7 0,-20 8-652,-1 1 0,1 1 0,0 0 0,0 0 0,0 1 0,15 2 0,-21-1-551,0 1 0,-1 0 0,1 1 0,-1-1-1,1 1 1,8 4 0,-12-4 159,0-1 1,0 1-1,0 0 0,-1-1 0,1 1 0,0 0 0,-1 1 1,0-1-1,1 0 0,-1 1 0,0 0 0,0-1 1,0 1-1,-1 0 0,3 3 0,-1 8-2674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20 112 1540,'-3'-7'2552,"0"0"0,0 0 0,0-1 0,1 1 0,1-1 0,-1 1 1,1-1-1,0-8 0,1 12-1780,0 0 0,1-1 0,0 1 0,0 0 0,2-8 0,-3 12-756,1 0 1,-1-1-1,1 1 1,-1 0-1,1-1 1,-1 1-1,1 0 1,-1 0 0,1 0-1,-1-1 1,1 1-1,0 0 1,-1 0-1,1 0 1,-1 0-1,1 0 1,-1 0-1,1 0 1,0 0 0,-1 0-1,1 0 1,-1 0-1,1 0 1,-1 0-1,1 1 1,-1-1-1,1 0 1,-1 0-1,1 1 1,-1-1-1,1 0 1,-1 1 0,1-1-1,-1 0 1,1 2-1,18 11-25,-18-13 21,6 6 15,-1 1 0,1 0 1,-1 0-1,-1 1 1,1-1-1,-1 1 0,-1 0 1,1 1-1,-2-1 1,1 1-1,-1 0 0,4 17 1,-2-1 24,-1 0-1,0 1 1,-2 38 0,-2-48-35,-1 0-1,-1 1 1,-6 26 0,6-35-5,-1 1 1,0-1 0,0 0-1,0-1 1,-1 1 0,0-1-1,-1 1 1,-10 12 0,15-19-12,-1-1 1,1 1-1,-1 0 1,1-1 0,-1 1-1,0-1 1,1 1-1,-1-1 1,0 1-1,1-1 1,-1 1-1,0-1 1,0 0 0,1 1-1,-1-1 1,0 0-1,0 0 1,0 0-1,0 1 1,1-1-1,-1 0 1,0 0 0,0 0-1,0 0 1,-1-1-1,1 1-1,0-1 1,0 0-1,-1 1 0,1-1 0,0 0 0,1 0 0,-1 0 1,0 0-1,0 0 0,0 0 0,0 0 0,1 0 0,-1 0 1,0 0-1,0-1 0,-1-3-6,1 0 0,-1 1 0,1-1-1,0 0 1,0 0 0,0 1 0,0-1 0,1-5 0,2-1-3,0 0 0,0 1 0,1 0 0,0-1 0,1 1 1,0 0-1,1 1 0,0-1 0,12-16 0,6-4 2,36-39-1,-57 68 8,14-15 33,0 0 0,29-21 1,-38 32-301,1-1 1,0 1-1,0 1 1,1-1-1,-1 2 0,1-1 1,0 1-1,17-4 1,-24 7-15,-1 0-1,0 0 1,0 0 0,0 0 0,0 0 0,0 1-1,0-1 1,0 0 0,0 0 0,0 1 0,0-1-1,0 1 1,0-1 0,0 1 0,1 0-1,-1 0-544,1 0-1,-1 1 0,0-1 1,1 0-1,-1 1 0,0 0 0,0-1 1,0 1-1,0 0 0,0-1 0,0 1 1,-1 0-1,1 0 0,0 0 1,-1-1-1,1 1 0,-1 0 0,0 0 1,0 0-1,0 3 0,-2 7-2624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141 406 3044,'10'-45'11160,"7"-48"0,-16 87-9922,2-7 791,-3 13-1986,0 0-1,0 0 0,0 0 0,0 0 0,0-1 1,1 1-1,-1 0 0,0 0 0,0 0 0,0 0 1,0 0-1,0-1 0,0 1 0,0 0 0,0 0 1,0 0-1,0 0 0,0 0 0,0-1 0,0 1 1,0 0-1,0 0 0,0 0 0,0 0 0,0 0 1,0-1-1,0 1 0,0 0 0,0 0 0,-1 0 1,1 0-1,0 0 0,0 0 0,0-1 0,0 1 1,0 0-1,0 0 0,0 0 0,0 0 0,-1 0 1,1 0-1,0 0 0,0 0 0,0 0 0,0-1 1,0 1-1,-1 0 0,1 0 0,0 0 0,0 0 0,-2 3 32,1 0 0,0 0 0,-1 0-1,1 1 1,0-1 0,0 6-1,-1-3-26,-63 238 985,33-121-2149,-1-1-4996,23-100-392,10-21 5855,-11 6-8441,10-7 8441,0 1 1,0-1-1,0 0 1,1 0 0,-1 0-1,-1 0 1</inkml:trace>
  <inkml:trace contextRef="#ctx0" brushRef="#br0" timeOffset="1">261 70 3592,'-53'-70'22235,"72"81"-26560,-15-9 2177,-1 0 0,1 1-1,-1-1 1,0 1 0,0 0 0,5 5 0,-2 2-1721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6.07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3 237 2380,'-1'-9'2181,"0"-1"0,1 1-1,0-1 1,0 1 0,1-1-1,0 1 1,5-17 0,-3 17-1235,0 0 1,0 0-1,1 0 1,0 0-1,1 1 1,0 0-1,10-12 1,-10 14-811,0 0 1,1 1 0,0 0-1,0 0 1,0 0 0,1 0 0,6-3-1,-7 5-337,1 0 0,-1 1-1,1-1 1,-1 1 0,1 1-1,0-1 1,0 1 0,0 0-1,0 1 1,0 0 0,0 0 0,0 0-1,0 1 1,7 2 0,-9-2-534,0 0 1,0 1 0,0 0 0,-1 0 0,1 0-1,-1 1 1,9 5 0,-8-4-491,-1 0 1,1 0-1,-1 0 0,0 1 0,0 0 1,0-1-1,-1 1 0,0 1 0,0-1 1,0 0-1,2 7 0,3 9-2236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526 178 292,'-3'-7'2154,"1"0"0,0-1 1,0 1-1,-1-13 0,3 14-815,-1-1-1,-1 0 1,1 1 0,-1-1 0,0 1-1,-5-12 1,-5-8 2336,10 21-3100,0 1 0,0-1 0,0 0 0,-1 1 0,0-1-1,0 1 1,0 0 0,-5-5 0,6 9-557,0 0 0,1 1-1,-1 0 1,0-1 0,0 1 0,0 0-1,0 0 1,1 0 0,-1 0-1,-2 2 1,-2 3-14,0 1 0,1 0-1,0 0 1,0 1 0,0-1-1,1 1 1,0 0 0,-3 11 0,1-6 2,1 1 8,0-1-1,-6 25 1,10-32-60,0-1-1,0 1 1,1-1-1,-1 1 1,1-1 0,0 1-1,1-1 1,-1 1-1,1-1 1,2 6 0,-3-10 4,0 0 1,1 0 0,-1 0-1,0-1 1,1 1 0,-1 0 0,1-1-1,-1 1 1,1 0 0,0-1-1,-1 1 1,1 0 0,0-1-1,-1 1 1,1-1 0,0 1-1,-1-1 1,1 1 0,0-1 0,0 0-1,0 1 1,0-1 0,-1 0-1,3 0 1,-1 0-41,0 0 0,1 0 0,-1 0 0,0 0 0,0-1 0,1 1 0,-1-1 0,0 1 0,3-2 0,2-2-128,0 1 1,0-1-1,-1 0 0,12-10 0,-4 0-61,0 0 1,-1-1-1,18-28 0,8-21 2842,-39 64-2545,0 0 1,0 0 0,0 0-1,0 0 1,0 0 0,0 0-1,-1 0 1,1 0 0,0 0-1,0 0 1,0 0 0,0 0-1,0 0 1,-1 0 0,1 0-1,0 0 1,0 0 0,0 0-1,0 0 1,0 0 0,0-1-1,-1 1 1,1 0 0,0 0-1,0 0 1,0 0 0,0 0-1,0 0 1,0 0 0,0 0-1,0 0 1,-1-1 0,1 1-1,0 0 1,0 0 0,0 0-1,0 0 1,0 0 0,0 0-1,0-1 1,0 1 0,0 0-1,0 0 1,0 0 0,0 0-1,0 0 1,0-1 0,0 1-1,0 0 1,0 0 0,0 0 0,0 0-1,0 0 1,0 0 0,0-1-1,1 1 1,-13 8 158,0 11-138,1 0 0,1 1 0,1 0 0,-12 40 1,3-11 28,-12 39 178,-25 116 0,-4 97 128,17-75-281,30-163-91,1-4 22,-2 0 1,-39 103-1,49-154-19,0 0 0,-1-1-1,0 1 1,-1-1 0,0 0-1,0-1 1,-8 9 0,12-13-10,-1-1 0,1 0 0,-1 1 0,0-1 0,1 0 0,-1 0 0,0 0 0,0 0 0,0 0 0,0-1 0,0 1 0,0-1 0,0 1 0,0-1 0,0 1 0,0-1 0,0 0 0,0 0 1,0 0-1,0 0 0,0-1 0,0 1 0,0-1 0,0 1 0,0-1 0,0 1 0,0-1 0,0 0 0,0 0 0,0 0 0,0 0 0,1 0 0,-1-1 0,-1 0 0,-3-4 0,0 0 1,1 0-1,-1 0 0,1 0 0,1-1 1,-1 0-1,1 1 0,0-2 0,1 1 1,0 0-1,0-1 0,-2-8 1,-1-9 5,0 0 0,-2-39 1,5 27 13,3-1 1,1 1 0,1-1-1,13-60 1,-5 50 6,3 1 1,2 0-1,23-51 0,-24 68-41,2 1-1,1 0 1,1 2-1,2-1 0,26-27 1,-26 34-727,2 0 0,0 1 0,32-22 0,-38 31-1654,1 1 0,21-10 0,-31 17 729,0 1 0,0-1 0,0 1-1,0 0 1,0 0 0,1 1-1,-1 0 1,14 0 0,-4 3-2607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45 116 3108,'-4'-7'3176,"0"0"0,0 0 0,-1 1 0,-10-13 0,10 13-763,-3-8 2244,8 13-4551,0 1 0,0-1 0,0 1 0,0 0 1,1-1-1,-1 1 0,0 0 0,0-1 1,0 1-1,0 0 0,0 0 0,0-1 0,1 1 1,-1 0-1,0-1 0,0 1 0,0 0 1,1 0-1,-1-1 0,0 1 0,0 0 0,1 0 1,-1-1-1,0 1 0,0 0 0,1 0 1,1-1-47,-1 1 0,1 0 0,-1-1 1,1 1-1,0 0 0,-1 0 1,1 0-1,0 0 0,-1 0 1,1 0-1,-1 0 0,1 1 0,0-1 1,1 1-1,2 2-61,1-1 0,-1 1 1,-1 0-1,1 0 0,0 1 0,-1-1 1,1 1-1,-1 0 0,0 0 0,-1 0 0,1 1 1,-1-1-1,1 1 0,-1 0 0,-1 0 1,1 0-1,-1 0 0,3 9 0,1 3 7,-2 1 0,0 0-1,0 0 1,0 27-1,-4-31 1,0-1 0,-2 1 0,0-1 0,0 0 0,-1 1 0,-1-1 0,-6 15 0,10-27-4,0-1 0,0 1 0,0-1 0,0 1-1,0-1 1,-1 1 0,1 0 0,0-1 0,0 1 0,0-1-1,-1 1 1,1-1 0,0 0 0,-1 1 0,1-1-1,0 1 1,-1-1 0,1 1 0,0-1 0,-1 0-1,1 1 1,-1-1 0,1 0 0,-1 1 0,1-1-1,-1 0 1,1 0 0,-1 0 0,1 1 0,-1-1 0,1 0-1,-1 0 1,1 0 0,-1 0 0,1 0 0,-1 0-1,1 0 1,-1 0 0,0 0 0,1 0 0,-1 0-1,1 0 1,-1-1 0,1 1 0,-1 0 0,1 0-1,-1 0 1,0-1 0,0 0 2,-1 0-1,1-1 1,0 1-1,0 0 1,0-1-1,0 1 1,0-1-1,0 1 0,0-1 1,0 1-1,1-1 1,-2-3-1,1-2-4,0 1-1,1-1 0,0 0 0,0 0 0,1 1 0,0-1 0,0 0 0,0 1 1,1-1-1,3-7 0,4-10-9,16-29 0,-25 53 11,15-31-5,-1 3 42,0 1 1,34-48 0,-39 62-8,-8 11-21,1-1 1,-1 1 0,1 0 0,-1 0 0,1 0-1,0 0 1,3-3 0,-5 5-9,1 0 1,0 0-1,-1-1 0,1 1 1,0 0-1,0 0 0,-1 0 1,1 0-1,0 0 0,-1 0 1,1 0-1,0 0 0,0 0 0,-1 0 1,1 0-1,0 0 0,-1 0 1,1 1-1,0-1 0,-1 0 1,1 1-1,0-1 0,-1 0 1,1 1-1,-1-1 0,1 1 1,-1-1-1,1 0 0,-1 1 1,1 0-1,-1-1 0,2 2 1,3 5-101,1 1-1,-1-1 1,0 1 0,0 1 0,-1-1 0,0 1-1,-1-1 1,0 1 0,0 0 0,1 11 0,1 7-492,-1 1 0,0 30 0,-3-32-1917,-2 0 1,-5 35 0,-1-24-4477,-11 36 1,10-46 3233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4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103 248 616,'-7'-11'4206,"1"-1"0,0 0 0,-5-21 1,4 13-1005,5 16-2666,1 0 1,1 0 0,-1 0 0,0 0 0,1 0 0,0 0-1,0 0 1,0 0 0,0 0 0,2-6 0,0-15 2133,-13 60-2359,-6 30-53,-13 65 83,27-115-324,1 1 0,1 0 0,1 0 0,0 0 0,1 0 0,4 19 0,-3-28-30,-1-1 0,1 0-1,1 0 1,-1 0 0,1 0 0,1 0 0,-1 0 0,7 8 0,-9-13-11,0 1 1,0-1 0,1 1 0,-1-1 0,0 1 0,1-1 0,-1 0 0,1 0 0,0 0 0,-1 0 0,1 0-1,0 0 1,0 0 0,-1-1 0,1 1 0,0 0 0,0-1 0,0 0 0,0 1 0,0-1 0,0 0-1,0 0 1,0 0 0,-1 0 0,1-1 0,0 1 0,0 0 0,0-1 0,0 1 0,0-1 0,0 0 0,-1 1-1,4-3 1,1-1-34,1-1-1,-1 1 0,0-2 0,0 1 0,0-1 1,-1 0-1,0 0 0,0 0 0,0 0 1,-1-1-1,5-10 0,-4 6 45,0 0-1,-1-1 1,-1 0-1,0 0 1,-1 0 0,2-23-1,-3 15 104,-1 0 0,-2 0 0,0 1 0,0-1 0,-2 1 1,-1-1-1,0 1 0,-1 1 0,-10-21 0,14 35-41,-1-1 0,0 0 0,0 1 0,0 0 0,0-1 1,-8-6-1,9 9-43,0 1 0,1 0 0,-1-1 0,0 1 1,0 0-1,0 0 0,0 0 0,0 0 0,0 0 1,0 0-1,0 1 0,-1-1 0,1 1 0,0-1 0,0 1 1,0 0-1,-1 0 0,-3 0 0,5 0-8,0 0 1,1 1-1,-1-1 0,1 0 0,-1 0 0,1 0 1,-1 1-1,1-1 0,-1 0 0,0 1 1,1-1-1,0 0 0,-1 1 0,1-1 1,-1 0-1,1 1 0,-1-1 0,1 1 0,0-1 1,-1 1-1,1-1 0,0 1 0,0-1 1,-1 1-1,1 0 0,0-1 0,0 1 1,0-1-1,0 1 0,0-1 0,-1 1 1,1 0-1,0-1 0,0 1 0,1-1 0,-1 1 1,0 0-1,0-1 0,0 1 0,0-1 1,0 1-1,1 0 0,-1-1 0,0 1 1,0-1-1,1 1 0,-1-1 0,0 1 0,1-1 1,-1 0-1,2 2 0,-1 1-10,1 0 0,1-1 0,-1 1-1,0 0 1,1-1 0,-1 1 0,6 3 0,0-2-28,-1-1 1,1 0 0,0-1 0,1 1-1,-1-1 1,0-1 0,1 0-1,-1 0 1,0 0 0,1-1-1,-1 0 1,1-1 0,9-2 0,-3 1-19,-1-2 1,1 0-1,-1 0 1,0-2-1,0 0 0,21-12 1,-24 11 67,0 0-1,14-13 1,-22 17 58,0 0 0,0 0-1,0 0 1,0 0 0,-1-1 0,1 1 0,-1-1 0,0 0 0,0 1 0,0-1 0,1-5 0,-2-4 688,-6 19-421,-7 20-308,2 11-53,2 0 0,-6 57-1,1-7 29,7-51-19,-4 70 0,11-118-22,0-1 0,1 1 0,0-1 0,1 1-1,4-12 1,26-61-92,-23 60 115,-6 17 15,3-12 1,2-1-1,1 1 1,23-36 0,-23 41-11,-8 11 3,1 1 1,-1-1-1,0 1 0,1 0 1,0 0-1,5-5 0,-7 7 7,0 0 0,0 1 0,0-1 0,0 1 0,0 0 0,0-1-1,0 1 1,0 0 0,0-1 0,0 1 0,0 0 0,0 0 0,0 0 0,1 0-1,-1 0 1,0 0 0,0 1 0,0-1 0,0 0 0,0 0 0,0 1 0,0-1-1,0 1 1,0-1 0,0 1 0,0-1 0,0 1 0,0-1 0,0 1 0,1 1-1,3 2 1,0 1-1,-1 0 1,1 0-1,-1 0 0,0 0 1,-1 1-1,1-1 1,-1 1-1,0 0 1,0 0-1,-1 0 0,0 1 1,0-1-1,0 0 1,0 9-1,2 11 12,-2 1 0,-1 38-1,-1-44 7,0-11-5,0 1 0,-1 0 0,0-1 0,-1 1 0,0-1 0,-1 1 0,-6 15 0,4-18 87,2-9-35,0-18-15,6-29-66,5 11-7,2 0-1,1 1 1,2 0-1,2 1 1,21-37-1,-33 66 44,0 1 0,1 0 0,0 0 0,0 0 0,7-7 0,-9 11-12,-1 0-1,1-1 1,0 1-1,0 0 1,0 0 0,0 0-1,0 0 1,0 1-1,0-1 1,0 1 0,0-1-1,0 1 1,0-1-1,0 1 1,0 0-1,1 0 1,-1 0 0,0 1-1,3-1 1,-1 1-6,0 0 1,0 1-1,0-1 1,0 1-1,0-1 1,0 1-1,-1 0 0,1 1 1,-1-1-1,0 1 1,1-1-1,-1 1 1,0 0-1,3 4 1,-2-1 8,0 0 0,0 1 1,0-1-1,-1 1 0,0 0 0,0 0 1,2 11-1,-2-2-52,0-1 0,-1 1 0,-1 0 1,0-1-1,-1 1 0,-1 0 0,-3 18 0,0-12-1122,-2 0-1,0 0 1,-11 23-1,-8 8-5532,-6-6-3971,17-28 6207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26 318 1540,'0'-3'1300,"0"0"0,1 1 0,-1-1-1,1 0 1,0 0 0,-1 0 0,1 0 0,1 0 0,-1 1 0,0-1-1,1 0 1,-1 1 0,1-1 0,3-3 0,16-15 6339,-18 18-6986,-2 3-334,21-10 81,-10 2-320,-1-1 0,0-1 0,19-20 1,-24 23-65,-1 0 0,0-1 0,-1 1 0,0-1 0,0 0 0,0 0 0,4-16 0,-8 21-4,3-7 97,0 0-1,1-19 0,-3 26-51,-1 1 0,0 0 0,0-1-1,0 1 1,0-1 0,-1 1 0,1 0 0,-1-1-1,1 1 1,-1 0 0,0 0 0,0-1 0,0 1-1,0 0 1,0 0 0,0 0 0,-1 0-1,-2-3 1,3 4-41,-1 0-1,1 0 1,0 1-1,-1-1 0,1 0 1,-1 1-1,1-1 1,-1 1-1,1 0 1,-1-1-1,1 1 0,-1 0 1,1 0-1,-1 0 1,0 0-1,1 0 1,-1 0-1,1 1 0,-1-1 1,1 1-1,-1-1 1,1 1-1,-1-1 1,1 1-1,0 0 1,-1-1-1,-1 3 0,-6 2-18,1 1-1,-1 1 0,-7 7 0,8-7 31,-1 1-18,0 1-1,0 0 1,1 0-1,1 1 1,0 0-1,0 0 1,1 1-1,0-1 1,1 1-1,0 1 1,1-1-1,0 1 1,0 0-1,-2 18 1,5-24-70,1 1 0,-1 0 0,1 0 0,0 0 0,1 0 0,0 0 0,0-1 0,0 1 0,1 0 0,0 0 0,0-1 0,0 1 0,1-1 0,0 0 0,1 0 0,-1 0 0,1 0 0,0-1 0,0 1 0,1-1 0,0 0 0,0 0 0,0-1 0,0 0 0,1 0 0,11 7 0,-9-7-530,1 0-1,0-1 1,0 1-1,1-2 1,-1 1-1,1-1 0,-1-1 1,1 0-1,0 0 1,-1-1-1,1 0 1,0 0-1,-1-1 1,1-1-1,-1 0 0,1 0 1,12-5-1,-4 0-1312,0-1-1,0 0 1,-1-2-1,-1 0 1,1-1-1,-2 0 1,25-23-1,-11 7-1186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111 346 1584,'5'-70'5791,"11"-78"3738,13 31 2296,-28 106-9669,-5 20-1520,-6 19-463,-115 516 900,111-433-2908,6-40 78,8-52-78,4-5-3695,-4-14 5188,0 1 0,0-1 0,1 1 0,-1-1 0,1 1-684,0 0 684,-1-1 0,1 0 0,-1 0 0,1 1 0,-1-1 0,1 0 0,-1 0 0,1 1 0,-1-1 0,1 0 0,-1 0 0,1 0 0,0 0 0,17-6-7477,-7-2 3508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41 161 308,'-3'-2'1147,"-1"-1"986,-1 0 0,1 0 0,0-1 0,0 1-1,-6-9 1,9 11-1710,0 0 1,1-1-1,-1 1 0,0 0 1,1-1-1,-1 1 0,1-1 1,-1 1-1,1 0 0,0-1 1,0 1-1,0-1 0,0 1 1,0-1-1,0 1 0,0-1 1,0 1-1,1-1 0,-1 1 0,0-1 1,1 1-1,-1 0 0,1-1 1,0 1-1,-1 0 0,2-3 1,2-1-221,0-1-1,0 1 1,1 0 0,-1 0 0,1 0 0,0 1 0,0-1 0,1 1-1,-1 0 1,1 1 0,0-1 0,0 1 0,0 1 0,1-1 0,11-2-1,-4 1-1064,1 1-1,16-1 0,30 0-6574,-31 2 1268,8 4-2240,-20 0 4541</inkml:trace>
  <inkml:trace contextRef="#ctx0" brushRef="#br0" timeOffset="1">313 85 3328,'-15'-7'6770,"13"6"-5610,0 0 1,0 1-1,1-1 0,-1 0 1,1 0-1,-1 1 1,1-1-1,-1-1 0,1 1 1,-2-2-1,0-6 3207,9-7-3288,-4 13-1002,0 0-1,0 0 1,1 1 0,-1-1-1,1 0 1,0 1 0,-1-1-1,1 1 1,0 0 0,0 0 0,1 0-1,-1 1 1,0-1 0,1 1-1,-1-1 1,1 1 0,-1 0-1,1 0 1,0 1 0,-1-1-1,1 1 1,0 0 0,5 0 0,-4 0-86,0 1 0,0-1 1,0 1-1,0 0 1,0 1-1,0-1 1,-1 1-1,1 0 0,0 0 1,-1 0-1,0 1 1,1-1-1,-1 1 0,0 0 1,0 0-1,6 7 1,-2 1 4,-1 0 0,0 1 0,-1-1 0,0 1 0,-1 0 0,0 1 0,-1-1 0,0 1 0,-1 0 0,1 14 0,0 1 13,-2 1 0,-2-1 0,-3 47 0,2-64-3,0 0-1,-1 0 1,-1 0-1,1 0 1,-2-1-1,1 1 1,-1-1-1,-1 0 1,0 0-1,-11 15 0,16-23-1,-1-1-1,0 0 1,0 0-1,0 0 1,0-1-1,0 1 1,0 0-1,0 0 0,0 0 1,0-1-1,0 1 1,0 0-1,-1-1 1,1 1-1,0-1 0,0 0 1,-1 1-1,-1-1 1,2 0-1,0 0-1,0 0 1,0-1 0,0 1-1,0 0 1,0-1 0,0 1-1,1 0 1,-1-1 0,0 1 0,0-1-1,0 0 1,0 1 0,1-1-1,-1 0 1,0 1 0,1-1 0,-1 0-1,0-1 1,-1-1 0,0 0-1,1 0 1,-1 0-1,1-1 0,0 1 1,0 0-1,0-1 1,0 0-1,0 1 1,1-1-1,0 1 1,0-5-1,2-10-1,1-1-1,0 1 1,2 0-1,10-28 1,37-67-3,-42 93-53,1 1 0,2 0 0,0 1 0,0 1 0,2 0 0,0 0 0,1 1 0,29-21 0,-29 31-876,-15 6 494,0 0 0,0 0 0,0 0 0,0 0 0,0 0-1,0 0 1,0 1 0,0-1 0,0 0 0,0 1 0,0-1 0,0 1 0,0-1 0,0 1-1,0-1 1,-1 1 0,2 0 0,0 1-575,0 0 1,-1 0-1,1 0 0,-1 0 0,0 0 0,0 0 1,0 1-1,0-1 0,0 0 0,0 1 0,0-1 1,-1 0-1,1 1 0,-1 2 0,1 9-2645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36 199 2760,'5'-23'3161,"0"-4"1702,2 1 1,0-1-1,20-42 0,-20 43-1138,-7 26-3698,0 0 0,0 0 1,0 0-1,0 0 0,0 0 0,0 0 1,0 0-1,0 0 0,0 0 0,0 0 0,0 0 1,0 0-1,0 0 0,-1 0 0,1 0 1,0 0-1,0 0 0,0 0 0,0 0 1,0 0-1,0 0 0,0 0 0,0 0 1,0 0-1,0 0 0,0 0 0,0 0 1,0 0-1,0 0 0,0 0 0,0 0 1,0 0-1,0 0 0,0 0 0,0 0 0,0-1 1,0 1-1,0 0 0,0 0 0,0 0 1,-1 0-1,1 0 0,0 0 0,0 0 1,-5 15 48,-17 82-41,-15 148 0,24-184-1178,8-43-1036,-4 33 0,9-45 592,0 0 0,0 0 0,0 0 0,1 0 0,1 9 0,0-9-962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72 209 2528,'-48'-4'9180,"28"3"-4824,18 2-2754,8 1-586,6 1-251,-1-1 0,1 0 1,0-1-1,0 0 0,17-1 1,-24 0-588,-1-1 1,0 0-1,1 0 1,-1 0-1,0-1 1,0 1-1,0-1 0,0 0 1,-1 0-1,1-1 1,0 1-1,-1-1 1,0 1-1,1-1 1,-1 0-1,0 0 1,0-1-1,3-5 0,-2 4-66,-1 0 0,0 0 0,0 0 0,-1 0 0,0 0 0,0-1 0,0 1-1,0-1 1,-1 0 0,0 1 0,0-1 0,0 0 0,-1 0 0,0 1 0,0-1-1,-1 0 1,1 0 0,-1 0 0,-1 1 0,1-1 0,-1 1 0,0-1-1,0 1 1,0-1 0,-1 1 0,0 0 0,0 0 0,-4-5 0,6 9-108,0 1 0,-1-1 1,1 0-1,0 0 0,-1 1 0,1-1 1,0 1-1,-1-1 0,1 1 1,-1-1-1,1 1 0,-1 0 0,1 0 1,-1 0-1,1 0 0,-1 0 1,1 0-1,-1 0 0,1 1 0,-1-1 1,1 0-1,-1 1 0,1-1 1,-3 2-1,-2 1-9,0-1 0,0 1 1,0 1-1,-7 4 0,5-1-258,0 0 1,0 0-1,1 0 0,0 1 1,0 1-1,1-1 1,0 1-1,0 0 0,1 0 1,1 0-1,-5 13 0,6-14-684,1-1 0,0 1-1,0 0 1,1 0 0,0-1 0,1 15-1,0-16-202,1 0-1,-1 0 1,1-1-1,1 1 0,-1 0 1,1-1-1,0 1 1,1-1-1,4 9 0,10 10-2987,-1-2 249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218 292 1208,'-13'-65'12246,"5"-1"-6093,5 35-3159,-1 0 1,-14-51-1,18 81-2959,0 0 0,0 1 0,0-1 0,0 0 0,-1 0 0,1 1 0,0-1 0,-1 0 0,1 1 1,-1-1-1,1 0 0,0 1 0,-1-1 0,1 0 0,-1 1 0,0-1 0,1 1 0,-1-1 0,1 1 0,-1 0 0,0-1 0,1 1 0,-1-1 0,0 1 0,0 0 0,1 0 1,-1-1-1,0 1 0,0 0 0,-1 0 0,0 0-14,0 1 0,1-1 1,-1 1-1,0 0 0,0-1 1,1 1-1,-1 0 0,0 0 1,1 0-1,-1 0 0,0 1 1,-1 1-1,-4 4-21,0 0 0,0 1 0,-11 16-1,4 1 10,0 0 0,1 0-1,2 1 1,-16 51 0,24-62-9,-1-1-1,2 1 1,0 0 0,1 0 0,0 0-1,2 0 1,-1 0 0,2 0 0,0 0 0,1-1-1,5 17 1,-7-27 6,0 1 0,1-1 0,0 0 0,0 0 0,0 0 0,0 0 1,1 0-1,-1 0 0,1-1 0,0 1 0,0-1 0,1 0 0,-1 0 0,1 0 0,-1 0 0,1-1 0,0 1 0,0-1 0,0 0 0,0 0 0,8 2 0,-7-3-174,1 0 0,-1-1-1,1 0 1,-1 1-1,1-2 1,-1 1-1,0-1 1,1 0 0,-1 0-1,0 0 1,1-1-1,-1 0 1,0 0-1,0 0 1,0 0-1,-1-1 1,1 0 0,5-4-1,4-5-2149,-1-1 0,0-1 0,-1 1 0,0-2 0,-1 0 0,-1 0 0,14-28 0,-6 11-2157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1020,'4'-46'15817,"-3"41"-14452,0 0 1,1 0-1,0 0 0,-1 0 0,2 0 0,4-8 1,-6 12-1144,-1 0 0,1-1 0,0 1 1,0 0-1,0-1 0,1 1 0,-1 0 0,0 0 0,0 0 1,2-1-1,-2 2-206,0 0 0,-1 0 0,1 0 1,0 0-1,-1 0 0,1 0 0,0 0 1,-1 0-1,1 0 0,-1 0 0,1 1 0,0-1 1,-1 0-1,1 0 0,-1 1 0,1-1 0,-1 1 1,1-1-1,-1 0 0,1 1 0,-1-1 1,1 1-1,-1-1 0,0 1 0,1-1 0,-1 1 1,0-1-1,1 1 0,-1-1 0,0 1 0,1 0 1,6 10 71,-1 1 0,0 0 1,-1 0-1,0 0 0,-1 0 1,0 1-1,-1 0 0,0 0 1,-1 0-1,0 0 0,-1 24 1,-4 37 16,-13 84 0,17-140-60,2-15 29,1-12-17,10-60 57,-10 47-107,1-1 0,10-31 0,8-3 16,37-65-1,-42 91-365,1 0 0,2 1-1,34-39 1,-54 69 245,-1 0-1,0-1 1,0 1 0,1-1 0,-1 1-1,1 0 1,-1-1 0,1 1 0,-1 0-1,0-1 1,1 1 0,-1 0-1,1-1 1,-1 1 0,1 0 0,-1 0-1,1 0 1,-1 0 0,1 0-1,0-1 1,-1 1 0,1 0 0,-1 0-1,1 0 1,-1 0 0,1 0-1,-1 1 1,1-1 0,-1 0 0,1 0-1,0 0 1,-1 0 0,1 1 0,-1-1-1,0 0 1,1 0 0,-1 1-1,1-1 1,-1 0 0,1 1 0,-1-1-1,0 1 1,1-1 0,-1 0-1,0 1 1,1-1 0,-1 1 0,0-1-1,1 1 1,-1-1 0,0 1-1,0-1 1,0 1 0,1 0 0,0 2-570,0 0 0,0 0 0,-1 0 1,1-1-1,0 1 0,-1 0 0,0 0 0,0 0 1,0 4-1,-18 77-13471,13-58 10819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6.49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232 144 2660,'-7'-27'7633,"9"-14"-1846,-2 33-4717,1-1-1,-1 1 0,0 0 1,-2-11-1,2 18-915,0 0 0,0 0 0,0 0 0,-1 0 0,1 0 0,-1 0 0,1-1 0,-1 1 0,1 0-1,-1 0 1,0 0 0,1 1 0,-1-1 0,0 0 0,0 0 0,0 0 0,0 0 0,0 1 0,0-1 0,1 1-1,-2-1 1,1 0 0,0 1 0,0-1 0,0 1 0,0 0 0,0-1 0,0 1 0,0 0 0,-1 0 0,1 0 0,0 0-1,0 0 1,0 0 0,0 0 0,-1 0 0,1 0 0,0 1 0,0-1 0,0 0 0,0 1 0,0-1 0,0 1-1,-1 0 1,-6 2-52,1 0 0,-1 1 0,1 0-1,-13 9 1,9-3-91,-1-1-1,1 1 1,1 1 0,0 0-1,1 1 1,0-1 0,0 2-1,2-1 1,-1 1 0,2 0-1,0 1 1,0 0 0,1 0-1,1 0 1,0 0 0,1 1-1,1 0 1,0-1 0,0 17-1,2-29-132,0 1-1,0-1 1,0 0 0,1 1-1,-1-1 1,0 0-1,1 0 1,0 1 0,0-1-1,-1 0 1,1 0-1,0 0 1,1 0-1,-1 0 1,0 0 0,1 0-1,-1 0 1,1 0-1,-1-1 1,1 1 0,0-1-1,1 2 1,-1-2-27,0 0 1,-1-1-1,1 1 1,0-1-1,-1 0 1,1 1-1,0-1 1,-1 0-1,1 0 1,0 0-1,0 0 1,-1 0-1,1 0 1,0-1-1,0 1 1,-1-1-1,1 1 1,-1-1-1,1 1 1,0-1-1,-1 0 1,1 0-1,-1 0 1,0 0-1,1 0 1,-1 0-1,0 0 1,1-1-1,0-1 1,13-13-485,0-1 1,-2 0-1,0-1 1,16-31-1,-16 24 1156,-1-1 0,-2-1-1,8-28 1,-14 28 1290,-4 27-1641,1-1 0,-1 0 0,0 1 0,0-1 0,0 0 0,0 0 0,0 1 0,0-1 0,0 0 0,0 0 0,0 1-1,0-1 1,0 0 0,0 0 0,-1 1 0,1-1 0,0 0 0,-1 1 0,1-1 0,0 0 0,-1 1 0,1-1 0,-1 0 0,1 1 0,-1-1 0,1 1 0,-1-1 0,0 0 0,0 2-124,0-1 1,0 0-1,0 1 0,0-1 1,1 1-1,-1 0 0,0-1 1,0 1-1,1 0 0,-1-1 0,0 1 1,1 0-1,-1 0 0,1-1 1,-1 1-1,1 0 0,-1 0 0,1 0 1,0 0-1,-1 0 0,1 0 1,0 0-1,0 1 0,-7 27-29,7-26 31,-1 8-95,0 0 1,1 0-1,0 0 1,1 0-1,0 1 1,1-1-1,3 11 1,26 74-4780,-26-83 1950,0-1 0,13 20 0,6 2-6178,-18-24 5649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166 256 2360,'1'-10'2260,"-1"0"1,2 1-1,2-12 0,-2 14-1320,0 0 1,-1-1 0,0 1-1,0 0 1,-1 0 0,0-1-1,-1-8 1,-26-112 10023,27 128-10941,0-1 1,0 1-1,0-1 0,0 1 1,0-1-1,0 1 0,-1 0 0,1-1 1,0 1-1,0-1 0,0 1 1,-1 0-1,1-1 0,0 1 1,-1-1-1,1 1 0,0 0 0,-1-1 1,1 1-1,0 0 0,-1 0 1,1-1-1,-1 1 0,1 0 1,0 0-1,-1-1 0,1 1 0,-1 0 1,1 0-1,-1 0 0,1 0 1,-1 0-1,-1 0-9,1 0 1,0 1-1,0-1 1,0 1-1,-1-1 1,1 1-1,0 0 1,0-1-1,0 1 1,0 0-1,0 0 1,-1 1-1,-26 32-131,26-31 162,-11 17-44,1 0 0,0 1 0,2 0 0,0 1 0,-10 34 0,15-38-79,1-1 0,0 1 1,2 0-1,0 0 1,1 1-1,0-1 1,4 32-1,-2-46-16,0-1 0,-1 1-1,1 0 1,1-1 0,-1 1 0,0-1 0,1 1-1,0-1 1,0 0 0,0 1 0,4 4 0,-5-7 28,0 0 0,1 0 0,-1 0 0,0 0 0,1 0 0,-1 0 0,1 0 1,-1 0-1,1-1 0,0 1 0,-1 0 0,1-1 0,0 0 0,-1 1 0,1-1 1,0 0-1,0 0 0,-1 0 0,1 0 0,0 0 0,-1 0 0,1 0 1,0-1-1,0 1 0,-1 0 0,1-1 0,1-1 0,4-1-63,0-1 1,0 0-1,-1 0 0,1-1 1,-1 0-1,-1 0 0,1-1 0,-1 0 1,0 0-1,0 0 0,0 0 1,-1-1-1,0 1 0,0-1 0,2-8 1,5-10 271,-2 0 0,-1-1 0,6-28 0,-11 42 298,-1-1 0,0 0 1,-1 1-1,0-1 1,0 0-1,-2 1 0,0-1 1,-2-16-1,3 29-430,0 0 1,0 0-1,0 0 1,-1-1-1,1 1 0,0 0 1,0 0-1,0 0 0,0-1 1,0 1-1,0 0 1,0 0-1,0 0 0,0 0 1,0-1-1,0 1 0,-1 0 1,1 0-1,0 0 0,0 0 1,0 0-1,0 0 1,0-1-1,-1 1 0,1 0 1,0 0-1,0 0 0,0 0 1,0 0-1,-1 0 1,1 0-1,0 0 0,0 0 1,0 0-1,0 0 0,-1 0 1,1 0-1,0 0 1,0 0-1,0 0 0,-1 0 1,1 0-1,0 0 0,-8 8 134,-4 13-135,9-10-5,1 0-1,0 0 0,1 0 0,1 1 0,-1-1 0,2 0 0,0 1 1,0-1-1,1 0 0,3 13 0,1-5-272,0 0 1,1-1-1,0 0 1,2 0-1,11 17 0,-16-29-289,0 1-1,0-2 1,1 1-1,0-1 0,0 1 1,0-1-1,1-1 1,0 1-1,9 5 1,-12-8 62,-1-1 0,1 0 1,0 0-1,0 0 0,0 0 1,0 0-1,0 0 1,0-1-1,0 1 0,0-1 1,0 0-1,0 0 1,0 0-1,0-1 0,0 1 1,0 0-1,0-1 1,0 0-1,-1 0 0,1 0 1,0 0-1,0 0 0,0-1 1,-1 1-1,5-4 1,25-24-5859,-16 9 3388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299 275 1308,'24'-127'12223,"-22"107"-9289,-1 0 0,-1 0 0,0 0 0,-5-27 0,5 39-1899,-2-4 396,0 11-998,-3 8-267,-5 20 45,0 1 0,-8 45 1,14-55-132,-28 108 214,-19 88 199,40-159-651,-13 66-2340,-10 133 1,34-251 1802,0-1 1,0 0 0,0 1-1,1-1 1,-1 0 0,1 0-1,-1 1 1,2 2-1,10-32-18129</inkml:trace>
  <inkml:trace contextRef="#ctx0" brushRef="#br0" timeOffset="1">46 474 3820,'-4'-2'2148,"-1"-1"755,0 0 0,0-1 1,0 1-1,1-1 0,-8-6 1,12 9-2579,-1 0 1,0 0 0,1 1 0,-1-1-1,1 0 1,0 0 0,-1 0-1,1 0 1,-1 0 0,1 0 0,0 0-1,0 0 1,0 0 0,-1 0-1,1 0 1,0 0 0,0-1 0,1 1-267,-1 0 0,1 0 0,-1 0 0,1 0 0,-1-1 0,1 1 0,0 0 1,-1 0-1,1 0 0,0 0 0,0 0 0,0 1 0,0-1 0,0 0 0,0 0 1,0 0-1,1 0 0,9-6-135,0 1 0,1 0 1,0 1-1,0 0 0,1 0 1,-1 2-1,1-1 0,0 2 0,0 0 1,0 0-1,0 1 0,14 1 1,-15 0-966,0 1 1,0 1-1,0 0 0,0 1 1,-1 0-1,1 1 1,-1 0-1,12 6 1,-18-8-111,0 1 0,0-1 1,0 1-1,-1 0 0,0 1 0,1-1 0,-1 1 1,0 0-1,-1 0 0,1 0 0,-1 0 1,0 1-1,4 6 0,-1 5-1936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91 2480,'6'-20'5484,"-5"16"-4254,1 1 0,-1-1 0,0 1-1,-1-1 1,1 1 0,-1-1 0,1 1 0,-1-1 0,0 1-1,0-1 1,-2-5 0,2 5 142,-6-13 4286,2 15-3741,-2 12-1589,2 1-261,0 1 1,-4 23-1,2-7-35,-48 202-103,22-76-5638,24-111-234,7-15-7058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16 195 76,'-4'-8'2140,"3"4"-579,-1 0 0,0 0 0,1 0 0,-1 0 0,1 0 0,0 0 0,0 0 0,0-6 0,4 9-1132,0 0-1,-1 1 1,1-1 0,0 1 0,-1 0-1,1 0 1,0 0 0,-1 0 0,1 0-1,0 1 1,-1-1 0,4 2 0,10 8 626,-13-7-829,1-1 1,0 1-1,0-1 1,0 0-1,0 0 0,0 0 1,0 0-1,6 1 1,-7-5-73,0 1 1,-1-1-1,1 0 1,0 0-1,-1 0 1,0 0-1,0-1 1,3-3-1,-2 3-6,3-3 102,-1-1 0,1 0 0,-1 0-1,-1 0 1,1-1 0,4-12-1,-7 17-138,-1-1 0,0 0-1,0 0 1,0 0 0,0 0-1,0 0 1,-1 0 0,0 0-1,1 0 1,-2 0 0,1 0-1,0 0 1,-1 0-1,0 0 1,0 0 0,-1-4-1,1 7-94,1 0-1,-1 0 1,1 0-1,-1 0 0,1 0 1,-1 0-1,0 0 0,1 0 1,-1 0-1,0 0 0,0 1 1,0-1-1,0 0 0,1 1 1,-1-1-1,0 0 1,0 1-1,0-1 0,0 1 1,-1 0-1,1-1 0,0 1 1,0 0-1,-1-1 0,0 1-8,-1 0-1,1 1 0,0-1 1,0 0-1,-1 1 0,1 0 0,0-1 1,0 1-1,0 0 0,0 0 0,-3 2 1,-1 1-83,-1 0 0,2 1 1,-1 0-1,0 0 1,1 0-1,-8 10 0,9-8-405,-1 0-1,1 0 0,0 1 0,0 0 0,1-1 1,0 1-1,1 1 0,-3 13 0,4-13-1044,0 1 0,1 0 0,0 0 0,0 0 0,1 0 0,1 0 0,0-1 0,0 1 0,1-1 0,0 1 0,6 13 0,2 3-2487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98 163 1616,'-18'-29'7104,"14"20"-4316,-1 1 1,0 0-1,0 1 0,-1-1 0,-10-10 1,16 18-2720,0 0 0,0 0 1,-1 0-1,1 0 0,0 0 1,0-1-1,0 1 0,0 0 1,0 0-1,-1 0 0,1 0 1,0 0-1,0 0 0,0 0 1,0 0-1,-1 0 0,1 0 1,0 0-1,0 0 0,0 0 0,-1 0 1,1 0-1,0 0 0,0 0 1,0 0-1,0 0 0,-1 0 1,1 0-1,0 0 0,0 0 1,0 0-1,0 0 0,-1 0 1,1 1-1,0-1 0,0 0 1,0 0-1,0 0 0,0 0 1,-1 0-1,1 0 0,0 1 1,0-1-1,0 0 0,0 0 1,-5 13 806,1 22-1080,3-31 502,-9 75 247,5-52-516,2 0 0,1 0 0,0 0 0,4 38 0,-1-57-25,1 5-3,-1-1 0,2 1 0,0-1 0,4 13 0,-6-23-1,0 1-1,0-1 1,0 0 0,0 0 0,0 0 0,0 0 0,0 0-1,1 0 1,-1-1 0,1 1 0,-1 0 0,1-1-1,0 1 1,0-1 0,-1 1 0,1-1 0,0 0-1,0 0 1,0 0 0,1 0 0,-1 0 0,0 0-1,0-1 1,0 1 0,1-1 0,-1 1 0,0-1-1,1 0 1,2 0 0,2-1 1,0 0 1,0-1-1,0 0 0,0-1 1,0 1-1,0-1 0,-1 0 1,0-1-1,1 0 0,-1 0 1,0 0-1,-1 0 0,1-1 1,-1 0-1,0-1 0,0 1 0,6-10 1,3-5 5,-1 0 0,-1-2 1,18-42-1,-25 50 20,0 0 0,0-1 0,-2 0 0,1 0 0,-2 0 0,0 0 0,-1-16 0,-1 23 27,0-1 0,-1 0-1,0 0 1,0 0 0,-1 1 0,-1-1-1,1 1 1,-1-1 0,-1 1 0,1 0-1,-1 0 1,-1 0 0,-6-9 0,8 14-74,0-1 1,0 1-1,0 0 1,0 0-1,0 0 1,-1 0-1,1 0 1,-1 1-1,0 0 1,0 0-1,0 0 0,0 0 1,0 0-1,-1 1 1,1 0-1,0 0 1,-1 0-1,1 0 1,-1 1-1,1-1 1,0 1-1,-1 0 1,1 1-1,-1-1 1,1 1-1,-1 0 1,1 0-1,0 0 1,-1 1-1,1-1 1,0 1-1,0 0 1,0 0-1,-5 5 1,2-3-556,1 1 1,0 0-1,0 0 0,0 0 0,1 1 1,0 0-1,0 0 0,-7 11 1,9-11-576,0 0 0,0 0 0,0 0 0,1 0 0,0 1 1,0-1-1,0 1 0,1 0 0,0-1 0,0 9 1,2-5-1011,-1-1 0,2 1 1,3 14-1,2 2-1770</inkml:trace>
  <inkml:trace contextRef="#ctx0" brushRef="#br0" timeOffset="1">602 547 1532,'-16'-60'18115,"8"33"-9490,8 27-8596,0 0 1,0-1-1,0 1 0,-1 0 1,1 0-1,0-1 1,0 1-1,0 0 0,-1 0 1,1 0-1,0-1 1,0 1-1,0 0 0,-1 0 1,1 0-1,0 0 0,-1-1 1,1 1-1,0 0 1,0 0-1,-1 0 0,1 0 1,0 0-1,0 0 1,-1 0-1,1 0 0,0 0 1,-1 0-1,1 0 0,0 0 1,-1 0-1,1 0 1,0 0-1,0 0 0,-1 0 1,1 0-1,0 0 1,-1 1-1,1-1 0,0 0 1,0 0-1,-1 0 0,1 0 1,0 1-1,0-1 1,0 0-1,-1 0 0,1 0 1,0 1-1,0-1 1,0 0-1,0 0 0,-1 1 1,1-1-1,0 0 0,0 1 1,-16 18-17,14-16 34,-93 128-4681,-46 68-14400,112-156 14607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3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283 597 2336,'43'-103'7744,"16"-56"-1844,-33 80-731,21-112 0,-43 176-4324,-3 11-574,0-1 0,0 0 0,0 1 0,0-1 0,-1 0 0,0 1 0,0-1-1,-1-5 1,1 10-261,0 0-1,0-1 0,0 1 0,0 0 0,0 0 1,0 0-1,-1 0 0,1-1 0,0 1 0,0 0 1,0 0-1,0 0 0,-1 0 0,1 0 0,0 0 0,0 0 1,0 0-1,0-1 0,-1 1 0,1 0 0,0 0 1,0 0-1,0 0 0,-1 0 0,1 0 0,0 0 1,0 0-1,-1 0 0,1 0 0,0 0 0,0 0 1,0 0-1,-1 1 0,1-1 0,0 0 0,0 0 1,0 0-1,0 0 0,-1 0 0,1 0 0,0 0 1,0 1-1,0-1 0,0 0 0,-1 0 0,1 0 1,0 0-1,0 0 0,0 1 0,0-1 0,0 0 1,0 0-1,0 0 0,0 1 0,0-1 0,-1 0 0,-8 13 90,8-12-70,-26 44 303,2 1 1,2 1-1,2 1 0,-23 79 1,-58 286 149,37 6-112,40-194-458,-8 54-434,29-259-786,-12 38 0,-3-10-3583,11-37 2526,8-10 1948,-1-1 0,1 1 1,-1-1-1,1 1 1,-1-1-1,1 0 0,-1 0 1,0 1-1,1-1 1,-1 0-1,0 0 0,1 1 1,-1-1-1,0 0 1,1 0-1,-1 0 0,0 0 1,1 0-1,-1 0 0,0 0 1,1 0-1,-1-1 1,0 1-1,1 0 0,-1 0 1,0 0-1,1-1 1,-1 1-1,0 0 0,1-1 1,-1 1-1,1 0 1,-1-1-1,0 0 0,-12-8-3954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4 440 3052,'-2'-16'2723,"1"0"-1,1 0 0,0 0 0,1 0 1,1 0-1,7-27 0,-7 35-1902,1 1 0,0 0 0,0-1 0,1 1 0,0 1 0,6-10 0,-4 10-687,-1 0-1,0 0 1,1 1-1,0-1 1,1 1-1,-1 1 1,9-5-1,1 1-208,0 1 0,1 0-1,0 1 1,0 1 0,0 1 0,1 1 0,0 0-1,-1 1 1,24 0 0,62 7-4706,-4 8-6658,-61-6 3893,-22-2 4034</inkml:trace>
  <inkml:trace contextRef="#ctx0" brushRef="#br0" timeOffset="1">572 80 344,'-2'-9'4368,"0"1"0,1 0 0,0-1 1,1 1-1,0-15 0,1 8-284,-12 52-2847,-10 138-1150,11-102-191,-8 55-1053,1-45-3139,13-56 661,2-11-626,-2-1-3538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56 1848,'-19'-16'6981,"-7"-6"3870,13 5-6481,24 21-10223,-9-4 5085,0 1-1,1-1 0,-1 1 0,0 0 0,0-1 1,0 1-1,0 0 0,0 0 0,0 1 0,0-1 1,0 0-1,0 1 0,-1-1 0,1 1 0,-1-1 1,1 1-1,1 2 0,0 8-2670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98 608,'-6'-8'2670,"1"1"-1,-1-1 1,1 0 0,0-1 0,1 1-1,0-1 1,0 0 0,1 0-1,-3-14 1,3 34 392,-10 59-2778,-29 165 76,10-77-489,30-149 55,1-6-1,0 0 1,0 1-1,1-1 1,-1 0 0,1 1-1,0-1 1,0 0-1,1 7 1,0-10 9,0-1 0,0 0 0,-1 0 0,1 1 1,0-1-1,0 0 0,-1 0 0,1 0 0,-1 0 0,1 0 0,0 0 0,-1 0 0,0 0 0,1 0 0,-1 0 1,1-2-1,108-305-1910,-105 295 2174,1 1-1,1 0 1,0 1-1,0-1 1,1 1-1,1 0 0,-1 1 1,2 0-1,17-17 1,-25 26-186,0 0 0,1 0 1,-1 1-1,0-1 0,0 0 1,0 1-1,0-1 0,1 0 1,-1 1-1,0 0 1,0-1-1,1 1 0,-1 0 1,0 0-1,1-1 0,-1 1 1,1 0-1,-1 1 0,0-1 1,1 0-1,-1 0 0,2 1 1,-1 0-9,0 0 0,0 0 1,-1 0-1,1 0 0,0 1 1,-1-1-1,1 0 0,0 1 1,-1 0-1,0-1 0,1 1 0,1 3 1,1 3-6,0 0-1,0 1 1,0 0 0,-1-1 0,2 12-1,0 4-103,-1 0-1,-1 0 1,-1 0-1,-2 43 1,-2-45-1216,-1 0 1,0-1 0,-8 22 0,-1 7-7655,5-21-605,4-19 5764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250 669 236,'4'-21'8800,"1"-44"1,-9 7-1633,2 37-5422,2 16-1423,0 0-1,0 0 1,-1-1 0,0 1 0,0 0 0,0 0 0,-1 0-1,1 0 1,-1 1 0,-1-1 0,-2-5 0,4 9-304,0 0 1,0 1-1,1-1 1,-1 0-1,0 1 1,0-1-1,0 1 1,0-1-1,0 1 0,0 0 1,-1-1-1,1 1 1,0 0-1,0 0 1,0-1-1,0 1 1,0 0-1,0 0 1,-1 0-1,1 1 1,0-1-1,0 0 1,0 0-1,0 1 0,0-1 1,0 0-1,0 1 1,0-1-1,-1 1 1,-33 21 19,27-16-9,-6 5-30,0 1 0,0 1 0,2 0 0,-1 1 0,2 0 0,0 1 1,0 0-1,-10 22 0,13-21 0,0 0 1,-7 28-1,13-38-27,0 0-1,1 0 1,0 0-1,0 0 1,0 0-1,1 0 1,0 0-1,0 0 1,1 0-1,-1 1 1,3 5-1,-3-10-2,1-1 0,0 0 0,-1 1 0,1-1-1,0 0 1,0 1 0,-1-1 0,1 0 0,0 0 0,0 0 0,1 0 0,-1 1-1,0-2 1,0 1 0,0 0 0,1 0 0,-1 0 0,0 0 0,1-1-1,-1 1 1,1-1 0,-1 1 0,1-1 0,-1 0 0,1 1 0,-1-1-1,1 0 1,-1 0 0,1 0 0,-1 0 0,1 0 0,-1 0 0,1-1-1,-1 1 1,1-1 0,-1 1 0,3-2 0,3 0-136,0-1 0,0 0 0,-1-1-1,1 1 1,-1-1 0,9-8 0,7-8-204,-2 0 0,0-2 0,-1-1 0,-1 0 0,-2-1 0,0-1 0,19-41 0,-13 16 644,-2 0 0,-2-2 1,13-61-1,-9-15 1518,-20 108-1134,-1 0 1,-1-1 0,0 1 0,-6-28 0,6 48-653,0-1 0,0 1 0,0 0 0,0 0 0,0-1 0,0 1 0,0 0 0,0 0 0,0-1 0,0 1 0,0 0 0,0 0 0,0 0 0,0-1 0,0 1 0,0 0 0,0 0 1,-1-1-1,1 1 0,0 0 0,0 0 0,0 0 0,0 0 0,-1-1 0,1 1 0,0 0 0,0 0 0,0 0 0,-1 0 0,1 0 0,0 0 0,0-1 0,-1 1 0,1 0 0,0 0 0,0 0 0,0 0 0,-1 0 0,-8 8 290,-6 19 75,15-27-371,-10 23 1,0 0 0,2 1 0,-6 28 0,-11 77-15,21-106 7,-28 185-515,7 3-3933,4 1-4032,3-1-4132,12-134 7920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6.9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46 269 2448,'-7'-42'10924,"6"39"-10251,1 0 0,0-1 0,0 1 1,0 0-1,0-1 0,1 1 1,-1 0-1,1 0 0,0-1 1,1-3-1,-2 7-655,0 0 0,1 0 0,-1 0 0,0 0 0,0 0 0,0-1 0,0 1-1,0 0 1,0 0 0,0 0 0,0 0 0,1 0 0,-1 0 0,0 0 0,0 0 0,0 0 0,0 0 0,0 0 0,1-1 0,-1 1 0,0 0 0,0 0 0,0 0 0,0 0 0,0 0 0,1 0-1,-1 0 1,0 0 0,0 0 0,0 0 0,0 0 0,0 1 0,1-1 0,-1 0 0,0 0 0,0 0 0,0 0 0,0 0 0,0 0 0,0 0 0,1 0 0,-1 0 0,0 0 0,0 0 0,0 1-1,8 8 195,2 12-118,-6-10 39,-1 0 0,0 0 0,-1 1 0,0-1 0,-1 1 0,0 19 0,-2-1 151,-6 41 0,5-59-234,-1 0 0,0 0 0,-6 13 0,8-21-106,0-1 0,-1 1 0,1-1 0,-1 0 0,0 1 0,0-1 0,0 0 1,-1 0-1,1 0 0,-1-1 0,0 1 0,1-1 0,-1 1 0,-4 2 0,6-5-3,1 0 0,-1 1-1,1-1 1,-1 0 0,1 0 0,-1 0 0,1 1 0,-1-1 0,1 0 0,-1 0 0,1 0 0,-1 0 0,1 0 0,-1 0-1,1 0 1,-1 0 0,0 0 0,1 0 0,-1 0 0,1 0 0,-1-1 0,1 1 0,-1 0 0,1 0 0,-1-1 0,1 1-1,0 0 1,-1 0 0,1-1 0,-1 1 0,1 0 0,-1-1 0,0-1-46,1 1 0,-1 0 1,1-1-1,-1 1 0,1-1 0,-1 1 1,1-1-1,0 1 0,0-1 0,-1 1 0,1-3 1,6-39-977,1 17 1051,1 1 0,2 0 0,0 1 0,22-36 1,31-37 4812,-62 96-4657,0 0 0,0-1 0,0 1 0,1 0 0,-1 0 0,0 0 0,0 0 1,1 0-1,-1 0 0,1 0 0,-1 0 0,1 1 0,-1-1 0,1 1 0,-1-1 0,1 1 0,0-1 0,-1 1 0,1 0 0,2 0 0,-1 0-32,1 0 1,-1 1 0,1 0-1,-1 0 1,0 0 0,1 0-1,-1 0 1,0 0 0,5 4 0,-2-1-53,0 0 1,0 0 0,0 1-1,-1-1 1,1 2 0,-1-1 0,0 0-1,-1 1 1,5 6 0,-4-2-37,0 1 1,0-1 0,-1 1-1,-1 0 1,0-1-1,0 2 1,-1-1 0,-1 0-1,0 0 1,0 13-1,-2-8-578,0 0 0,-1-1 0,-1 0-1,-1 1 1,0-1 0,-11 25 0,-7 8-4450,12-30-888,-22 30 0,19-29 2097</inkml:trace>
  <inkml:trace contextRef="#ctx0" brushRef="#br0" timeOffset="1">539 111 256,'-1'-9'1697,"0"1"0,1 0 1,-1 0-1,2-1 0,-1 1 0,3-11 1,1-22 6697,-8 54-3882,-2 7-3080,-2 35 468,-25 84 0,9-42-1813,-4 26-1176,9-42-6001,13-69 3145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4 202 2476,'13'-23'3550,"-9"16"-2028,0 0 0,0 0 0,-1 0 1,0-1-1,0 1 0,-1-1 0,0 0 0,0 0 0,1-12 0,0-37 8492,-14 83-9681,0 8-301,3 0-1,1 0 1,-5 54-1,11-71-59,1 1 0,1-1 0,1 1-1,0-1 1,1 1 0,1-1 0,0 0-1,14 32 1,-18-48 12,1 1-1,-1-1 1,1 0-1,0 1 1,-1-1-1,1 0 0,0 0 1,0 0-1,0 0 1,0 1-1,0-1 1,0-1-1,0 1 1,0 0-1,1 0 1,1 1-1,-2-2 4,0 0-1,0 1 0,0-1 1,0 0-1,0 0 1,0 0-1,0 0 0,0 0 1,0-1-1,0 1 1,0 0-1,-1 0 0,1-1 1,0 1-1,0 0 0,0-1 1,0 1-1,1-2 1,4-2-51,-1-1 1,0 0 0,0 0-1,0-1 1,5-8-1,-4 7 19,24-35-88,-1-2 1,-3-1-1,-1 0 1,-2-2-1,32-97 0,-51 133 199,3-18 361,-7 28-426,0 1 0,0 0 0,-1 0 0,1 0 1,0 0-1,0 0 0,0 0 0,0 0 0,-1 0 0,1 0 0,0 0 0,0 0 0,0 0 0,0 0 0,-1 0 0,1 0 1,0 0-1,0 0 0,0 0 0,-1 0 0,1 0 0,0 0 0,0 0 0,0 0 0,0 0 0,0 1 0,-1-1 0,1 0 0,0 0 1,0 0-1,0 0 0,0 0 0,0 0 0,0 1 0,-1-1 0,1 0 0,0 0 0,0 0 0,0 0 0,0 1 0,0-1 1,0 0-1,0 0 0,0 0 0,0 0 0,0 1 0,-7 8 21,-3 11-12,0 0 1,2 2 0,0-1-1,2 1 1,0 0-1,2 0 1,0 0 0,-1 45-1,6-50-293,0-1 0,4 20 0,-4-30-356,0 0 0,1 0 0,-1 0 0,1 0-1,1-1 1,-1 1 0,1-1 0,0 1 0,4 4-1,-6-8 46,0-1 0,1 0-1,-1 0 1,0 0-1,1 0 1,-1-1-1,1 1 1,-1 0 0,1-1-1,0 1 1,-1-1-1,1 1 1,-1-1-1,1 0 1,0 1-1,-1-1 1,1 0 0,0 0-1,0 0 1,-1-1-1,1 1 1,0 0-1,-1-1 1,1 1-1,2-2 1,6-2-3488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3 126 3068,'7'-58'14791,"0"1"-4985,-7 57-9751,0-1 0,0 1 1,0-1-1,0 1 0,0 0 1,0-1-1,0 1 1,0-1-1,1 1 0,-1 0 1,0-1-1,0 1 0,0-1 1,0 1-1,1 0 1,-1-1-1,0 1 0,0 0 1,1-1-1,-1 1 0,0 0 1,0-1-1,1 1 1,-1 0-1,0 0 0,1-1 1,-1 1-1,1 0 0,-1 0 1,0 0-1,1 0 1,-1 0-1,1-1 0,-1 1 1,1 0-1,11 11 283,7 25-470,-13-15 164,-1-1 0,-1 1 0,-1 0 0,0 0 0,-1 30 0,-3-16-14,-1 0 1,-11 51-1,12-76-51,-1-1 0,0 0-1,-1 0 1,0 1-1,0-2 1,-1 1 0,0 0-1,-8 11 1,11-19 8,1-1 0,0 1 1,-1-1-1,1 0 0,0 0 1,-1 1-1,1-1 0,-1 0 0,1 0 1,-1 1-1,1-1 0,0 0 1,-1 0-1,1 0 0,-1 0 0,1 0 1,-1 0-1,1 0 0,-1 0 1,1 0-1,-1 0 0,1 0 1,-1 0-1,1 0 0,-1 0 0,1 0 1,0 0-1,-1 0 0,1-1 1,-1 1-1,1 0 0,-1 0 0,1 0 1,0-1-1,-1 1 0,1 0 1,0-1-1,-1 1 0,1 0 1,0-1-1,-1 1 0,1 0 0,0-1 1,0 1-1,-1-1 0,1 1 1,0-1-1,0 1 0,0-1 1,-10-23-1111,10 16 913,0 1 0,0-1 0,1 1 1,0-1-1,0 1 0,1-1 1,2-7-1,22-52-418,-15 44 508,6-15 172,2 0 0,33-48-1,-40 67 560,2 1-1,1 0 1,17-16 0,-31 33-568,-1 1 0,1-1 0,-1 1 1,1-1-1,0 1 0,-1 0 0,1-1 1,-1 1-1,1 0 0,0-1 0,-1 1 1,1 0-1,0 0 0,-1 0 1,1 0-1,0 0 0,0 0 0,-1 0 1,1 0-1,0 0 0,-1 0 0,1 0 1,0 0-1,-1 0 0,1 0 0,0 1 1,0-1-1,1 1 19,0 0 0,-1 1 0,1-1-1,0 0 1,-1 1 0,1-1 0,-1 1 0,0-1 0,2 3 0,1 2 61,-1 0 1,1 0 0,-1 1 0,4 11-1,-3 1-19,-1 0 0,0 0 0,-1 1 0,-1-1 0,-2 21 0,-14 97-336,11-112-795,-2 0 0,0 0 0,-2-1 1,-12 28-1,-4-5-5385,-4-3-4858,20-32 7185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229 171 2760,'-5'-171'27617,"3"221"-27216,-2 0 0,-12 59-1,-34 100-170,-8-24-372,23-77-1508,4 0-3684,26-87 2936,-5 16-5029,-2-15-3093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77 2180,'-6'-23'8193,"3"15"-4926,1 1 0,0-1 0,1 1 0,-1-11 0,2 18-3203,0-1 1,0 1-1,0 0 0,0 0 1,0 0-1,0-1 0,0 1 1,0 0-1,0 0 1,0 0-1,0-1 0,0 1 1,0 0-1,0 0 1,0 0-1,-1-1 0,1 1 1,0 0-1,0 0 0,0 0 1,0 0-1,0-1 1,0 1-1,-1 0 0,1 0 1,0 0-1,0 0 0,0 0 1,0 0-1,-1 0 1,1-1-1,0 1 0,0 0 1,0 0-1,-1 0 1,1 0-1,0 0 0,0 0 1,-11 3 530,-10 12-892,19-14 418,-136 110-119,-5 5 17,111-95-18,19-14 21,1 1 1,-12 10-1,25-21 57,0-4-57,1 0 0,0-1 0,0 1-1,4-8 1,-5 13-5,-1 1 1,1 0-1,0 0 0,0-1 0,0 1 0,0 0 0,1 0 0,-1 0 0,0 0 0,0 0 0,1 0 0,-1 0 0,0 0 0,1 1 0,-1-1 0,3 0 0,-1 1 2,0-1 0,0 1-1,1 0 1,-1 1 0,0-1-1,0 1 1,6 1 0,5 1 30,1 2 0,-1 0 0,0 0 0,-1 1-1,1 1 1,-1 0 0,0 1 0,22 19 0,-26-20-98,-1 1 0,1 0 0,-2 1 0,1 0 0,-1 0 0,-1 1 0,0 0 0,0 0 0,-1 0 0,0 1 0,-1-1 0,4 16 0,-6-17-547,0-1-1,-1 1 1,-1 0-1,1 0 1,-2 0 0,1 0-1,-1 0 1,-2 10-1,-7 10-5838,-4-4-4978,9-19 7379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1316,'0'-9'2176,"3"-74"18026,2 48-15108,-5 34-5032,0 1 1,0-1-1,0 1 1,1-1-1,-1 0 1,0 1-1,0-1 1,0 0-1,0 1 1,1-1-1,-1 1 1,0-1-1,0 0 0,1 1 1,-1-1-1,1 1 1,-1-1-1,0 1 1,1-1-1,-1 1 1,1 0-1,-1-1 1,1 1-1,-1-1 1,1 1-1,-1 0 1,2-1-1,-1 1-45,0 1-1,-1-1 1,1 0 0,0 1 0,-1-1-1,1 1 1,0-1 0,0 1 0,-1-1-1,1 1 1,-1-1 0,1 1-1,-1 0 1,1-1 0,-1 1 0,1 0-1,0 1 1,16 36-154,-12-18 173,0-1 1,-2 1 0,0 0-1,0 31 1,-8 82 127,0-37-1460,7-112 981,0 1 1,1-1-1,1 1 0,1-1 1,11-26-1,-13 34 259,10-24 261,1 0 0,2 1 0,1 0 1,2 1-1,1 1 0,28-32 0,-42 54-85,-2 2-12,0 0 0,1 1 0,-1 0 0,8-6 0,-11 9-99,0 0 1,0 1 0,-1 0-1,1-1 1,0 1 0,0-1 0,0 1-1,0 0 1,0-1 0,-1 1-1,1 0 1,0 0 0,0 0-1,0 0 1,0 0 0,0 0 0,0 0-1,0 0 1,0 0 0,0 0-1,-1 0 1,1 1 0,0-1 0,0 0-1,0 1 1,0-1 0,0 1-1,-1-1 1,1 1 0,0-1 0,0 1-1,-1-1 1,1 1 0,0 0-1,-1-1 1,1 2 0,3 3 8,-1 0 0,0 1 0,0-1 0,-1 1 1,1 0-1,-1 0 0,-1 0 0,1 0 0,0 7 0,4 59 37,-5-68-57,-1 18-282,-1 0 1,-1 0 0,-9 40-1,-10 22-3716,5-20-3267,3 1-5300,10-50 8406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97 363 2336,'-2'-8'2467,"1"-1"0,0 1 1,0 0-1,1-1 0,0 1 0,0 0 0,1 0 0,2-10 0,-3 17-2330,1 1-1,-1 0 1,0-1-1,0 1 1,0 0-1,0-1 1,1 1-1,-1-1 1,0 1-1,0 0 1,0-1-1,0 1 1,0-1-1,0 1 1,0-1-1,0 1 0,0 0 1,0-1-1,0 1 1,0-1-1,-1 1 1,1 0-1,0-1 1,0 1-1,0 0 1,0-1-1,-1 1 1,1 0-1,0-1 1,-1 1-1,-10 4 1437,-11 16-1406,14-8-146,1-1 1,0 2 0,1-1-1,0 1 1,1 0-1,1 0 1,-5 21 0,5-14-35,1 0 0,1 0 0,1 0 0,2 32 0,0-46-52,0 1-1,0-1 0,0 0 1,1-1-1,0 1 0,0 0 0,0 0 1,1-1-1,0 1 0,0-1 1,6 8-1,-8-12 3,0 1 0,0-1 0,1 0 0,-1 0 0,1 1 0,-1-1 0,1 0 0,-1 0 0,1 0 0,0 0 0,-1-1 0,1 1-1,0 0 1,0-1 0,0 1 0,-1-1 0,1 0 0,0 1 0,0-1 0,0 0 0,0 0 0,0 0 0,0-1 0,-1 1 0,1 0 0,0-1 0,0 1 0,0-1 0,-1 1 0,1-1 0,0 0 0,0 0 0,-1 0 0,1 0 0,-1 0 0,1 0 0,-1 0 0,1-1 0,1-2 0,2 0-25,-1-1 0,0 0 1,0 0-1,0 0 0,-1 0 0,0 0 1,0-1-1,0 0 0,-1 1 1,0-1-1,0 0 0,0 0 0,-1 0 1,1 0-1,-2-1 0,1 1 0,-1 0 1,0 0-1,0-1 0,0 1 1,-3-9-1,-2-11 218,-2 1 0,0-1 0,-20-41 0,18 44-15,8 20-72,-1 0-1,1 0 1,0 0-1,0 0 1,0-1 0,1 1-1,-1 0 1,1 0-1,0-1 1,0-5-1,1 7-32,-1 0-1,1 0 1,0 0-1,0 0 0,0 0 1,0 0-1,1 0 1,-1 0-1,0 1 0,1-1 1,-1 0-1,1 1 0,0-1 1,-1 1-1,1 0 1,0 0-1,3-2 0,13-8-11,1 2-1,0 0 0,39-13 0,64-9 1953,-105 28-1264,-17 2-667,0 1-1,1 0 1,-1 0 0,0 0 0,0 0 0,1 0 0,-1 0 0,0 0-1,0 0 1,1 0 0,-1 0 0,0 0 0,0 0 0,1 0 0,-1 1 0,0-1-1,0 0 1,1 0 0,-1 0 0,0 0 0,0 0 0,0 0 0,1 1-1,-1-1 1,0 0 0,0 0 0,0 0 0,0 1 0,1-1 0,-1 0-1,0 0 1,0 0 0,0 1 0,0-1 0,0 0 0,0 0 0,0 1 0,1 13 210,-8 16-193,6-28 3,-11 38-31,1 1-1,2 0 1,-5 57-1,7-27-318,3-43 68,0 31-1,4-59 242,0-1 0,0 1 0,0 0 0,1 0 0,-1-1 0,0 1 0,0 0 0,1 0 0,-1 0-1,0 0 1,0-1 0,1 1 0,-1 0 0,0 0 0,0 0 0,1 0 0,-1 0 0,0 0 0,1 0 0,-1 0 0,0 0 0,1 0 0,-1 0 0,0 0 0,1 0 0,-1 0-1,0 0 1,0 0 0,1 0 0,-1 0 0,0 0 0,1 0 0,-1 1 0,0-1 0,0 0 0,1 0 0,-1 0 0,0 0 0,0 1 0,1-1 0,-1 0 0,0 0 0,0 0-1,0 1 1,1-1 0,-1 0 0,0 1 0,0-1 0,0 0 0,0 0 0,0 1 0,0-1 0,0 0 0,0 1 0,1-1 0,-1 0 0,0 0 0,0 1 0,0-1 0,0 0-1,0 1 1,-1-1 0,21-25 3,-17 21-8,37-51 13,141-218 349,-171 250 66,-11 26-423,0-1-1,0 1 1,0 0-1,0 0 1,0 0-1,1 0 1,-1 0-1,1 1 1,0-1-1,0 5 1,-1 6 0,0 2-29,1 0 0,0 0 0,1 0 0,1 0-1,0 0 1,1 0 0,1 0 0,0-1-1,1 0 1,1 0 0,1 0 0,14 24-1,-19-35 17,0 0-1,0-1 0,1 1 0,-1-1 0,1 0 0,0 0 0,0 0 0,0 0 1,1-1-1,-1 1 0,1-1 0,-1 0 0,1 0 0,0 0 0,0 0 0,-1 0 1,1-1-1,1 0 0,-1 0 0,0 0 0,0 0 0,0-1 0,0 0 0,1 0 1,-1 0-1,0 0 0,0 0 0,0-1 0,1 0 0,-1 0 0,0 0 1,0 0-1,0-1 0,0 0 0,-1 0 0,1 0 0,0 0 0,-1 0 0,1-1 1,5-5-1,2-2 71,-1-1 0,0-1 0,0 0 0,-1 0 0,-1-1 0,0 0 0,-1 0 0,0-1 0,-1 0 1,0 0-1,-2-1 0,1 0 0,-2 1 0,4-28 0,-6 27 9,0 1-1,-1 0 1,-1 0 0,0-1-1,-1 1 1,0 0 0,-1 0-1,-1 0 1,0 1 0,-1-1-1,0 1 1,-1 0 0,-1 0-1,0 1 1,-16-22 0,18 28-63,1 1 1,-1 0 0,0 1 0,0 0 0,0-1 0,0 1 0,-1 1 0,0-1 0,-11-4 0,14 7-69,0 0 0,0 0 0,0 0 0,0 0 1,0 1-1,0 0 0,0 0 0,0-1 0,0 2 0,-1-1 0,1 0 0,0 1 0,0-1 0,0 1 0,0 0 0,1 0 0,-1 0 0,0 0 0,0 1 0,0-1 0,1 1 0,-1-1 0,-2 4 0,0-1-519,0 1-1,0-1 1,1 2 0,-1-1-1,1 0 1,0 1-1,1 0 1,-1 0 0,1 0-1,1 0 1,-1 0 0,1 1-1,-3 11 1,3-6-1565,1 0 1,0 0-1,1 1 0,0-1 1,0 0-1,6 23 1,1-6-1735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97 376,'-5'-4'1795,"0"1"0,0-1 0,0 0 0,0-1 0,1 1 0,0-1 0,0 0 0,0 0 1,0 0-1,1 0 0,-5-10 0,8 14-1646,0 1 0,0-1 1,0 1-1,0-1 1,0 1-1,0-1 0,0 1 1,0-1-1,0 1 1,1-1-1,-1 1 0,0-1 1,0 1-1,0-1 0,0 1 1,1-1-1,-1 1 1,0 0-1,1-1 0,-1 1 1,0-1-1,1 1 1,-1 0-1,0-1 0,1 1 1,-1 0-1,1 0 1,-1-1-1,0 1 0,1 0 1,-1 0-1,1-1 0,-1 1 1,1 0-1,-1 0 1,1 0-1,0 0 0,24-5-282,-18 4 444,-3 0-304,1 0 1,-1 1-1,1 0 1,-1 0-1,1 0 0,-1 0 1,1 1-1,-1-1 1,0 1-1,1 0 1,-1 1-1,0-1 1,0 1-1,0 0 1,0 0-1,0 0 1,0 0-1,0 1 1,-1-1-1,1 1 1,3 4-1,-2-2 40,-1-1 0,0 1 0,-1 1 0,1-1 0,-1 1 0,0-1 0,0 1 0,-1 0 0,0 0 0,0 0 0,0 0-1,-1 0 1,1 1 0,-1 7 0,-1 6-33,0-1-1,-2 1 0,0 0 0,-1-1 0,-1 1 1,-1-1-1,0 0 0,-2-1 0,0 1 1,-1-1-1,-16 25 0,15-30-301,10-23 34,10-24 48,28-39 745,87-122 1,-119 186-409,1 1 0,0-1 0,0 1 0,1 1 0,17-12 0,-1 0 52,-25 18-179,1 0 0,0 0 0,0 0 0,0 0 0,0 1-1,1-1 1,-1 0 0,0 1 0,0-1 0,0 1 0,0-1 0,1 1 0,-1-1 0,0 1 0,0 0-1,1 0 1,-1 0 0,0 0 0,1 0 0,-1 0 0,0 0 0,1 0 0,-1 0 0,0 0 0,0 1-1,1-1 1,-1 0 0,0 1 0,0 0 0,0-1 0,1 1 0,-1-1 0,0 1 0,0 0 0,0 0-1,0 0 1,0 0 0,0 0 0,0 0 0,-1 0 0,1 0 0,0 0 0,-1 0 0,1 0 0,0 0-1,-1 0 1,1 3 0,2 3 5,0 0 1,-1 1-1,0-1 0,-1 1 1,1-1-1,-1 1 0,-1 8 0,-1 13-326,-2-1-1,0 0 0,-3-1 1,0 1-1,-1-1 0,-12 27 0,-75 155-9837,88-196 9126,-64 113-8181,30-63 4653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214 416 1748,'12'-66'9673,"5"23"-6241,4 2-606,-2 0-1,-1-2 1,-3 0 0,18-83 0,-32 125-2798,-1 1 0,0 0 0,0-1 0,0 1 0,0 0 0,0-1 0,0 1-1,0-1 1,0 1 0,0 0 0,0-1 0,0 1 0,0-1 0,0 1 0,0 0 0,0-1 0,0 1 0,0 0 0,0-1 0,0 1 0,-1 0 0,1-1-1,0 1 1,0 0 0,0-1 0,-1 1 0,1 0 0,0-1 0,0 1 0,-1 0 0,1 0 0,0-1 0,-1 1 0,1 0 0,-16 3 263,-20 19-420,31-19 204,-4 3-81,1 0 0,0 1 1,1-1-1,-1 2 0,1-1 0,1 1 0,-1 0 0,2 0 0,-1 0 0,1 1 0,0 0 0,1 0 0,0 1 0,0-1 0,1 1 0,0 0 0,1-1 0,0 1 0,-1 18 0,2-9-3,1 0 1,1 0-1,1 0 1,1 0-1,0 0 0,1 0 1,1-1-1,1 1 1,12 24-1,-4-16-1,-7-14 4,0 0 1,5 17-1,-11-26 1,0-1-1,0 1 1,0-1-1,-1 1 1,1-1-1,-1 1 1,0-1-1,0 1 1,0-1-1,-1 1 1,1-1-1,-1 1 1,1-1-1,-3 5 1,1-4 11,0 0 1,-1 0 0,0-1 0,0 1-1,0-1 1,0 1 0,0-1-1,-1 0 1,1 0 0,-1-1 0,0 1-1,0-1 1,0 0 0,0 0 0,0 0-1,-5 1 1,-6 3-35,0-2 0,-1 0 0,-20 2 0,-29 0-2145,59-6 1174,0 0-1,0 0 0,0-1 0,-10-2 0,15 3 715,1 0-1,-1 0 0,0-1 1,0 1-1,1 0 0,-1-1 1,0 1-1,1-1 0,-1 1 0,0-1 1,1 1-1,-1-1 0,1 1 1,-1-1-1,1 0 0,-1 1 1,1-1-1,-1 0 0,1 1 1,0-1-1,-1 0 0,1 0 0,0 1 1,-1-1-1,1 0 0,0 0 1,0 0-1,0 1 0,0-1 1,0 0-1,0 0 0,0-1 1,0 0-499,1-1 0,-1 1 1,1 0-1,0 0 0,0 0 1,0 0-1,0 0 1,0 0-1,0 0 0,2-3 1,7-7-2835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76 2648,'6'-22'5602,"-5"20"-4605,0-1 0,0 0 1,0 1-1,0-1 0,-1 0 0,1 0 1,-1 1-1,1-1 0,-1 0 0,0 0 1,0 0-1,-1 0 0,1 1 1,-1-5-1,-4-1 4902,-2 17-4577,2 6-1242,0 0 0,1 0-1,0 1 1,-1 19 0,-4 12 14,-3 8-257,-27 130 186,21-61-5277,18-122 5003,-6 47-7811,-4-18-4696,8-26 8540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68 199 772,'-16'2'9955,"15"-2"-9829,1 0 1,0 0-1,0 0 0,0 0 0,-1 1 0,1-1 0,0 0 0,0 0 0,0 0 0,-1 0 0,1 0 0,0 1 1,0-1-1,0 0 0,0 0 0,0 0 0,0 1 0,0-1 0,-1 0 0,1 0 0,0 1 0,0-1 0,0 0 1,0 0-1,0 0 0,0 1 0,0-1 0,0 0 0,0 0 0,0 1 0,0-1 0,0 0 0,2 3 79,-1-1-1,0 0 1,1 0-1,-1 0 1,1 0-1,0 0 1,-1-1-1,4 3 1,-4-3-185,-1-1-1,1 1 1,0-1 0,-1 1-1,1-1 1,0 0 0,-1 1 0,1-1-1,0 0 1,-1 0 0,1 1 0,0-1-1,-1 0 1,1 0 0,0 0-1,0 0 1,-1 0 0,1 0 0,0 0-1,0 0 1,-1 0 0,1 0 0,0-1-1,0 1 1,-1 0 0,2-1-1,0 0 106,1-1-1,-1 1 0,0-1 0,0 1 0,0-1 1,0 0-1,3-4 0,1-1 487,-1-1-1,0 1 1,6-14-1,-7 11 193,-1 1-1,0-1 1,0 1-1,-1-1 0,-1 0 1,2-13-1,-3 17-518,0 0-1,0 0 0,0 0 0,-1 0 1,0 1-1,0-1 0,-1 0 0,1 1 1,-1-1-1,0 1 0,-1-1 0,-3-5 1,6 11-271,-1-1 0,0 0 0,0 0 0,1 1 1,-1-1-1,0 0 0,0 1 0,0-1 0,0 1 0,0-1 1,0 1-1,0 0 0,0-1 0,0 1 0,0 0 0,0 0 0,0 0 1,0 0-1,0 0 0,0 0 0,0 0 0,0 0 0,0 0 1,0 0-1,0 0 0,0 1 0,0-1 0,0 0 0,0 1 1,0-1-1,0 1 0,0-1 0,-1 2 0,-3 0-18,1 1 0,0 0 1,0 0-1,0 0 0,-6 6 0,3-1-157,0 1 1,0 0-1,1 0 0,0 0 1,-8 19-1,10-17-600,0-1-1,1 1 1,0 0 0,1 0 0,-2 19-1,3-20-630,1-1 0,1 1-1,-1-1 1,2 0-1,-1 1 1,1-1 0,0 0-1,1 0 1,0 0 0,6 10-1,4 7-2827,3 1 270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7.35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73 216 808,'3'-17'3286,"-1"0"-334,1 0 0,1 0 0,8-22-1,-3 14-931,-7 18-1243,0 0 0,1 0 1,0 0-1,0 0 0,1 0 1,0 0-1,0 1 0,0 0 0,9-9 1,-12 14-750,0 0 1,1 0 0,-1 0 0,0 1-1,1-1 1,-1 0 0,1 1 0,-1-1-1,1 1 1,-1 0 0,1-1-1,-1 1 1,1 0 0,0 0 0,-1 0-1,1 0 1,-1 0 0,1 1 0,-1-1-1,1 0 1,-1 1 0,1-1 0,-1 1-1,1-1 1,-1 1 0,0 0-1,1 0 1,-1 0 0,0-1 0,0 1-1,1 0 1,0 2 0,1 0-33,0-1 0,1 1 0,-2 1 0,1-1 0,0 0 1,-1 1-1,1-1 0,-1 1 0,0 0 0,2 7 0,0-1 8,-2 0 1,1 0-1,-2 1 0,1-1 0,-1 1 0,-1-1 1,0 1-1,0 0 0,-1-1 0,-1 1 1,0-1-1,0 0 0,-1 1 0,-4 11 0,2-11-30,1 0 0,-1 0-1,-1 0 1,0-1-1,0 0 1,-1 0-1,0 0 1,-1-1 0,0 0-1,-1-1 1,0 0-1,0 0 1,-11 7-1,17-14-71,0 0 0,0 1 0,0-1-1,-1 0 1,1-1 0,0 1 0,-1-1-1,-3 1 1,7-1 53,-1 0-1,1 0 0,-1 0 1,0 0-1,1 0 1,-1 0-1,1 0 1,-1 0-1,1 0 1,-1 0-1,1 0 1,-1 0-1,1 0 0,-1-1 1,1 1-1,-1 0 1,1 0-1,-1 0 1,1-1-1,-1 1 1,1 0-1,0-1 1,-1 1-1,1 0 0,-1-1 1,1 1-1,0-1 1,-1 1-1,1-1 1,0 1-1,0 0 1,-1-1-1,1 1 0,0-1 1,0 1-1,0-1 1,0 1-1,-1-1 1,1 0-1,0 1 1,0-1-1,0 1 1,0-1-1,0 1 0,0-1 1,1 1-1,-1-1 1,0 1-1,0-1 1,0 1-1,0-1 1,1 1-1,-1-1 1,0 1-1,1-1 0,1-2-108,0 0 0,0 0 0,0 0 0,1 0 0,-1 1 0,1-1-1,-1 1 1,1 0 0,0 0 0,0 0 0,0 0 0,0 0 0,6-2 0,-3 2 83,0 0 0,0 0 0,0 0 0,0 0 0,0 1 0,12-1 0,-15 2 83,1 1 1,-1-1 0,0 1-1,1-1 1,-1 1 0,0 0-1,0 0 1,0 1 0,0-1-1,0 1 1,0 0 0,0-1 0,0 1-1,0 0 1,-1 1 0,1-1-1,-1 0 1,0 1 0,1-1-1,-1 1 1,0 0 0,-1 0 0,1 0-1,0 0 1,-1 0 0,0 0-1,0 0 1,0 0 0,1 5-1,0-2 101,-1 0-1,0 0 1,0 0-1,0 0 0,-1 0 1,0 0-1,0 0 1,-1 0-1,0 0 1,0 0-1,0 0 0,-1 0 1,0 0-1,0-1 1,-4 10-1,0-7-39,0 0 1,0-1-1,0 0 0,-1 0 0,-1 0 1,1-1-1,-1 0 0,0 0 1,0-1-1,0 0 0,-1 0 0,0-1 1,0 0-1,0-1 0,-1 0 0,1 0 1,-1-1-1,1 0 0,-18 0 1,25-2-309,1 1 0,-1-1 0,0 0 0,0-1 0,0 1 0,0 0 0,0 0 0,1-1 0,-1 1 1,0-1-1,0 1 0,1-1 0,-1 0 0,0 0 0,1 0 0,-1 0 0,0 0 0,1 0 0,0 0 1,-1-1-1,1 1 0,0 0 0,-1-1 0,1 1 0,0-1 0,0 1 0,0-1 0,1 0 0,-1 1 1,0-1-1,0-2 0,0 1-403,1-1 1,0 1 0,0 0-1,0-1 1,0 1-1,1 0 1,-1-1 0,1 1-1,0 0 1,0 0-1,0-1 1,0 1 0,1 0-1,-1 0 1,1 0 0,0 1-1,2-4 1,14-17-3129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272 564 1872,'-6'-12'3761,"1"0"-1,0-1 1,-3-17 0,4 16-1031,-1-1 1,-7-16 0,10 29-2338,1-1 4,0-1-1,0 2 1,-1-1-1,0 0 0,0 0 1,1 0-1,-2 1 1,1-1-1,-3-2 1,3 4-365,1 1 0,-1-1 1,1 1-1,-1 0 0,1-1 0,-1 1 1,1 0-1,-1 0 0,1 0 1,-1 0-1,1 0 0,-1 0 0,1 1 1,-1-1-1,1 0 0,-1 1 0,1-1 1,-1 1-1,1 0 0,0-1 1,-1 1-1,1 0 0,-2 1 0,-8 5-23,0 0 0,0 1-1,1 0 1,0 1-1,0 0 1,1 0 0,0 1-1,1 0 1,0 1-1,-11 21 1,10-17-8,1 2 0,1-1 0,1 1 0,1 0 0,0 0 0,1 1 0,-3 25 0,7-33-16,0 0 1,0 0-1,1 0 1,0 0-1,1 0 0,5 17 1,-6-22-42,0-1 0,1 1 1,0-1-1,0 0 0,0 0 1,0 0-1,1 0 1,-1 0-1,1 0 0,0 0 1,0-1-1,1 0 0,-1 1 1,1-1-1,-1 0 1,7 3-1,-5-4-117,1-1-1,-1 0 1,0 0 0,0 0-1,0-1 1,0 1 0,1-1 0,-1-1-1,0 1 1,0-1 0,0 0-1,1 0 1,-1 0 0,0-1-1,0 1 1,-1-1 0,1-1-1,0 1 1,-1-1 0,7-4 0,1-1-384,1-1 0,-1-1 0,-1 0 1,0 0-1,18-23 0,-4-1 234,-2-1-1,-1-1 1,-1-2 0,18-47-1,-22 40 1160,-2-1-1,-1 0 1,9-70-1,-12 50 561,-2 17 802,4-93 1,-13 142-2189,0 0 0,0 0 0,0 0 0,0-1 0,0 1 0,0 0 0,0 0 0,0 0 0,0-1 0,0 1 0,0 0 0,0 0 0,0 0-1,0-1 1,0 1 0,0 0 0,0 0 0,0 0 0,0-1 0,0 1 0,0 0 0,0 0 0,0 0 0,0 0 0,0-1 0,0 1 0,0 0 0,0 0 0,0 0 0,-1-1 0,1 1 0,0 0 0,0 0 0,0 0 0,0 0 0,-1 0 0,1 0-1,0-1 1,0 1 0,0 0 0,0 0 0,-1 0 0,1 0 0,0 0 0,0 0 0,0 0 0,-1 0 0,1 0 0,-9 10 108,-5 18-127,-1 16 10,1 0 1,-10 64-1,-5 95 0,13-77-20,9-77-100,-23 143-4538,24-139-2041,6-50 5136,0 1 0,1 0 0,-1-1 0,1 1-1,-1-1 1,1 1 0,2 3 0,1-2-2614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37 313 2436,'-2'-4'2423,"-2"0"152,0-1-1,1 1 1,0-1-1,0 0 1,1 0 0,-1 0-1,-2-9 1,5 14-2484,0 0-1,0-1 1,0 1 0,0 0 0,0 0 0,0-1 0,0 1 0,1 0-1,-1 0 1,0 0 0,0-1 0,0 1 0,0 0 0,0 0-1,1 0 1,-1-1 0,0 1 0,0 0 0,0 0 0,1 0 0,-1 0-1,0-1 1,0 1 0,1 0 0,-1 0 0,0 0 0,0 0 0,1 0-1,-1 0 1,0 0 0,0 0 0,1 0 0,-1 0 0,0 0 0,0 0-1,1 0 1,-1 0 0,1 0 0,15 3-220,0-1 158,-9-2-26,0-1 0,1 0 0,-1 0-1,0-1 1,0 0 0,0 0-1,0 0 1,-1-1 0,1 0 0,0-1-1,-1 0 1,0 0 0,0 0 0,0 0-1,-1-1 1,1 0 0,-1 0 0,0-1-1,6-9 1,-6 9 45,0-1 0,-1 0 0,0-1 0,-1 1 0,1-1 1,-2 0-1,1 1 0,-1-1 0,0 0 0,0-1 0,-1 1 0,0 0 0,-1 0 0,0-1 0,0 1 0,-1 0 0,-1-10 0,1 15 71,0 0-1,0 0 1,0 0-1,-1-1 1,1 2-1,-1-1 1,1 0-1,-1 0 0,0 0 1,0 1-1,-3-4 1,4 6-105,0 0 1,1 0-1,-1 0 1,0 0 0,1 0-1,-1 0 1,1 0-1,-1 0 1,0 0-1,1 0 1,-1 0-1,1 0 1,-1 0-1,0 1 1,1-1 0,-1 0-1,1 0 1,-1 1-1,1-1 1,-1 0-1,1 1 1,-2 0-1,-13 10 46,13-10-38,-13 10-1,2 1-1,-1 0 1,2 0 0,0 1 0,0 1-1,1 0 1,1 1 0,-12 20 0,16-22-19,-1 0-1,2 1 1,-1 0 0,2 0 0,0 0 0,1 1 0,0-1 0,1 1 0,1-1-1,0 22 1,2-27-181,0-1 0,0 0 0,1 0 1,0 0-1,1 0 0,-1 0 0,2 0 0,-1-1 0,7 12 0,-8-16-269,0 0 0,0 0 1,1 1-1,-1-1 0,1-1 0,0 1 0,0 0 1,0-1-1,0 1 0,0-1 0,1 0 0,-1 0 0,1 0 1,-1 0-1,1-1 0,0 0 0,-1 0 0,1 0 1,0 0-1,0 0 0,5 0 0,3-2-1778,-1 0-1,0-1 1,0 0-1,1 0 1,19-9-1,1-1-2093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254 233 288,'2'-166'16433,"-2"110"-7913,0 56-8431,0 0 1,1 0-1,-1-1 0,0 1 1,0 0-1,0-1 1,0 1-1,0 0 0,0-1 1,0 1-1,0 0 0,0 0 1,0-1-1,0 1 0,0 0 1,0-1-1,0 1 1,0 0-1,0-1 0,0 1 1,0 0-1,0 0 0,0-1 1,-1 1-1,1 0 0,0 0 1,0-1-1,0 1 0,0 0 1,-1 0-1,1-1 1,0 1-1,0 0 0,-1 0 1,1 0-1,0-1 0,0 1 1,-1 0-1,1 0 0,0 0 1,-1 0-1,1 0 1,0 0-1,0 0 0,-1-1 1,-11 14 1146,-11 28-1033,23-41-143,-37 74 40,4 2 1,3 1-1,3 1 1,4 1-1,3 2 1,4 0-1,3 0 1,4 1-1,2 86 1,8-99-2404,14 104 0,-9-146 93,0 0-1,13 35 1,-11-42-476,1-1 0,0-1 1,23 34-1,-2-17-2143,2-9 210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0 732 380,'13'-13'13070,"4"-12"-8130,2 0-3147,48-53 2827,52-65-1883,-98 114-2637,-1-1 1,-1-2-1,17-37 1,-30 56-51,12-28 173,15-49-1,-30 78-102,1 1 0,-2-1 0,0 0-1,0 0 1,-1-1 0,-1 1 0,0 0 0,-1 0 0,-2-16-1,3 27-112,0 1-1,0 0 0,0-1 0,0 1 0,-1 0 0,1-1 0,0 1 0,0 0 1,0-1-1,0 1 0,0 0 0,-1-1 0,1 1 0,0 0 0,0 0 0,-1-1 1,1 1-1,0 0 0,0 0 0,-1-1 0,1 1 0,0 0 0,-1 0 1,1 0-1,0 0 0,0 0 0,-1-1 0,1 1 0,0 0 0,-1 0 0,1 0 1,-1 0-1,1 0 0,-1 0 0,-13 6 52,-12 16-59,12-8 12,1 1 0,1 0 1,1 1-1,0 1 0,-11 22 1,-37 96 220,44-97-141,-99 278 593,100-265-1022,2 0-1,2 0 0,3 1 0,-1 75 1,7-119 199,1 17-2569,5-19 681,5-13-51,9-16 540,0-2-1,-1 0 0,24-48 0,-22 37 1218,-9 18 326,5-11 902,0 2 1,2 0 0,34-38-1,-51 63-738,0 1 0,0 0 0,0 0 0,1 0 0,-1 0 0,1 0-1,-1 0 1,1 0 0,-1 0 0,1 0 0,-1 1 0,1-1-1,0 0 1,-1 1 0,1 0 0,0-1 0,-1 1 0,1 0 0,0 0-1,0 0 1,-1 0 0,3 0 0,-1 1 56,-1 0 0,1 0 0,0 0-1,-1 1 1,1-1 0,-1 0 0,0 1 0,1 0 0,-1 0 0,0-1-1,0 1 1,2 4 0,3 1 125,-1 2-1,-1-1 0,0 1 1,0 0-1,0 0 1,4 15-1,-5-10-350,0 0 0,-1 0-1,-1 0 1,0 1 0,-1-1-1,-1 19 1,-1-18-832,-1 1 0,0-1 0,-6 17 0,-2 19-6744,4-16-2863,3-24 6293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85 242 272,'-26'-11'10770,"25"10"-10221,-1 1-1,1-1 1,0 1-1,0-1 1,-1 0 0,1 0-1,0 1 1,0-1 0,0 0-1,0 0 1,0 0 0,0 0-1,1 0 1,-1 0-1,0-1 1,0 1 0,1 0-1,-2-2 1,8-4 2370,14-2-2665,-8 4 4,-3-1-11,0 0-1,0-1 1,-1 0-1,0-1 1,-1 1-1,1-2 1,-1 1 0,-1-1-1,0 0 1,0 0-1,-1 0 1,0-1-1,0 0 1,-1 0 0,-1 0-1,3-12 1,-5 21-193,-1-1 1,0 1 0,1 0 0,-1-1 0,0 1-1,0 0 1,0-1 0,0 1 0,0 0-1,0-1 1,0 1 0,-1 0 0,1-1-1,0 1 1,-1 0 0,1 0 0,-1-1 0,1 1-1,-2-2 1,1 3-35,0 0-1,0 0 1,0-1-1,0 1 1,0 0-1,0 0 1,0 0-1,-1 0 1,1 0 0,0 0-1,0 1 1,0-1-1,0 0 1,0 0-1,0 1 1,0-1-1,0 1 1,0-1 0,0 1-1,0-1 1,0 1-1,1 0 1,-1-1-1,-1 2 1,-13 9-21,0 0 0,2 1-1,-1 0 1,2 1 0,-1 1 0,2 0 0,0 0 0,-14 26 0,20-33 1,1 0 1,1 1-1,-1-1 1,1 1-1,1 0 1,0 0-1,0 0 1,0 0-1,1 0 1,0 1-1,0-1 1,1 0-1,1 1 1,-1-1-1,1 0 1,0 0-1,1 1 1,0-1-1,1 0 1,6 14-1,-7-18-25,0 0-1,0-1 0,1 1 1,0-1-1,-1 1 0,1-1 1,0 0-1,1 0 1,-1-1-1,1 1 0,-1-1 1,1 1-1,6 2 0,-3-3-125,0 1 0,0-1 0,0 0 0,0-1 0,0 0 0,0 0 0,12 0 0,-4-2-465,0 0 1,1-1-1,-1 0 1,-1-2-1,1 1 1,0-2-1,16-7 1,-14 4-87,-2-1 0,1 0 0,-1-1 0,-1 0 0,0-1 0,0-1 0,18-20 0,-21 19 636,0-1-1,0-1 0,-1 0 0,-1 0 1,-1-1-1,0 0 0,8-25 0,-14 33 359,0 1 0,0-1 0,-1 1 0,-1-1 0,1-11 0,-1 15 263,0-1 0,-1 1 0,1 0 0,-1 0-1,0 0 1,0-1 0,0 1 0,-1 0 0,1 0 0,-1 1 0,-3-7 0,-3 3 1788,3 14-1102,1 1-1279,-7 19 263,2 0 0,-11 45-1,8-23-232,-4 13-606,-2 10-3902,15-59 2450,-3 10-4504,6-22 5997,-1 0 0,1 0 0,-1 0 0,1-1 0,-1 1 0,1 0 0,-1 0 0,0 0 0,1 0 0,-1-1 0,0 1 0,1 0 0,-1-1 0,0 1 0,0 0 0,0-1 0,-1 1 0,-4 0-3518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32 111 2392,'-14'-41'8388,"11"33"-5931,0 0 1,0 0-1,0 0 1,1-1-1,1 1 0,-2-12 1,3 20-1878,11 29-2427,-2 23-4108,6 41-10467,-13-68 12644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4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400 148 2960,'0'-11'3191,"-1"0"-1,0 0 0,-1 0 1,-4-12-1,-16-42 5847,18 53-7723,3 12-1303,1 0 0,0 0 0,0-1 0,0 1 0,0 0 0,0 0 0,0 0 0,0 0 0,-1-1-1,1 1 1,0 0 0,0 0 0,0 0 0,0 0 0,-1 0 0,1-1 0,0 1 0,0 0 0,0 0 0,-1 0-1,1 0 1,0 0 0,0 0 0,0 0 0,-1 0 0,1 0 0,0 0 0,0 0 0,-1 0 0,1 0 0,0 0 0,0 0-1,0 0 1,-1 0 0,1 0 0,0 0 0,0 0 0,-1 0 0,1 0 0,0 0 0,0 1 0,-13 8 65,-7 16-127,20-25 49,-8 12-252,0 1-1,1 0 1,0 0-1,1 1 1,1-1 0,0 2-1,-4 20 1,8-34 42,1 0 1,0 1 0,-1-1-1,1 0 1,0 1-1,0-1 1,0 0-1,0 1 1,0-1-1,0 0 1,1 1 0,-1-1-1,0 0 1,1 0-1,-1 1 1,1-1-1,-1 0 1,1 0-1,0 0 1,-1 1 0,1-1-1,0 0 1,0 0-1,0 0 1,0 0-1,0 0 1,0-1-1,0 1 1,0 0 0,0 0-1,0-1 1,0 1-1,0-1 1,1 1-1,-1-1 1,0 1-1,0-1 1,1 0 0,-1 1-1,0-1 1,2 0-1,1 0-187,0 0 0,0 0 1,0-1-1,0 1 0,0-1 0,0 0 0,-1 0 0,1 0 0,0-1 1,0 1-1,-1-1 0,5-3 0,9-7-62,-1-2 0,26-25 1,-1-11 4538,-39 45-2050,-4 4-466,-8 7 59,4 2-1046,0-1-1,1 1 0,0 1 1,0-1-1,-5 15 0,-16 48 1318,23-61-1641,-24 78 842,-18 120-1,2 94-491,-5 25-230,42-295-351,-8 47 25,-46 146 0,58-218-38,-1 0 1,0 0 0,-1-1-1,0 1 1,-5 7 0,8-13-7,1 0 1,-1 0 0,0 0-1,0 0 1,1 0 0,-1 0-1,0 0 1,0-1 0,0 1-1,0 0 1,0-1 0,0 1 0,0-1-1,0 1 1,-1-1 0,1 1-1,0-1 1,0 0 0,0 0-1,0 1 1,0-1 0,-1 0-1,1 0 1,0 0 0,0 0-1,0 0 1,-1-1 0,1 1-1,0 0 1,0 0 0,0-1 0,0 1-1,0-1 1,-1 1 0,1-1-1,0 1 1,0-1 0,0 0-1,0 0 1,1 1 0,-2-2-1,-4-4 12,0-1 1,1 0-1,0 0 0,0 0 0,0 0 0,1-1 0,0 0 0,1 0 0,0 0 0,-4-14 0,1-5 37,1 1-1,-2-30 1,2-8 13,4-1 1,2 1-1,3 0 1,3 0-1,2 1 0,4 0 1,36-110-1,-34 132-58,2 1 0,25-43 1,-32 64-169,2 1 1,0 1-1,1 0 1,1 0-1,1 1 1,21-18-1,-26 27-671,0 0 0,0 0 0,1 1 0,0 1 0,0 0 0,19-6 0,-19 8-1474,0 0 0,20-2 0,-23 5 183,0 0 0,-1 0 0,1 0 0,12 3 1,-4 1-1995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5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262 100 1660,'0'-1'383,"-3"-10"2874,0-1 1,-8-15-1,9 23-2241,-1 0 0,1 0 0,-1 0 0,1 1 0,-1-1 0,0 1 0,-1 0 0,1 0 0,0 0 0,-5-3 0,7 6-644,0-1-1,1 0 1,-1 0-1,0 1 1,0-1-1,0 1 1,0-1-1,0 1 1,0-1-1,0 1 1,0-1-1,0 1 0,-1 0 1,1 0-1,0 0 1,-2-1-1,2 2-321,0 0 1,0 0-1,0 0 0,0 0 0,1 0 0,-1 1 0,0-1 0,1 0 1,-1 0-1,0 0 0,1 1 0,0-1 0,-1 0 0,1 0 0,0 1 1,-1 1-1,-52 178 824,-69 277-438,118-433-1004,4-25 558,0-1 1,0 1-1,0 0 0,0 0 0,0 0 0,0 0 0,0 0 0,0 0 0,0 0 0,0 0 0,0 0 0,1 0 0,-1 0 0,0 0 0,0 0 0,0 0 0,0 0 0,0 0 0,0 0 0,0 0 0,0 0 0,0 0 1,0 0-1,0 0 0,0 0 0,0 0 0,0 0 0,0 0 0,0 0 0,0 0 0,1 0 0,-1 0 0,0 0 0,0 0 0,0 0 0,0 0 0,0 0 0,0 0 0,0 0 0,0 0 0,0 0 0,0 0 0,0 0 1,0 0-1,0 0 0,0 0 0,0 0 0,0 0 0,0 0 0,0 0 0,0 0 0,1 0 0,-1 0 0,0 0 0,0 0 0,0 0 0,0 0 0,0 1 0,0-1 0,0 0 0,0 0 0,0 0 0,0 0 0,0 0 1,6-13-446,98-267-1294,-78 222 1943,-9 20 282,-17 37-439,1 0-1,-1 0 1,1 0-1,-1 0 1,1 0-1,-1 0 1,1 0-1,0 0 1,-1 0-1,1 0 1,0 1-1,0-1 1,0 0-1,0 0 1,0 1-1,0-1 1,0 0-1,0 1 1,0-1-1,0 1 1,0-1-1,0 1 1,0 0-1,0-1 1,2 1-1,0 0-12,-1 0-1,0 1 0,0-1 1,0 1-1,0-1 0,1 1 1,-1 0-1,0 0 0,0 0 1,0 0-1,-1 0 0,4 3 0,3 2 5,-1 0 0,0 1-1,-1 0 1,1 1 0,7 11-1,-7-6 37,0 0-1,-1 1 1,-1 0-1,0 0 0,-1 0 1,-1 1-1,0-1 1,0 1-1,-2 0 0,0 0 1,-1 18-1,-2 7-433,-7 43-1,-4-4-3813,4-26-1690,7-48 1912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5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86 1044,'5'-16'3022,"5"-19"3332,-10 33-5556,1 0 1,-1 0-1,0 0 0,0 0 1,0 0-1,0-1 1,0 1-1,0 0 1,0 0-1,-1 0 0,1 0 1,-2-3-1,2 5-646,0 0-1,0-1 0,0 1 1,0 0-1,0 0 0,0 0 0,0-1 1,-2 0 1210,2 1-1211,0 0 0,0-1 1,0 1-1,0 0 0,-1 0 1,1 0-1,0 0 0,0 0 1,-1 0-1,1 0 0,0 0 1,0 0-1,0 0 0,-1 0 1,1 0-1,0 0 0,0 0 0,-1 0 1,1 0-1,0 0 0,-6 9 1881,0 17-1672,5-24 26,-38 153 1207,17-77-1323,-20 106 307,19-79-734,6-36-3431,2-11-2831,-3-2-4065,13-44 5932,0-4 189</inkml:trace>
  <inkml:trace contextRef="#ctx0" brushRef="#br0" timeOffset="1">35 460 84,'-15'-13'7563,"13"12"-5927,-1-1 1,1 0 0,0 0 0,0 1 0,0-2-1,0 1 1,0 0 0,-1-2 0,3-7 3735,12-1-3859,9 0-1430,0 1-1,1 1 1,0 1-1,1 1 1,37-9-1,32 0-2706,0 5-3421,-25 3-1468,-5 1-989,-33 4 4564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5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80 3456,'-6'-19'5891,"-9"-21"8022,14 38-13267,-1 0 0,1 0-1,0 0 1,-1 0 0,1 0 0,-1 1 0,1-1 0,-1 1 0,-3-3 0,4 4-592,1 0-1,0 0 1,-1 0 0,1 0 0,-1 0-1,1 0 1,-1 0 0,1 0 0,0 0 0,-1 0-1,1 0 1,-1 0 0,1 0 0,0 1 0,-1-1-1,1 0 1,-1 0 0,1 0 0,0 1-1,-1-1 1,1 0 0,0 0 0,-1 1 0,1-1-1,0 0 1,0 1 0,-1-1 0,1 0 0,0 1-1,0-1 1,-1 1 0,-8 15 127,8-13-71,-22 48 87,3 1 1,2 1-1,-12 57 1,-10 32 48,-5-6-246,-112 360 0,32 7 0,100-363-687,25-154-10108,-1-53-2020,-3 38 8025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8.31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151 8 2300,'-29'-3'4679,"-14"7"-1986,1 0-1438,14 0 985,20 0 499,15-3 671,16 1-2269,0 0-1,43 10 0,17 3 181,315 8 595,-154-12-1708,567 16-133,1-30 44,-673 2-126,415-9-44,-2-27-305,-441 24 221,203-12-74,-269 26 274,-28 1-321,-16 0-228,-7 0-347,2-2 57,1 0-1,-1 0 0,0 0 1,0 0-1,0-1 0,0 0 1,1 1-1,-1-1 0,0-1 1,1 1-1,-1-1 0,1 1 1,-5-4-1,-17-6-5228,6 5 2079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5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179 625 2184,'2'-4'1387,"1"0"-1,-1 0 1,1 0-1,-1-1 0,0 1 1,-1-1-1,1 1 1,-1-1-1,1-4 1,-1 3-373,-1 0 1,0 0 0,0 0 0,0 0 0,-1 0-1,0 1 1,0-1 0,0 0 0,-1 0-1,1 1 1,-4-7 0,4 11-940,1 0 0,0 0 1,-1 0-1,1 0 0,-1 0 0,1 0 0,-1 1 1,1-1-1,-1 0 0,0 0 0,1 1 1,-1-1-1,0 0 0,0 1 0,1-1 0,-1 1 1,0-1-1,0 1 0,0 0 0,0-1 0,0 1 1,1 0-1,-1-1 0,0 1 0,-1 0 1,0 0-38,0 0 1,0 0-1,1 1 1,-1-1 0,0 1-1,0-1 1,1 1 0,-1 0-1,0 0 1,1 0 0,-1 0-1,-2 1 1,-5 6-83,1 0 0,-1 1 0,-9 13 1,14-17 176,-8 9-106,0 0 0,2 1 0,0 0 0,1 1 0,0 0 0,1 0 0,1 1 0,-9 32 0,15-47-44,1-1 0,-1 1 0,1-1 0,0 1 0,-1-1 1,1 1-1,0 0 0,0-1 0,0 1 0,0-1 0,1 1 0,-1-1 1,0 1-1,1 0 0,-1-1 0,1 1 0,-1-1 0,1 0 0,0 1 0,-1-1 1,1 1-1,0-1 0,0 0 0,0 0 0,0 1 0,0-1 0,1 0 1,-1 0-1,0 0 0,0 0 0,1-1 0,-1 1 0,0 0 0,1 0 0,-1-1 1,1 1-1,-1-1 0,1 1 0,-1-1 0,1 0 0,0 1 0,-1-1 0,1 0 1,-1 0-1,3 0 0,4-1-210,0 1 0,0-1 1,0 0-1,0-1 0,0 0 0,-1 0 0,13-5 1,-4-1-176,-1-1 1,0 0 0,-1-1 0,0-1 0,0 0 0,-1 0-1,-1-2 1,0 1 0,-1-2 0,0 1 0,11-20 0,-2-2 254,0-2 1,-2 0-1,20-63 1,28-134 2630,-33 110 987,-27 95-2434,-6 27-846,0 4-54,-3 14-81,-23 109 319,-60 175 0,68-239-509,3 1 0,-7 67-1,8-20-3585,14-106 3254,-1 0 1,1 0-1,0 0 1,0 0-1,1 0 0,-1 0 1,1 0-1,-1-1 1,1 1-1,0 0 1,0 0-1,0 0 0,3 4 1,-3-6 41,0 0 1,0 0-1,0 0 0,0 0 1,0 0-1,0 0 0,0 0 1,0 0-1,0 0 0,1-1 1,-1 1-1,0-1 0,1 1 1,-1-1-1,0 1 0,1-1 1,-1 0-1,1 0 0,-1 0 1,1 1-1,-1-1 0,0-1 1,1 1-1,-1 0 0,1 0 1,-1 0-1,1-1 0,-1 1 1,3-2-1,10-4-3322,4-1 270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5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100 581 504,'4'-40'8750,"2"0"0,18-62 0,-20 86-5432,-4 13-1986,-4 10-1145,-3 15-121,0-1 0,-3 25 0,-3 7-1,-4 11-103,-21 71-709,9-48-3462,23-67 1652,0 5-3565</inkml:trace>
  <inkml:trace contextRef="#ctx0" brushRef="#br0" timeOffset="1">204 77 3584,'-12'-22'6687,"9"18"-4875,0-1 0,0 1 0,1-1 0,0 1 0,0-1 0,0 0 0,0 0 0,1 0 0,-1-5 0,4 7-1967,3 8-497,4 7-1345,-3 0-1287,1-1-1,14 18 1,-13-19 416,-1 0 1,0 1 0,8 16-1,-6-5-684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5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209 186 1748,'12'-70'14340,"-10"56"-12056,0-1 0,-2 0-1,0 1 1,-1-1 0,-3-19 0,4 34-2256,0-1 0,0 1 0,0-1 1,0 1-1,0 0 0,0-1 0,0 1 1,-1 0-1,1-1 0,0 1 0,0 0 0,0-1 1,-1 1-1,1 0 0,0-1 0,0 1 1,-1 0-1,1 0 0,0-1 0,-1 1 1,1 0-1,0 0 0,-1 0 0,1 0 0,0-1 1,-1 1-1,1 0 0,-1 0 0,1 0 1,0 0-1,-1 0 0,1 0 0,0 0 0,-1 0 1,0 0-1,-16 7 205,-15 18-253,21-15 18,0 0 0,1 1 0,0 0-1,1 1 1,0 0 0,1 1 0,0 0 0,1 0 0,0 0-1,1 1 1,1 0 0,0 0 0,1 1 0,1-1 0,0 1-1,1 0 1,0 0 0,1 0 0,1 0 0,0 0 0,2-1-1,3 21 1,1-11-27,1-2-1,1 1 0,1-1 1,1 0-1,1-1 0,22 34 1,-31-52 20,0-1 0,0 1 0,-1-1 1,1 1-1,-1 0 0,0 0 0,0 0 1,0 0-1,1 6 0,-2-9 7,0 1 0,0 0 1,0 0-1,0 0 0,-1 0 0,1-1 1,0 1-1,0 0 0,-1 0 0,1 0 1,-1-1-1,1 1 0,0 0 0,-1 0 1,1-1-1,-1 1 0,0-1 0,1 1 1,-1 0-1,1-1 0,-1 1 0,0-1 1,0 1-1,1-1 0,-1 0 0,0 1 0,0-1 1,1 0-1,-1 1 0,0-1 0,0 0 1,0 0-1,0 0 0,0 0 0,1 0 1,-1 0-1,-2 0 0,-7 1-527,0 0 0,0 0 0,0-2 0,-1 1 0,1-1 0,-12-3 0,19 3 66,1 1 0,0-1 0,-1 0 0,1 0 1,0 0-1,0 0 0,0-1 0,0 1 0,0-1 0,0 1 0,0-1 1,1 0-1,-3-2 0,3 2-171,0 0-1,0 0 1,0 0 0,0 0 0,0 0 0,0 0 0,1-1-1,-1 1 1,1 0 0,0 0 0,0-1 0,0 1-1,0 0 1,0-1 0,0 1 0,1-4 0,4-9-3479,0-1 254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5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328 240 1576,'6'-20'2398,"4"-11"2287,-2-1 1,-1 0-1,-2 0 0,2-39 1,-7 70-4421,0-1 1,0 1 0,0-1 0,0 1-1,0-1 1,0 1 0,-1-1 0,1 1-1,0-1 1,-1 1 0,1-1 0,-2-1-1,1 3-226,1-1 0,-1 1-1,1 0 1,-1 0-1,1 0 1,-1 0 0,1 1-1,-1-1 1,1 0-1,-1 0 1,0 0-1,1 0 1,-1 0 0,1 1-1,-1-1 1,1 0-1,0 0 1,-1 1 0,1-1-1,-1 0 1,1 1-1,-1-1 1,1 1 0,0-1-1,-1 0 1,1 1-1,0-1 1,0 1 0,-1-1-1,1 1 1,0-1-1,0 1 1,-1 0 0,-11 19 52,1-1 0,1 2 0,1-1 0,1 2 0,-8 30 0,2-9-43,-111 362-43,91-290-5,3 3-3346,-16 51-4779</inkml:trace>
  <inkml:trace contextRef="#ctx0" brushRef="#br0" timeOffset="1">38 617 2064,'-7'-9'3187,"2"0"-1,-1-1 0,2 0 1,-1 1-1,-4-15 1,9 21-2547,-1 0 1,1 0-1,-1 0 1,1 0-1,0 0 1,0 0-1,0 0 1,1 0-1,-1 0 1,2-4-1,-1 4-536,0 1-1,0-1 1,1 1-1,-1-1 0,1 1 1,-1-1-1,1 1 1,0 0-1,0 0 0,0 0 1,0 0-1,4-3 1,3-1-257,1 1 1,-1 0 0,1 0-1,1 1 1,-1 0-1,0 1 1,1 0 0,0 1-1,0 0 1,14 0-1,6 0-3828,0 2 0,43 4 0,-63-2 1772,0-1 0,0 2 0,17 5 0,-1 2-2052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5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315 208 892,'-14'-18'5124,"0"-1"-1,1 0 1,-11-23 0,21 36-4315,1 1 1,0-1 0,0 0-1,1 0 1,-2-7-1,3 8-314,-1 0-1,0 0 0,0 0 0,-1 1 0,0-1 0,0 0 0,-4-7 0,5 11-469,0 1-1,1-1 1,-1 1-1,0-1 1,0 1-1,0 0 1,0-1-1,1 1 1,-1 0-1,0 0 1,0 0 0,0-1-1,0 1 1,0 0-1,0 0 1,0 0-1,0 1 1,0-1-1,1 0 1,-1 0-1,0 0 1,0 1-1,0-1 1,0 0-1,0 1 1,1-1-1,-1 1 1,0-1-1,0 1 1,1-1-1,-1 1 1,0 0-1,1-1 1,-2 2-1,-24 22-56,25-23 42,-19 21-9,1 1 0,1 2-1,0 0 1,-15 31 0,23-37-78,1 0 0,1 1 0,1 0 1,1 1-1,0 0 0,-4 35 0,10-54 27,0 0 0,-1 0 1,1 0-1,0 0 0,1 0 1,-1 0-1,0-1 0,0 1 1,1 0-1,1 3 0,-2-4 15,0-1 0,0 1-1,1-1 1,-1 1 0,1-1-1,-1 1 1,1-1 0,-1 1-1,0-1 1,1 0 0,-1 1-1,1-1 1,0 0 0,-1 1-1,1-1 1,-1 0 0,1 0-1,0 1 1,-1-1 0,1 0-1,0 0 1,2 0-48,0 0-1,0-1 1,0 1-1,0-1 0,0 0 1,0 0-1,-1 0 1,1 0-1,0 0 1,-1 0-1,5-4 1,2-1-70,-1-1 0,1 0 0,-2 0 1,1-1-1,-1 1 0,9-15 0,32-55-443,-28 40 1113,-3-1 1,-1 0-1,18-64 1,-30 90-100,2-16 654,-19 40-745,9-3-302,0 0 0,0 1 0,1-1 0,0 1 0,0 0 0,1 0 0,1 0 0,0 1 0,0-1 0,1 0 0,0 0 0,3 19 0,0-9-548,10 35-1,13 16-3899,-14-47-3,3-3-4154,-8-12 3671,-2-2 907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5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3 155 1592,'-1'-34'6093,"0"18"-1248,1 0 0,2-26-1,-1 40-4612,-1 0 0,1 0 0,-1 0 0,1 0 0,0 0 0,0 0 0,0 0-1,0 0 1,0 0 0,0 1 0,0-1 0,1 0 0,-1 1 0,1-1 0,-1 1 0,1-1-1,-1 1 1,1 0 0,0 0 0,0 0 0,0 0 0,-1 0 0,1 0 0,3 0 0,-3 0-197,-1 1 0,1-1 0,0 1 0,0 0 0,0 0 0,0 0 0,0 0 0,-1 0 0,1 0 0,0 1 0,0-1 0,0 1 0,0-1 0,-1 1 0,1-1 0,0 1 0,0 0 0,-1 0 0,1 0 0,-1 0 0,1 0 0,-1 0 0,1 1 0,-1-1 0,0 0 0,0 1 0,2 2 0,1 2 2,-1 1 1,1 0 0,-2 0 0,1 0 0,-1 0 0,0 0-1,0 1 1,-1-1 0,0 1 0,0-1 0,-1 13-1,-1 7 85,-8 49 0,4-53-88,-1 0-1,-1-1 1,-12 27 0,-10 31-5,29-80-35,0 0 0,0 0 0,0 0-1,0 0 1,0-1 0,0 1 0,0 0 0,0 0-1,0 0 1,0 0 0,0 0 0,0 0 0,0 0 0,0 0-1,0 0 1,0 0 0,0 0 0,0 0 0,0 0 0,-1 0-1,1 0 1,0 0 0,0 0 0,0 0 0,0 0-1,0 0 1,0 0 0,0 0 0,0 0 0,0 0 0,0 0-1,0 0 1,0 0 0,0 0 0,-1 0 0,1 0-1,0 0 1,0 0 0,0 0 0,0 0 0,0 0 0,0 0-1,0 0 1,0 0 0,0 0 0,0 0 0,0 0 0,0 0-1,0 0 1,0 0 0,0 0 0,-1 0 0,1 0-1,0 0 1,0 0 0,0 0 0,0 0 0,0 1 0,-4-14-366,1-15-189,5 6 357,2 0 0,0 1 0,2 0 1,12-33-1,43-77 195,-37 84-21,-22 40 55,1 1 1,1 0-1,-1 0 1,1 0 0,0 1-1,0-1 1,1 1-1,-1 0 1,9-6 0,-12 11 8,0-1 0,1 1 1,-1 0-1,1 0 1,-1 0-1,0 0 0,1 0 1,-1 0-1,1 0 1,-1 0-1,0 1 0,1-1 1,-1 0-1,0 1 1,1-1-1,-1 1 0,0 0 1,0-1-1,1 1 1,-1 0-1,0 0 0,2 2 1,26 22 528,-23-18-528,1 1 0,-1 0 0,-1 1-1,0-1 1,0 1 0,-1 0 0,0 0 0,0 1-1,-1-1 1,0 1 0,-1 0 0,2 11-1,-2 2 37,0 0-1,-1 0 1,-2 0-1,-3 29 0,-1-25-1285,0 1 0,-2-1 0,-2 0 0,0 0-1,-2-1 1,0-1 0,-24 38 0,34-62 840,-9 14-4095,6-10 582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5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138 121 3132,'2'-8'1739,"-1"0"0,-1-1 0,1 1 0,-1 0 0,-1 0 0,1 0 0,-1 0 0,-1 0 0,0 0 0,-4-12 0,6 19-1496,-1 0 297,1-1 0,-1 1 0,1-1-1,-1 1 1,0-1 0,0 1 0,0-1-1,0 1 1,0 0 0,0 0 0,-1-2-1,1 3-474,0 0-1,0 0 1,0 1-1,1-1 1,-1 0 0,0 1-1,0-1 1,1 0-1,-1 1 1,0-1-1,1 1 1,-1-1-1,0 1 1,1 0-1,-1-1 1,1 1 0,-1 0-1,1-1 1,-1 1-1,1 0 1,-1-1-1,1 1 1,0 0-1,0 0 1,-1 0-1,-15 31 187,1 0-1,1 1 0,-9 36 0,22-67-244,-7 20 23,1 0 0,2 1 1,0 0-1,1 1 1,1-1-1,1 0 0,2 44 1,1-63-174,-1 0 0,1-1 0,-1 1-1,1-1 1,0 0 0,0 1 0,1-1 0,-1 0 0,1 0 0,-1 1 0,1-1 0,0 0 0,0-1-1,1 1 1,-1 0 0,0-1 0,1 1 0,0-1 0,0 0 0,-1 0 0,1 0 0,0 0-1,1 0 1,-1-1 0,5 3 0,-2-3-704,0 0 1,0 0-1,0 0 1,0-1-1,0 0 0,0 0 1,0 0-1,0-1 1,0 0-1,0 0 0,0-1 1,0 1-1,11-6 0,39-24-7955,-29 15 4587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7:5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32 848 1796,'-9'-5'13973,"9"5"-13550,5-13 4849,21-18-5460,-18 22 1982,24-38 2411,-23 30-3789,0 0 1,7-26 0,-9 21-118,-1-1 0,0 1 0,-2-1 0,-1 0 0,1-39 0,-4 61-267,0 1 0,0-1 0,0 1 0,0-1 0,0 1 0,0-1 0,0 1 0,0-1 0,0 1 0,0-1 0,0 0-1,0 1 1,-1-1 0,1 1 0,0-1 0,0 1 0,0-1 0,-1 1 0,1-1 0,0 1 0,-1 0 0,1-1 0,0 1-1,-1-1 1,1 1 0,0 0 0,-1-1 0,1 1 0,-1 0 0,1-1 0,-1 1 0,0 0 0,0 0-6,0 0 1,0 0-1,0 0 1,0 0 0,-1 1-1,1-1 1,0 1-1,0-1 1,0 1-1,0-1 1,0 1 0,0-1-1,0 1 1,0 1-1,-29 28 133,17-14-124,1 2 0,1 0 1,1 0-1,0 1 0,1 0 1,1 1-1,1 0 0,1 0 1,1 1-1,0-1 0,2 1 1,-2 30-1,5-45-125,1 0 1,0 0-1,0 0 1,0 0-1,1-1 1,-1 1-1,2 0 1,-1-1-1,0 0 1,1 1-1,0-1 0,0 0 1,1 0-1,-1-1 1,1 1-1,0-1 1,0 1-1,1-1 1,-1-1-1,1 1 0,10 6 1,-10-8-419,0 1 1,0-1-1,0 0 1,0 0-1,0-1 1,0 0-1,1 0 1,-1 0-1,0 0 0,1-1 1,-1 0-1,1 0 1,-1 0-1,0-1 1,9-1-1,0-3-1541,-1 0-1,0 0 1,-1-1 0,1-1 0,-1 0-1,0-1 1,13-11 0,2-3-1919</inkml:trace>
  <inkml:trace contextRef="#ctx0" brushRef="#br0" timeOffset="1">517 97 2032,'-6'-34'7090,"-9"-14"7561,15 47-14432,-1 1 0,1 0-1,0-1 1,0 0 0,-1 1 0,1-1 0,0 1 0,0-1 0,0 1 0,0-1 0,0 1-1,0-1 1,-1 0 0,1 1 0,0-1 0,1 1 0,-1-1 0,0 0 0,0 1-1,0-1 1,0 1 0,0-1 0,1 1 0,-1-2 0,11 6 1538,18 19-1675,-28-22 98,10 10-117,0 0 1,-2 1 0,1 1 0,-1-1 0,-1 2 0,0-1 0,11 28 0,-6-7-6,-2 1 0,10 46 0,-10-27-122,-3 1 1,-2 1-1,-2 0 1,-7 96-1,0-112-738,-3 0-1,-2 0 0,-1-1 1,-1 0-1,-3-1 0,-1 0 0,-26 48 1,2-21-3614,-4-1 0,-3-2 0,-103 111 1,56-79-188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00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99 552,'-48'-14'11238,"3"2"-6471,43 11-4276,0 1 0,0 0-1,1 0 1,-1 0 0,0 0 0,0 0 0,0 0 0,1 1-1,-1-1 1,0 1 0,0-1 0,1 1 0,-1-1 0,0 1-1,1 0 1,-1 0 0,1 0 0,-1 0 0,1 0 0,-3 3 1036,4-4-1479,1 0 1,-1 1-1,0-1 0,0 0 0,1 0 0,-1 1 0,0-1 0,1 0 0,-1 0 0,0 1 0,0-1 0,1 0 0,-1 0 0,0 0 0,1 1 0,-1-1 0,1 0 0,-1 0 0,0 0 0,1 0 0,-1 0 0,0 0 0,2 0 0,55 7 547,-44-4-459,1-1-1,-1-1 1,15 0 0,45-7 398,-1-4 1,127-34-1,-194 43-410,4-1-129,-12 2-900,-15 1-3308,16-1 3636,1 0 1,0 0 0,0 0-1,0-1 1,0 1-1,0 0 1,-1 0 0,1-1-1,0 1 1,0-1-1,0 1 1,0-1-1,0 1 1,-1-2 0,1 1-172,0 0 1,0 0-1,0 0 0,0-1 1,0 1-1,0-1 1,1 1-1,-1 0 1,0-1-1,1 1 1,-1-1-1,1-1 0,-3-13-4155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0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95 2488,'3'-6'1862,"0"0"-1,0 0 0,-1 0 1,0-1-1,3-11 0,-5 16-1331,0 0 1,1 0-1,-1-1 0,0 1 0,0 0 0,0 0 0,0 0 0,-1 0 1,1 0-1,0 0 0,-1 0 0,0 0 0,1 0 0,-1 0 1,0 0-1,0 0 0,0 0 0,0 0 0,0 1 0,-3-4 1,4 5-414,-1 0 0,1 0 0,-1 0 0,1 0 0,-1 0 0,1 0 0,-1 0 1,1 0-1,-1 0 0,1 0 0,-1 0 0,1 0 0,0 0 0,-1 0 0,1 0 0,-1 0 1,1 1-1,-1-1 0,1 0 0,-1 0 0,1 1 0,0-1 0,-1 0 0,1 0 0,0 1 1,-1-1-1,1 0 0,0 1 0,-1-1 0,1 1 0,0-1 0,0 0 0,-1 1 0,1-1 1,0 1-1,0-1 0,0 1 0,0-1 0,-1 1 0,1-1 0,0 1 0,0 0 0,-8 23-574,7-23 700,-26 109 189,-2 6-212,13-62-442,-24 70-415,12-66-2594,21-47 860,0 0-1,-16 18 0,20-26 875,0 1-1,-1-1 1,0 0 0,1 0-1,-1-1 1,0 1-1,-8 2 1,-4 1-2390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5:3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1860,'2'-5'12902,"4"-11"-10452,-13 12-1001,14 5 347,-4 25-1424,2-18 28,-1 1 0,0 0 0,0 0-1,-1 0 1,3 16 0,-3-14 225,0 0 1,0 0-1,10 18 1,-12-26-589,0-1-1,1 0 1,-1-1 0,1 1 0,-1 0 0,1 0 0,0 0 0,-1-1-1,1 1 1,0-1 0,0 0 0,0 1 0,0-1 0,0 0 0,1 0 0,-1 0-1,0-1 1,0 1 0,1 0 0,-1-1 0,0 1 0,1-1 0,-1 0 0,0 0-1,1 0 1,-1 0 0,1 0 0,-1-1 0,0 1 0,1-1 0,3-1-1,7-3 102,-1 0-1,0 0 0,0-2 1,17-11-1,-21 13-57,231-175 549,-183 134-539,-5 6-2,34-29 62,-85 69-169,0 0-1,0 0 1,-1 0 0,1 0 0,0 0 0,0 0 0,0 0 0,0 0 0,0 0 0,0 0 0,0 0 0,0 0-1,0 0 1,0 0 0,0 0 0,0 0 0,0 0 0,0 0 0,0-1 0,0 1 0,0 0 0,0 0 0,0 0-1,0 0 1,0 0 0,0 0 0,0 0 0,0 0 0,0 0 0,0 0 0,0 0 0,0 0 0,0-1 0,0 1-1,0 0 1,0 0 0,0 0 0,0 0 0,0 0 0,0 0 0,0 0 0,0 0 0,0 0 0,0 0 0,0 0-1,0 0 1,0 0 0,0 0 0,0-1 0,0 1 0,0 0 0,1 0 0,-1 0 0,0 0 0,0 0 0,0 0-1,0 0 1,0 0 0,0 0 0,0 0 0,0 0 0,0 0 0,-9 2-2706,-12 6-5426,-23 14-4233,25-13 8538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8.89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134 65 1092,'27'-49'13562,"-12"34"-5825,-17 25-3822,-17 64-1090,-12 3-1938,13-34-678,-20 74-1,22-50-353,-19 79-4803,30-116 1331,2-8-1397,-3-2-4648,3-14 5617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0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83 216 2576,'3'-15'3320,"1"-1"-1,0 1 0,11-27 0,-10 28-2088,1 1-1,0 1 0,0-1 0,1 1 1,10-13-1,-14 21-1139,0 1 1,0 0-1,0 0 1,1 0-1,-1 0 1,1 1-1,-1-1 1,1 1 0,0 0-1,0 0 1,0 1-1,0-1 1,0 1-1,0-1 1,0 1-1,1 1 1,-1-1-1,0 1 1,0-1-1,1 1 1,4 1-1,-5-1-342,1 1-1,-1 0 1,0 0 0,1 1-1,-1-1 1,0 1-1,0 0 1,0 0 0,0 0-1,0 0 1,-1 1-1,1 0 1,-1 0 0,1 0-1,-1 0 1,0 0-1,0 0 1,-1 1-1,1 0 1,-1-1 0,1 1-1,-1 0 1,0 0-1,-1 1 1,3 5 0,0 2-1166,-1 0 0,0 0 0,-1 0 1,-1 1-1,1-1 0,-2 1 1,-1 22-1,-3-8-1526,-3 4 76</inkml:trace>
  <inkml:trace contextRef="#ctx0" brushRef="#br0" timeOffset="1">75 713 364,'-38'28'7279,"2"-1"5583,39-29-12428,0 1 1,0 0-1,0 0 1,0 0-1,0 0 1,0 0 0,7 0-1,7-2-319,7-3-1005,46-5-1,-28 5-3606,0-2-4994,-34 6 6124,3-1 79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0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328 134 1056,'4'-42'5923,"-2"34"-4068,-1-1-1,0 0 0,-1 1 0,0-1 0,-2-16 0,-5 10 696,3 6 2560,12 16-2599,0 2-2284,-1 1 1,0-1 0,-1 1-1,-1 1 1,9 19 0,16 59 286,-24-63-444,-1 1-1,-1-1 0,-2 1 0,0 0 0,-2 0 0,-5 47 0,0-37-184,-2 0-1,-2-1 1,-1 0-1,-19 47 0,15-54-1078,-1 0 0,-1 0 0,-2-2 0,-1 0 0,-31 35 0,19-29-3075,-1-2 0,-2 0 0,-51 35 0,37-35 20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0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89 2132,'6'-16'5206,"-5"13"-4362,1 0 1,-1 0-1,0-1 0,0 1 1,0 0-1,0 0 0,-1-1 1,0 1-1,1-1 0,-1 1 1,0 0-1,0-1 1,-1 1-1,1 0 0,-1-1 1,-1-4-1,2 7-443,-1 1 1,1-1-1,0 0 1,-1 0-1,1 0 1,-1 1-1,1-1 0,-1 0 1,1 0-1,-1 1 1,0-1-1,1 1 1,-1-1-1,0 0 0,-1 0 1,1 2-307,0-1 1,1 0-1,-1 1 0,0-1 1,0 1-1,1-1 1,-1 1-1,0 0 0,1-1 1,-1 1-1,1 0 1,-1-1-1,1 1 0,-1 0 1,1 0-1,-1-1 1,0 3-1,-8 14-27,1 0 0,1 1-1,1 0 1,-6 26 0,-4 10 24,-7 17-32,4 1 0,3 1 0,4 0 1,2 1-1,1 88 0,9-92-1883,4-1 1,3 1-1,16 73 0,-14-107-1618,1 0 0,2-1 0,1 0 0,20 36 0,-10-31-883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04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270 174 1820,'1'-20'3952,"-1"0"1429,-4-39-1,4 54-4613,-1 0-1,0 1 1,0-1-1,-1 0 1,1 1 0,-1-1-1,0 1 1,-1 0-1,1 0 1,0-1-1,-1 2 1,0-1 0,-5-6-1,6 9-687,1 0 0,-1 0 1,0 1-1,1-1 0,-1 0 0,0 1 0,0-1 0,0 1 0,1-1 1,-1 1-1,0 0 0,0 0 0,0 0 0,1 0 0,-1 0 0,0 0 1,0 0-1,0 1 0,0-1 0,1 1 0,-1-1 0,0 1 0,0 0 0,1 0 1,-1-1-1,1 1 0,-1 0 0,-1 2 0,-7 4-74,1-1 1,0 2-1,-9 8 0,17-14 38,-13 11 28,1 2 0,0 0-1,1 1 1,1 0 0,0 0 0,2 1 0,0 1 0,0-1-1,2 1 1,-7 24 0,10-27-66,1 1 0,0 0 0,1 0 0,0 1 1,2-1-1,0 0 0,1 0 0,0 0 0,2 1 0,-1-2 0,2 1 0,9 27 0,-9-35-229,-1 0 0,1 1 0,1-1 0,-1 0 0,1-1 0,1 1 0,7 7 0,-11-12-180,1 0-1,1 0 1,-1-1-1,0 0 1,0 1-1,1-1 1,-1 0-1,1-1 1,0 1-1,0-1 1,0 1-1,-1-1 1,1 0-1,0 0 1,0-1-1,0 1 1,1-1-1,3 0 1,0-1-989,0 0 1,0-1-1,0 0 1,0 0-1,0-1 1,-1 0-1,1 0 1,-1-1-1,0 0 1,0 0-1,10-8 1,-3 0-1934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0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58 2200,'29'-20'8383,"-23"15"-7421,0 1 0,0-1 0,1 1 0,0 0 0,0 1-1,0-1 1,0 1 0,10-2 0,-16 5-786,0-1 0,0 1 0,0 0 0,0 0 0,0 0 0,0 0 0,0 0 0,0 0-1,0 1 1,0-1 0,0 0 0,0 0 0,0 1 0,0-1 0,0 0 0,0 1 0,0-1-1,0 1 1,0 0 0,-1-1 0,1 1 0,0 0 0,0-1 0,0 2 0,1 0 54,-1 0 0,0 0 0,0 0 0,0 0 0,0 1 0,0-1 0,-1 0 1,1 1-1,-1-1 0,1 3 0,0 4 193,-1 1 0,0-1 0,0 1-1,-3 11 1,-8 23-152,-1 0-1,-3-1 1,-1-1-1,-25 45 1,15-31-722,2-8-817,-11 29-3160,31-66 1557,1 0 0,-4 21 1,7-30 2208,-1 0 1,1 0-1,0 1 1,0-1-1,0 0 1,1 0 0,-1 0-1,0 0 1,1-1-1,-1 1 1,1 0-1,1 3 1,4 5-3389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0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147 146 1484,'0'-9'1705,"-1"-8"1622,1 1 1,1 0-1,1 0 0,0 0 1,1 0-1,5-19 0,-8 35-3256,0 0 0,0 0 0,0 0 0,0 0 0,0 0 1,0 0-1,0-1 0,-2 1 1136,2 0-1136,0-1 0,0 1 0,0 0 0,0 0 0,0 0 0,0 0 0,0 0 0,0 0 0,0 0 0,0 0 0,0 0 0,0-1 0,0 1 0,0 0 0,0 0 0,0 0 0,0 0 0,0 0 0,0 0 0,0 0 0,0 0 0,0-1 0,0 1 0,0 0 0,0 0 0,0 0 0,0 0 0,-6 9 103,-35 188 536,29-150-2298,-3 0-1,-22 49 0,23-63-2160,11-23 774,-1 1 0,-1-1 1,1-1-1,-9 12 0,7-11-1252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0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89 185 2496,'-6'-3'2891,"0"0"1,0-1-1,1 1 0,-1-1 1,-8-8-1,41 26-1705,-26-13-1146,0 0 1,0 0-1,0 0 0,0 0 1,1 0-1,-1-1 0,0 1 1,0 0-1,1-1 0,-1 1 1,0-1-1,1 1 0,-1-1 1,1 1-1,-1-1 0,1 0 1,-1 0-1,1 0 0,-1 0 1,0 0-1,1 0 0,-1 0 1,1 0-1,-1-1 0,1 1 1,-1-1-1,3 0 0,-1-1 196,-1 0-1,1 0 0,-1 0 1,0 0-1,0 0 0,0-1 0,0 1 1,0-1-1,0 1 0,0-1 1,-1 0-1,1 1 0,0-5 1,1-2 239,0 1 0,-1 0 1,-1 0-1,1-1 1,-1 1-1,-1-1 0,0-16 1,0 22-383,-1-1 1,1 1-1,-1 0 1,0-1 0,0 1-1,0 0 1,0 0-1,-1-1 1,1 1 0,-4-4-1,4 6-61,0 0-1,0-1 1,-1 1-1,1 0 0,-1-1 1,1 1-1,-1 0 1,1 0-1,-1 0 1,1 1-1,-1-1 1,0 0-1,0 1 1,1-1-1,-1 1 1,0-1-1,0 1 0,0 0 1,0 0-1,-2 0 1,1 0-33,-1 0 1,0 1-1,1 0 0,-1 0 1,1 0-1,-1 0 0,1 1 1,0-1-1,0 1 1,0 0-1,-1 0 0,2 0 1,-1 0-1,0 1 0,0-1 1,1 1-1,-1-1 1,1 1-1,0 0 0,0 0 1,0 0-1,0 0 0,-2 5 1,-2 6-473,0 0 0,1 0 0,0 0 1,-3 20-1,7-29-113,1 0 1,-1 1-1,1-1 1,0 0-1,0 0 0,1 1 1,-1-1-1,1 0 0,0 0 1,1 0-1,-1 1 1,1-1-1,0-1 0,0 1 1,1 0-1,4 6 1,2 2-2225,1-1 0,0 0 0,1-1-1,19 15 1,-2-4-1180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0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73 130 1428,'-45'-58'13712,"23"27"-3514,22 31-10033,0-1-1,0 1 1,-1 0 0,1 0-1,0 0 1,0 0-1,0 0 1,-1 0 0,1 0-1,0 0 1,0 0 0,0 0-1,-1 0 1,1 0 0,0 0-1,-1 0 1,0 11 788,2 10-672,1-1-1,1 1 1,6 20-1,5 29 23,-7-2-201,10 65-12,-17-133-88,0 0 0,0 1 0,0-1 0,0 0 0,0 1 0,0-1 0,0 0 0,0 1 0,0-1 0,0 0 0,0 0 0,0 1-1,1-1 1,-1 0 0,0 1 0,0-1 0,0 0 0,0 0 0,0 1 0,0-1 0,1 0 0,-1 0 0,0 1 0,0-1 0,1 0-1,-1 0 1,0 0 0,0 1 0,1-1 0,-1 0 0,0 0 0,0 0 0,1 0 0,-1 0 0,0 0 0,0 0 0,1 1 0,-1-1-1,0 0 1,1 0 0,-1 0 0,0 0 0,1 0 0,9-13 48,4-22-1,9-28-54,2 1 0,46-80-1,-34 87 119,2-3-3560,-39 58 3054,1-1 1,-1 1 0,1-1 0,-1 1 0,1-1 0,0 1 0,-1-1 0,1 1 0,0 0 0,-1 0 0,1-1 0,0 1 0,-1 0 0,1 0 0,0 0 0,-1 0-1,1 0 1,0-1 0,0 1 0,-1 1 0,1-1 0,0 0 0,0 0 0,-1 0 0,1 0 0,1 1 0,19 8-8979,-11-3 5287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0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35 299 1316,'-10'-7'8541,"8"6"-7973,1 0 1,0 0-1,-1 0 1,1 0 0,0 0-1,0 0 1,0 0-1,0-1 1,0 1-1,-1-2 1,1 2-509,1 0 0,0 0 0,0 0 0,0 0-1,0 0 1,0 0 0,0 0 0,0 0 0,1 0 0,-1 1 0,0-1 0,0 0 0,1 0-1,-1 0 1,0 0 0,1 0 0,-1 1 0,1-1 0,-1 0 0,1 0 0,0 1 0,-1-1 0,1 0-1,1 0 1,5-7 68,1 1 0,1 0 0,0 1-1,0 0 1,11-6 0,-8 5 399,-1 0 0,18-14 0,-23 15 79,-4 5-305,0 0-1,0-1 1,0 1-1,0-1 1,-1 0-1,1 0 0,0 0 1,-1 1-1,0-1 1,1 0-1,-1-1 1,0 1-1,0 0 1,0 0-1,0 0 1,-1-1-1,1 1 0,-1-1 1,1 1-1,-1-4 1,0-9 668,0 1 1,-5-24-1,5 35-888,-1 0 0,0-1-1,0 1 1,0-1 0,0 1 0,0 0 0,-1 0 0,0-1-1,1 1 1,-1 0 0,0 1 0,0-1 0,-1 0 0,1 0 0,-1 1-1,-4-4 1,6 6-65,0-1-1,0 1 0,0 0 1,0 0-1,-1-1 0,1 1 1,0 0-1,0 0 0,0 0 1,-1 1-1,1-1 0,0 0 1,0 0-1,0 1 0,0-1 1,-1 1-1,1-1 0,0 1 1,0-1-1,0 1 0,0-1 1,0 1-1,0 0 0,0 0 1,-1 1-1,-24 25-38,23-23 39,-5 7-8,0 0 1,1 0-1,0 1 1,1 0 0,0 1-1,1-1 1,0 1 0,1 0-1,1 0 1,0 1 0,-2 22-1,4-26-45,1 0 0,0 0-1,1 0 1,0 0-1,0-1 1,1 1 0,5 14-1,-5-18-88,0 0 0,1 0 0,0 0 0,1 0 0,-1-1 0,1 1 0,0-1 1,0 0-1,1 0 0,-1-1 0,1 1 0,6 3 0,-9-7-196,1 1 0,0-1 0,0 0 1,0 1-1,0-2 0,0 1 1,0 0-1,0 0 0,0-1 0,0 0 1,0 0-1,1 0 0,-1 0 0,0 0 1,0 0-1,0-1 0,0 0 0,0 1 1,0-1-1,0 0 0,0-1 0,3-1 1,9-4-1608,-2-1 1,1 0-1,13-11 1,-19 13 898,13-11-1910,0 0 0,-2-1 0,31-36 0,-36 35 1555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0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89 106 1064,'3'-7'1259,"0"1"0,1 0 0,-2-1 0,5-11 0,-6 14-462,0 1-1,-1-1 0,1 1 0,-1-1 1,1 0-1,-1 1 0,0-1 0,-11-13 11757,11 17-12394,-6 21 2875,5-17-3507,-25 111 1207,16-66-662,-18 55-1,-2-15-155,47-173-786,-5 48 828,1 1 1,2 0-1,2 1 1,25-39-1,-35 63 92,1 1-1,1 0 1,-1 1-1,2 0 1,-1 0-1,1 1 1,0 0-1,1 0 1,-1 1-1,23-8 1,-30 12-41,0 1 0,1 0 0,-1 0 0,1 0-1,-1 0 1,0 1 0,1-1 0,-1 1 0,1 0 0,-1 0 0,1 0-1,-1 1 1,1-1 0,-1 1 0,1 0 0,-1 0 0,0 0 0,1 0 0,-1 1-1,0-1 1,0 1 0,0 0 0,0 0 0,0 0 0,0 0 0,-1 0 0,1 1-1,-1-1 1,1 1 0,-1 0 0,0-1 0,0 1 0,2 4 0,0 0-80,-1 0 1,1 1-1,-2-1 0,1 0 1,-1 1-1,0 0 1,0 0-1,-1-1 1,0 1-1,0 0 1,-1 0-1,0 0 1,-2 15-1,-5 6-2064,-1 0-1,-1 0 1,-15 31 0,-46 77-11915,48-98 9745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9.29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19 612,'2'9'14791,"9"-10"-7120,-4 0-8392,18-3 1386,131-15 1240,-129 17-2541,1 2 0,0 1-1,45 7 1,-66-7-157,19 3-2024,-14-5-2552,-12 1 5159,1 0 1,-1 0-1,0-1 0,0 1 0,0 0 0,0-1 0,0 1 1,0 0-1,0-1 0,0 1 0,0 0 0,0-1 0,0 1 1,0 0-1,0-1 0,0 1 0,0 0 0,0-1 0,0 1 1,0 0-1,0-1 0,0 1 0,0 0 0,-1-1 0,1 1 1,0 0-1,0 0 0,0-1 0,-1 1 0,1 0 0,0 0 1,0-1-1,-1 1 0,1 0 0,0 0 0,0 0 0,-1 0 1,1-1-1,0 1 0,-1 0 0,1 0 0,-1 0 0,-4-3-2798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0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85 2240,'-7'-5'6085,"6"4"-5578,1 0 0,0 1 0,-1-1 1,1 1-1,0-1 0,0 0 0,-1-1 0,1 2-267,0 0 0,0-1 0,0 1 0,0 0 0,0-1 0,-1 1 0,1 0 0,0-1 0,0 1 0,-2-2 1680,2 2-1680,0-1-1,-1 1 1,1 0 0,0 0 0,-1 0 0,1 0 0,0-1 0,-1 1 0,1 0 0,0 0 0,-1 0 0,1 0 0,0 0 0,-1 0 0,0 0 0,-7 11 2734,7-10-2964,1-1 0,-1 0 1,0 0-1,1 0 0,-1 0 1,0 0-1,1 0 0,-1 0 1,0 0-1,1 0 0,-1-1 1,1 1-1,-1 0 0,0 0 1,1 0-1,-1-1 0,1 1 1,-1 0-1,1-1 0,-1 1 1,1-1-1,-1 1 0,1 0 1,-1-1-1,1 1 0,-1-1 0,1 1 1,0-1-1,-1 1 0,1-1 1,-1 0-1,-7-19 66,7 18 28,1 1 1,-1 0-1,1 0 1,0-1-1,-1 1 1,1 0-1,0-1 1,0 1-1,0-1 0,0 1 1,0 0-1,0-1 1,1 1-1,-1 0 1,0-1-1,1 1 1,-1 0-1,1 0 1,-1-1-1,1 1 1,0 0-1,-1 0 1,1 0-1,0 0 0,0 0 1,1-2-1,2 1 137,-1 1 0,0-1-1,1 1 1,-1 0-1,1 0 1,0 1 0,-1-1-1,1 0 1,4 1-1,-1-1-43,-2 1-69,-1-1 1,1 1-1,0 0 0,0 0 1,9 1-1,-13 0-117,1-1 0,0 1 1,-1-1-1,1 1 0,-1 0 0,1 0 0,-1 0 1,0 0-1,1 0 0,-1 0 0,0 0 0,0 0 0,1 0 1,-1 1-1,0-1 0,0 0 0,0 1 0,-1-1 1,1 1-1,0-1 0,0 3 0,2 4-129,0 0 0,-1 1 0,0-1 0,-1 1 0,0-1 0,0 1 0,-1 0 0,0-1 0,-1 1 0,1 0 0,-2-1 0,1 1 0,-1-1 0,0 1 0,-7 13 0,2-4-2560,-20 34-1,-15 13-7618,27-42 5016,4-5 688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0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94 1988,'-2'-5'1409,"0"0"0,0 0 0,0 0 0,1 0-1,-1-7 1,-6-18 6302,2 21-4978,5 8-2243,0 0 0,1 0 0,-1 1 0,0-1 0,1 0 0,-1 0 0,1 0 0,0 0 0,-1 0 0,1 0 0,0 0 0,0 0 0,-1 0 0,1 0 0,0-2 0,-1 3-419,1 0 0,-1 1 0,1-1 0,-1 0 0,0 1 0,1-1 0,-1 0 0,1 1 0,-1-1 0,1 1 0,-1-1 0,1 1 0,-1-1 0,1 1 0,-1-1 0,1 1 0,0-1 1,-1 1-1,1 0 0,0-1 0,0 1 0,-1 1 0,-10 53 616,-25 70 0,3-15-190,3 9-138,-40 165-530,35-149-2446,27-112-1332,-20 39 0,24-55 1253,-1 0 1,1 0-1,-2 0 1,-9 11-1,4-10-1837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0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3 356 572,'-2'-27'2560,"2"0"0,0 0 0,2 0 0,0 0 0,2 0 0,2 1 0,0 0 0,17-44 0,-21 66-2281,0-1-1,0 1 0,1-1 1,0 1-1,0 0 1,0 0-1,0 0 1,1 0-1,0 1 0,-1-1 1,1 1-1,0 0 1,1 0-1,-1 0 1,1 1-1,-1 0 0,1 0 1,0 0-1,7-2 1,-8 3-245,0 0 1,0 1 0,0 0-1,1 0 1,-1 0 0,0 0-1,0 0 1,0 1 0,0 0-1,1 0 1,-1 0 0,0 0-1,0 1 1,-1-1 0,1 1-1,0 0 1,-1 0 0,1 0-1,-1 1 1,1-1 0,-1 1-1,0 0 1,0 0 0,2 4-1,0-1-15,0 0 0,-1 1 0,0 0-1,-1 0 1,0 0 0,0 0-1,0 0 1,-1 1 0,0-1 0,0 1-1,-1 0 1,0-1 0,0 1-1,-1 0 1,0 0 0,0 0 0,-1 0-1,0-1 1,0 1 0,-5 15 0,1-9-6,0-1 0,-1 1 1,0-1-1,-1 0 0,-1-1 1,1 0-1,-2 0 0,0 0 1,-1-1-1,-13 13 0,18-20-100,0 0-1,0-1 0,0 1 1,0-1-1,-1 0 0,1 0 1,-1-1-1,0 0 0,0 0 0,-11 2 1,14-3-179,1-1 0,-1 0 1,1 0-1,-1 0 0,1 0 1,-1-1-1,1 1 1,0 0-1,-1-1 0,1 0 1,0 0-1,-5-2 0,5 2-192,0 0 0,0-1 0,1 1 0,-1-1 0,0 0 0,1 1 0,-1-1 0,1 0 0,-1 0 0,1 0 0,0 0 0,0 0 0,0 0 0,0-1 0,-1-3 0,1 1-1005,0 0 0,0 0 0,0-1 0,1 1 0,-1 0 0,1 0 0,0-1 0,2-9 1,3-4-2721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0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167 610 2016,'13'-16'9073,"-12"14"-8218,1-1 0,-1 1 1,0-1-1,0 1 0,-1-1 0,1 1 0,0-1 0,-1 0 0,1-2 0,-7-9 5600,-10-9-3575,-7-9-2204,-1 3-484,2-2 0,1 0-1,2-1 1,-20-46-1,35 68-217,0 0 0,2 0-1,-1-1 1,1 1-1,1 0 1,-1-1 0,2 0-1,0-15 1,1 18 32,1 0 1,-1 0-1,2 0 0,-1 0 1,1 0-1,0 0 1,0 0-1,1 1 0,0 0 1,1 0-1,0 0 0,5-7 1,-1 3-26,1 0 1,0 1-1,21-17 1,-27 24 12,0 1 0,-1-1 0,1 1-1,0 0 1,0 0 0,0 1 0,0-1 0,1 1 0,-1 0 0,0 0 0,1 0-1,-1 1 1,0 0 0,1-1 0,-1 2 0,8 0 0,-9-1 3,-1 1 0,0 0 1,0 0-1,1 0 0,-1 0 0,0 0 1,0 1-1,0-1 0,0 0 0,0 1 1,0 0-1,-1-1 0,1 1 0,0 0 1,-1 0-1,0 0 0,1 0 0,-1 0 1,0 0-1,0 0 0,0 1 0,0-1 1,0 0-1,-1 1 0,1-1 1,-1 0-1,1 1 0,-1 3 0,1 3 1,-1 1 0,0-1 0,0 0 0,-1 1 0,0-1 0,-3 10 0,-7 16 7,-1-1 0,-2-1-1,-1 0 1,-21 34-1,12-24 3,-24 62 0,47-105-7,1 1 0,-1 0 0,1 0-1,0 0 1,-1 0 0,1-1 0,-1 1 0,1 0-1,0 0 1,0 0 0,0 0 0,0 0 0,0 0-1,0 0 1,0 0 0,0 0 0,0 0 0,0 0-1,0 0 1,0 0 0,1 0 0,-1 0 0,0-1-1,1 1 1,-1 0 0,1 0 0,-1 0 0,1 0-1,-1-1 1,1 1 0,0 0 0,-1 0 0,1-1 0,0 1-1,0 0 1,3 0-1,0 0 1,0 0-1,0 0 1,0 0-1,0-1 0,0 0 1,7 0-1,85-5-74,-33-5-2972,-12-3-2694,-1-7-3908,-31 11 5388,2 1 146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08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79 241 1212,'7'-17'6261,"-5"7"-1194,-1 1 0,0-1 0,-1-12 0,0 14-2548,-1 8-2421,-1 1 0,1-1 0,0 1 0,0-1 1,0 1-1,0 0 0,0 0 0,0-1 0,0 1 0,0 0 0,1 0 0,-1 0 0,0 0 0,0 0 0,0 2 1,-13 34-72,-2 3 29,-19 81-1,32-109-51,1 0 0,0 0 0,1 1 0,1-1 0,0 1-1,1-1 1,0 0 0,1 1 0,0-1 0,1 0-1,6 17 1,-9-27-8,1 1-1,1-1 1,-1 0-1,0 1 0,1-1 1,-1 0-1,1 0 1,-1 0-1,1 0 1,0 0-1,0 0 1,0 0-1,0-1 0,0 1 1,1-1-1,-1 1 1,0-1-1,4 2 1,-2-2-9,0-1 1,0 1 0,-1-1 0,1 1 0,0-1 0,0 0-1,-1 0 1,1-1 0,0 1 0,-1-1 0,8-2-1,0-1-17,0 0-1,-1-1 0,1 0 0,-1-1 0,0 0 0,-1-1 0,14-11 0,-10 5 24,0-1 0,0-1 0,-2 1 0,0-2 0,0 0 0,-2 0 0,0 0-1,-1-1 1,0-1 0,-1 1 0,-1-1 0,-1-1 0,4-27 0,-5 20 12,-1-1 1,0-40-1,-3 54-4,-1-1 0,-1 0 0,0 0 0,-1 1 0,-1 0 0,-8-22 0,12 33-2,-1 0-1,0 0 1,0 1 0,0-1 0,0 0 0,0 1 0,-1-1 0,1 0 0,0 1 0,-1 0 0,1-1 0,-1 1 0,1 0 0,-1 0 0,0 0 0,0 0 0,1 0 0,-1 0 0,0 0 0,-2 0 0,1 0-2,-1 1-1,1 0 1,0-1 0,-1 1 0,1 1 0,0-1 0,-1 0 0,1 1 0,0 0 0,-1 0 0,-2 1 0,-5 2-10,1 1 1,1 0-1,-1 1 1,1 0-1,0 0 0,-10 10 1,13-11-21,0 1 0,1 0 0,0 0 0,1 1 0,-1 0 0,1 0 0,0 0 0,1 0 0,0 0 0,0 1 0,0-1 0,-2 16 0,4-17-314,0 1 1,0 0 0,1 0-1,0 0 1,0-1-1,1 1 1,0 0-1,0 0 1,0 0 0,1-1-1,0 1 1,1-1-1,-1 0 1,1 1-1,5 8 1,-4-11-341,0 0 0,0 0 0,0 0 0,0 0 0,1 0 0,-1-1 0,1 0 0,0 0 0,0 0 1,0-1-1,0 0 0,8 3 0,10 2-4454,36 6 1,-50-11 3908,22 3-2388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0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41 432,'21'-41'25552,"-26"49"-20724,-6 10-4454,-64 187-619,24-53-5186,-39 72-12442,64-168 13120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10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230 260 2092,'16'-105'14340,"-3"17"-5830,-12 83-8030,6-56 4544,-24 95-4701,0 23-119,-12 61 1,6-23-58,-25 139 99,32-141-2167,-36 117 1,37-165-818,-11 35-8466,25-79 10463,0 1 0,1 0 1,-1 0-1,0 0 0,0-1 1,0 1-1,-1 0 0,1-1 0,0 1 1,-1-1-1,-2 3 0,-4 1-3354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1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26 233 784,'-2'-1'651,"1"0"0,-1-1 0,0 1-1,0 0 1,1-1 0,-1 1 0,1-1 0,-1 0-1,1 1 1,0-1 0,0 0 0,0 0 0,0 0 0,0 0-1,0 0 1,0 0 0,0 0 0,1 0 0,-1-3-1,1 1-84,0 1-1,1 0 0,-1-1 1,1 1-1,0 0 1,-1 0-1,2 0 0,-1 0 1,0 0-1,1 0 0,-1 0 1,4-4-1,4-6 275,0 1 0,1-1 0,1 2 0,0-1 1,0 2-1,1-1 0,17-10 0,-19 14-752,-1 2 0,1-1 0,0 1 0,0 1 1,0 0-1,0 0 0,1 1 0,0 0 0,0 1 0,0 0 1,14 0-1,-20 2-241,0 1 1,1-1 0,-1 1-1,0 1 1,1-1 0,-1 1-1,0 0 1,0 0 0,0 0 0,0 1-1,-1-1 1,1 1 0,-1 0-1,1 1 1,-1-1 0,5 6-1,4 6-2773,0 0 0,-1 1 0,11 20 0,-18-28 193,0 0 0,-1 0-1,6 16 1,-5-8-633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1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223 201 1936,'1'-37'8314,"0"21"-6374,-1 1 0,0 0-1,-1 0 1,0 0-1,-1 0 1,-7-25 0,8 39-1822,1-1 0,0 0 0,-1 1 0,0-1 1,1 0-1,-1 1 0,0-1 0,0 1 0,0-1 1,0 1-1,0 0 0,0-1 0,0 1 0,0 0 1,-1 0-1,1 0 0,-1 0 0,1 0 0,0 0 1,-1 0-1,0 0 0,1 1 0,-1-1 0,1 0 1,-1 1-1,0-1 0,1 1 0,-1 0 0,0 0 1,0 0-1,1-1 0,-1 2 0,0-1 0,1 0 1,-1 0-1,0 0 0,0 1 0,1-1 0,-1 1 1,1 0-1,-1-1 0,0 1 0,1 0 0,-1 0 1,1 0-1,-2 1 0,-5 4-81,-1 0 0,2 0 0,-1 1 0,1 0 0,0 0 0,-10 13 0,6-4 16,1 1 0,0-1-1,2 2 1,0-1 0,0 1 0,2 0-1,0 1 1,1-1 0,1 1 0,1 0-1,1 1 1,0-1 0,1 0 0,3 30-1,-1-44-98,0 0-1,0 0 1,1 0-1,-1 0 1,1 0-1,0 0 1,1-1-1,-1 1 1,1-1-1,0 0 1,0 1-1,0-1 1,7 7-1,-8-10-69,0 0 0,-1 1 0,1-1 0,0 0 0,0 0 0,0 0 0,0 0 0,0 0 0,0-1 0,0 1 0,0-1 0,1 1 0,-1-1 0,0 0 0,0 0 0,0 0 0,0 0 0,1 0 0,-1 0 0,0 0 0,0-1 0,0 1-1,0-1 1,0 0 0,0 0 0,0 0 0,0 0 0,0 0 0,0 0 0,0 0 0,0 0 0,-1-1 0,1 1 0,1-3 0,5-3-308,-2 0-1,1-1 1,-1 0 0,-1 0 0,1-1-1,-1 0 1,-1 0 0,1 0 0,2-11-1,4-15 255,8-43-1,-8 31 631,-1-10 1722,-7 18 2068,-14 74-3168,7-6-1120,1 0-1,2 0 1,1 0-1,1 1 1,6 38-1,-6-23-1629,2 10-2442,4-31-2547,8-4-5190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1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12 151 2436,'-2'-6'2007,"0"0"-1,0 0 0,1 0 1,-2-9-1,2 3 403,0-1 0,1 1-1,1-1 1,0 1 0,4-21-1,-5 32-2331,0 0 0,0 0-1,1 1 1,-1-1-1,0 0 1,0 1-1,0-1 1,1 0-1,-1 1 1,0-1-1,0 1 1,1-1-1,-1 0 1,1 1-1,-1-1 1,0 1-1,1-1 1,-1 1-1,1-1 1,0 1-1,-1-1 1,1 1 0,-1 0-1,2-1 1,-1 1-43,-1 0 1,1 0 0,0 0 0,-1 0 0,1 1 0,0-1 0,-1 0-1,1 0 1,0 1 0,-1-1 0,1 0 0,0 1 0,-1-1 0,1 1-1,-1-1 1,1 1 0,-1-1 0,1 1 0,0 0 0,2 3 15,0 0 0,0 0 0,0 1 0,0-1 0,2 7 0,2 11 2,-1 1 0,-1 0 0,0 0 0,-2 0 0,-1 1 0,-1-1 0,0 1 0,-2-1 0,-7 44 0,5-52-220,0 1-1,-8 22 1,11-38 159,0 0 1,0 0-1,0 0 1,0 0-1,0 0 0,0 0 1,0 0-1,0 0 0,0 0 1,0 0-1,0 0 1,0 0-1,0 0 0,0-1 1,0 1-1,0 0 1,0 0-1,0 0 0,0 0 1,0 0-1,0 0 0,0 0 1,0 0-1,0 0 1,0 0-1,0 0 0,0 0 1,-1 0-1,1 0 0,0 0 1,0 0-1,0 0 1,0 0-1,0 0 0,0 0 1,0 0-1,0 0 0,0 0 1,0 0-1,0 0 1,0 0-1,0 0 0,0 0 1,0 0-1,-1 0 1,1 0-1,0 0 0,0 0 1,0 0-1,0 0 0,0 0 1,0 0-1,0 0 1,0 0-1,0 0 0,0 1 1,0-1-1,0 0 0,0 0 1,0 0-1,0 0 1,0 0-1,0 0 0,0 0 1,0 0-1,0 0 0,0 0 1,0 0-1,-3-8-373,-1-10-150,3 4 287,1-1 0,0 1 0,2-1 0,-1 1 0,2 0 0,8-27 0,-1 11 201,1 2 1,18-33-1,-24 50 142,1 2-1,0-1 1,1 1-1,0 0 1,1 0-1,-1 1 1,2 0-1,-1 0 1,11-7-1,-16 13-47,0 0 0,0 0 0,0 1 0,0-1 0,0 1 0,0 0 0,0-1 0,0 2 0,1-1 0,-1 0 0,0 0 1,1 1-1,-1 0 0,0 0 0,1 0 0,-1 0 0,1 0 0,-1 1 0,0-1 0,1 1 0,-1 0 0,0 0 0,0 0 0,0 1 0,0-1 0,0 1 0,0 0 0,0-1 0,0 1 0,0 1 0,-1-1 0,1 0 0,-1 0 0,3 4 0,-1 0-13,-1-1-1,1 0 0,-1 1 0,0 0 0,-1 0 1,1 0-1,-1 0 0,0 0 0,-1 0 1,0 1-1,1 6 0,1 13 31,-1 33 0,-2-57-66,-1 19-404,0 0 0,-2 0 0,0-1 0,-10 34 0,-1-11-3427,-2 2-3642,13-37 4759,-4 10-7187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09.7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184 321 156,'-5'-12'6849,"-3"-4"5982,13 30-3751,-4 10-7035,-7 26-3383,5-44 1974,-8 48-1304,-2 0 0,-3 0 1,-27 68-1,1-33-6856,-7-3-7661,39-73 11106</inkml:trace>
  <inkml:trace contextRef="#ctx0" brushRef="#br0" timeOffset="1">1013 91 2952,'5'-22'4302,"-3"16"-2825,-1-1-1,0 1 0,0 0 0,0-1 1,-1 1-1,0-13 0,0 18-1322,0 1-1,0-1 0,0 1 1,0 0-1,0-1 0,0 1 1,-1-1-1,1 1 0,0-1 1,0 1-1,0-1 0,0 1 1,0 0-1,-1-1 0,1 1 1,0-1-1,0 1 0,-1 0 1,1-1-1,0 1 0,-1 0 1,1-1-1,0 1 0,-1 0 1,1 0-1,0-1 0,-1 1 1,1 0-1,-1 0 1,1 0-1,0-1 0,-1 1 1,-11 9 3825,-5 23-1929,-55 196-212,50-132-1721,-50 200-1410,53-232-2045,3-22-4985,10-32 2594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1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74 256 2848,'-3'-73'13314,"0"3"-3960,3 69-9323,-2-20 3571,2 21-3556,0-1 0,0 1-1,0 0 1,0-1 0,0 1 0,-1-1 0,1 1 0,0 0 0,0-1-1,0 1 1,-1-1 0,1 1 0,0 0 0,-1 0 0,1-1-1,0 1 1,-1 0 0,1-1 0,0 1 0,-1 0 0,1 0 0,0 0-1,-1-1 1,1 1 0,-1 0 0,1 0 0,0 0 0,-1 0-1,1 0 1,-1 0 0,1 0 0,-1 0 0,1 0 0,0 0 0,-1 0-1,1 0 1,-1 0 0,1 0 0,-1 0 0,-1 2-36,1 0 0,-1-1-1,1 1 1,0 0 0,-1 0 0,1 0 0,0 0 0,1 0 0,-1 0 0,0 0-1,0 0 1,0 5 0,-1-1 2,-7 22 10,1 1 1,-7 58 0,13-71-22,1 1 1,1-1 0,0 1-1,1-1 1,1 1 0,7 30-1,-7-42-21,-1 1-1,1-1 1,1 0-1,-1 0 1,1 0 0,-1 0-1,2 0 1,-1 0-1,0-1 1,1 0-1,5 6 1,-7-9-14,0 1 0,0-1 0,0 0 0,0 0 0,0 0 0,0 0 0,0 0 0,1-1 0,-1 1 0,0 0 1,0-1-1,1 0 0,-1 0 0,0 1 0,0-1 0,1-1 0,-1 1 0,0 0 0,1 0 0,-1-1 0,0 1 0,0-1 0,0 0 0,0 0 0,1 0 0,-1 0 1,0 0-1,-1 0 0,1 0 0,2-3 0,2-1-64,0 0 1,0 0-1,-1-1 1,0 0-1,0 0 1,0 0-1,-1 0 0,0-1 1,0 0-1,4-12 1,3-8-75,9-42 0,-16 54 171,0-4 51,0 0 0,-1 0 0,-1 0 0,-1-33 0,-1 40 29,-1 1 1,0 0-1,-1 0 0,0 0 0,-1 0 0,-1 0 0,1 0 0,-1 1 0,-8-14 0,10 21-66,1 1 0,-1 0 0,1 0-1,-1 0 1,1 0 0,-1 1 0,0-1 0,0 0 0,0 1-1,0-1 1,0 1 0,0 0 0,-1-1 0,1 1 0,0 0-1,0 0 1,-1 1 0,1-1 0,-1 1 0,1-1-1,-1 1 1,1-1 0,-1 1 0,1 0 0,-1 0 0,1 1-1,-1-1 1,1 0 0,-1 1 0,1 0 0,-1-1 0,-4 3-1,2-1-12,0 1-1,0 0 1,1-1-1,-1 2 0,0-1 1,1 0-1,0 1 0,0 0 1,0 0-1,0 0 1,1 0-1,-1 1 0,1-1 1,-3 7-1,4-5-56,-1 1 0,1-1 0,1 1 0,-1-1 0,1 1 0,0 0 0,1-1 0,-1 1 0,1 0 0,1 0 0,-1-1 0,1 1 0,0 0 0,1-1 0,0 1 0,0-1 1,0 1-1,7 11 0,-5-9-522,1-1 1,0 0-1,1 0 1,0 0-1,10 10 1,-10-12-461,1-1 0,0 1 0,0-1 0,0 0 1,1-1-1,8 5 0,6 0-5153,36 9 0,-45-15 4153,9 2-1291</inkml:trace>
  <inkml:trace contextRef="#ctx0" brushRef="#br0" timeOffset="1">378 421 1268,'-9'-16'15101,"4"-3"-6602,5 13-4551,-1 9-1692,-2 21-1208,-1 37-1513,0-8-148,-13 67-1,9-86-3995,-14 43 0,-9-8-9235,20-49 9238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12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1976,'0'-15'11302,"0"-8"737,1 22-11862,-1-1 0,1 1 0,-1 0 0,1 0 0,-1 0 0,1 0 0,0 0 0,0 0 0,-1 0 0,1 0 0,0 0 0,0 0 0,0 0 0,0 0 0,0 0 0,0 1 0,0-1 0,0 0 0,2 0 0,25-12 435,-25 12-513,4-2-233,1 1-1,0-1 1,-1 1 0,1 1 0,0 0-1,0 0 1,0 0 0,9 1 0,-12 1-462,0-1-1,-1 1 1,1 0 0,0 0 0,0 0 0,-1 1 0,1-1 0,-1 1 0,0 0-1,1 1 1,-1-1 0,0 1 0,0-1 0,0 1 0,3 4 0,-6-5 112,1-1 1,-1 1 0,0 0-1,0 0 1,1-1 0,-1 1-1,-1 0 1,1 0 0,0 0-1,0 1 1,-1-1-1,1 0 1,-1 0 0,0 0-1,1 0 1,-1 0 0,0 1-1,0-1 1,-1 0 0,1 0-1,0 0 1,-1 0 0,1 1-1,-1-1 1,0 0 0,1 0-1,-1 0 1,-2 3-1,-7 7-2052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1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69 635 2608,'-6'4'2312,"-1"0"0,0 0 0,0-1 0,-9 4 1,-10-2 10532,101-9-12806,2-2-9206,-55 4 5479,28-6-5093,-26 4 4640</inkml:trace>
  <inkml:trace contextRef="#ctx0" brushRef="#br0" timeOffset="1">1360 153 1324,'4'-30'8525,"-1"0"0,-2-43 0,-1 54-4853,-2 18-3145,-1 6-277,-2 7-52,-15 129 412,-46 169 1,-45 65-7828,103-355 3939,2-6-2012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1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48 242 2184,'-13'-62'7333,"7"40"-4079,0-1-1,2 0 1,-1-35-1,5 56-3005,-1 0 0,1 0 0,0-1-1,1 1 1,-1 0 0,0-1-1,1 1 1,-1 0 0,1 0 0,0 0-1,0-1 1,-1 1 0,1 0 0,1 0-1,-1 0 1,0 0 0,0 1-1,1-1 1,-1 0 0,1 0 0,0 1-1,1-2 1,0 2-200,-1 0 1,1 0-1,-1 0 1,1 1-1,-1-1 1,1 1-1,-1 0 1,1 0-1,-1 0 1,1 0-1,-1 0 0,1 0 1,0 1-1,-1-1 1,1 1-1,-1 0 1,0-1-1,1 1 1,3 3-1,2 0-14,-1 0 1,0 1-1,0 0 1,0 0-1,0 0 1,-1 1-1,0 0 1,-1 0-1,1 1 1,-1 0-1,0 0 1,-1 0-1,1 0 1,-2 1-1,1 0 0,-1-1 1,0 1-1,0 1 1,-1-1-1,-1 0 1,2 13-1,-2-16-147,0 1 0,-1 0 0,0 0 0,0 0 0,-1-1-1,0 1 1,0 0 0,0-1 0,0 1 0,-1 0 0,0-1 0,0 0-1,-1 1 1,0-1 0,1 0 0,-2 0 0,1-1 0,0 1 0,-1-1-1,0 1 1,0-1 0,0 0 0,-1-1 0,0 1 0,1-1 0,-1 0-1,0 0 1,0 0 0,-1-1 0,1 1 0,-11 2 0,12-4-623,-1 0 0,0 0-1,1-1 1,-1 1 0,0-1 0,0 0 0,1 0 0,-8-1 0,10 0-110,-1 1 1,0-1-1,1 0 1,-1 0-1,1 0 1,-1 0-1,1 0 1,-1-1-1,1 1 1,0-1-1,-1 0 1,1 0-1,0 1 1,0-1-1,-2-4 1,-3-6-3090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1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157 134 1368,'-42'4'5360,"27"-1"-2405,0-1 0,0-1 0,0 0 0,0-2 0,-24-2 0,45 1 1338,34-4-3487,575-68-55,-262 22-1056,-325 48-111,44 1-1,-22 10-1862,-44-6 1433,0 1-1,0 0 0,-1 0 1,1 1-1,-1-1 0,5 5 1,-9-7 436,0 1 0,0 0 0,0 0 0,0 0 0,0 0 0,-1 0 0,1 0 0,0 0 0,-1 0 0,1 0 0,-1 0 0,1 0 1,-1 1-1,1-1 0,-1 0 0,0 0 0,0 1 0,0-1 0,1 0 0,-1 0 0,0 1 0,-1-1 0,1 0 0,0 0 0,0 0 0,0 1 1,-1-1-1,1 0 0,-1 0 0,1 0 0,-1 0 0,1 1 0,-1-1 0,0 0 0,1 0 0,-3 1 0,-9 13-3359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1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54 2168,'-13'-6'3810,"9"4"-2136,0 0 1,0 1 0,1-1 0,-1-1-1,0 1 1,1-1 0,0 1-1,-1-1 1,1 0 0,0 0 0,-4-5-1,-2-5 2005,9 13-3645,0 0-1,0 0 1,-1 0-1,1 0 1,0 0-1,0 0 1,0 0 0,0 0-1,0 0 1,-1 0-1,1 0 1,0 0-1,0 0 1,0 0 0,0 0-1,0 0 1,-1 0-1,1 0 1,0 0-1,0 0 1,0 0 0,0 0-1,0 1 1,0-1-1,0 0 1,-1 0-1,1 0 1,0 0 0,0 0-1,0 0 1,0 0-1,0 1 1,0-1-1,0 0 1,0 0 0,0 0-1,0 0 1,0 0-1,0 0 1,0 1-1,0-1 1,0 0 0,0 0-1,0 0 1,0 0-1,0 1 1,-1 31-53,2-12 163,-30 232-12,3-63-215,26-165-336,4-25-10,4-13 182,16-40-350,-12 26 382,21-37 0,-29 58 204,0 0 0,1 0-1,0 1 1,1-1 0,-1 1 0,1 0-1,1 1 1,-1-1 0,13-7 0,-14 11 8,0-1 1,0 2 0,1-1-1,-1 1 1,0-1 0,0 1 0,1 1-1,-1-1 1,0 1 0,1 0-1,-1 0 1,1 1 0,-1-1-1,0 1 1,1 0 0,-1 1-1,0-1 1,0 1 0,0 0 0,0 1-1,0-1 1,0 1 0,-1 0-1,1 0 1,-1 0 0,5 5-1,-6-6 18,0 1 0,0 0-1,0 0 1,-1 0 0,1 0 0,-1 0-1,1 1 1,-1-1 0,0 1-1,-1 0 1,1 0 0,0-1-1,-1 1 1,0 0 0,0 0-1,0 0 1,-1 0 0,1 0 0,-1 0-1,0 1 1,0-1 0,0 0-1,-1 0 1,1 0 0,-1 0-1,0 0 1,0 0 0,-1 0 0,1 0-1,-1-1 1,0 1 0,0 0-1,0-1 1,-4 5 0,1-2-3,0-1 1,0 1-1,0-1 1,-1-1 0,0 1-1,0-1 1,0 0-1,-1 0 1,1-1 0,-1 1-1,0-2 1,0 1-1,0-1 1,0 0 0,-1 0-1,1-1 1,0 0-1,-1 0 1,-9-1 0,11 0-230,0-1 0,0 0 1,0 0-1,0 0 0,0-1 1,0 1-1,1-2 1,-1 1-1,1 0 0,-9-6 1,9 4-249,1 1 0,0 0 0,0-1 0,0 0 0,1 0 0,-1 0 1,1-1-1,0 1 0,0-1 0,0 1 0,1-1 0,0 0 0,-2-5 0,0-5-1431,1 1 1,0-1-1,2 0 0,-1 0 0,2 0 1,2-25-1,2-8-2613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1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99 2096,'12'-2'10244,"4"-6"-181,-16 8-9973,0 0-54,0 1 0,0-1 0,-1 1 1,1-1-1,0 0 0,-1 1 0,1-1 0,-1 0 1,1 0-1,0 1 0,-1-1 0,1 0 0,-1 0 1,1 0-1,-1 0 0,1 1 0,-1-1 0,1 0 1,0 0-1,-1 0 0,1 0 0,-2 0 0,-10 2 283,11-2-313,0 0 0,0 1 0,1-1 0,-1 0 0,0 1 1,0-1-1,0 0 0,0 0 0,0 0 0,0 0 0,0 0 0,1 0 0,-1 0 0,0 0 0,0-1 0,0 1 0,0 0 0,0 0 0,1-1 0,-1 1 0,0-1 0,0 1 0,0 0 0,1-1 0,-1 1 0,0-1 0,1 0 0,-1 1 0,0-1 0,1 0 0,-1 1 0,1-1 0,-2-1 0,-7-13-3,7 13 72,1 1-1,0-1 1,-1 0-1,1 0 0,0 1 1,0-1-1,0 0 1,0 0-1,0 0 0,0 0 1,1 0-1,-1 0 1,1-1-1,0 1 1,-1 0-1,1 0 0,0 0 1,0 0-1,0-1 1,0 1-1,1 0 1,-1 0-1,2-4 0,-2 5-15,1 0 0,-1 0 0,0 0-1,1 0 1,-1 0 0,1 0-1,-1 0 1,1 0 0,0 0 0,-1 0-1,1 0 1,0 1 0,0-1 0,-1 0-1,1 1 1,0-1 0,0 0 0,0 1-1,0-1 1,0 1 0,0-1 0,0 1-1,0 0 1,0-1 0,0 1-1,0 0 1,0 0 0,0 0 0,0 0-1,1 0 1,-1 0 0,0 0 0,0 0-1,0 0 1,1 1 0,1 0 15,-1 0 1,1 0 0,-1 1-1,0-1 1,1 1 0,-1 0-1,0 0 1,0 0 0,0 0-1,-1 0 1,1 0 0,0 0-1,-1 1 1,2 2 0,2 4-29,-1 0-1,-1 0 1,1 1 0,-2-1 0,1 1 0,-1-1 0,-1 1 0,0 0 0,0 0 0,-1-1 0,-1 17 0,-10 41-2296,-5-3-4688,13-57 5055,1 0 0,-1 0 0,-1 0 0,1-1 0,-1 1 0,-7 7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1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167 196 2352,'15'-72'9481,"-10"54"-7514,-1-1 0,-1 1 0,2-30 0,-5 47-1580,0 0 1,0-1-1,0 1 0,0 0 1,0-1-1,0 1 0,0-1 0,-1 1 1,1 0-1,-1 0 0,1-1 0,-1 1 1,1 0-1,-2-2 0,-3 5 2106,-1 10-2444,-5 23 715,-10 53 0,8-26-177,-67 244 509,24-105-1278,54-188-330,5-15 44,8-22-220,-7 13 510,8-11-76,0 1-1,1-1 1,32-36-1,-37 49 250,0 1-1,0 0 0,1 0 0,-1 1 0,2 1 0,-1-1 1,1 1-1,0 1 0,0 0 0,1 0 0,11-3 0,-20 7 7,0 0 0,1 1 0,-1-1-1,0 1 1,1-1 0,-1 1 0,1 0 0,-1 0-1,1 0 1,-1 0 0,0 0 0,1 1 0,-1-1-1,0 1 1,1-1 0,-1 1 0,0 0 0,1 0-1,-1 0 1,0 0 0,0 1 0,0-1-1,0 0 1,0 1 0,0-1 0,-1 1 0,1 0-1,0 0 1,-1 0 0,0 0 0,1 0 0,-1 0-1,0 0 1,2 4 0,-1-1 31,-1 1 0,1 0 0,-1-1 0,0 1 0,-1 0 0,1 0 0,-1 0 1,0 0-1,0-1 0,-1 1 0,0 0 0,0 0 0,-2 6 0,0-5 9,0 0 1,0 0-1,0-1 1,-1 1-1,0-1 0,0 0 1,-1 0-1,0-1 1,0 1-1,0-1 0,0 0 1,-1-1-1,0 1 0,0-1 1,0 0-1,-1-1 1,-11 6-1,13-7-182,0 0-1,0 0 1,0-1 0,0 0 0,-1 0-1,1 0 1,-1 0 0,1-1 0,-1 0-1,1 0 1,-1-1 0,1 1-1,0-1 1,-1 0 0,1-1 0,0 1-1,0-1 1,-1 0 0,1 0-1,1-1 1,-1 0 0,0 0 0,1 0-1,-6-4 1,7 4-377,0 0-1,0-1 1,1 1 0,-1-1 0,1 1-1,0-1 1,0 0 0,0 0 0,0 0-1,1 0 1,0 0 0,0 0-1,0 0 1,0 0 0,0-8 0,0 2-1347,2 0 0,-1 1 0,1-1 0,1 0 0,4-16 0,1 4-1998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1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1156,'-9'-16'24195,"18"13"-23579,23-4-875,7 5-3441,-35 2 2486,1 0 1,0 1 0,-1-1-1,1 1 1,0 0-1,-1 0 1,1 0 0,-1 1-1,0 0 1,1 0 0,-1 0-1,0 0 1,5 4-1,-3 1-1930</inkml:trace>
  <inkml:trace contextRef="#ctx0" brushRef="#br0" timeOffset="1">44 181 2612,'-3'2'2167,"0"-1"0,0 0 0,0 1 0,-1-1 0,2 1-1,-1 0 1,0 0 0,-3 7 4557,14-7-5239,6-2-988,41-5-2416,0-6-6072,1-1-2974,-32 9 6775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1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5 265 2448,'-2'-17'3455,"0"0"-1,1-17 1,2 26-2817,-1 1 1,2-1 0,-1 1 0,1-1 0,0 1 0,0 0-1,5-8 1,-1 1 281,1 1 0,0 1-1,1-1 1,17-19 0,-21 28-747,-1 0 0,1 1 0,0-1 0,-1 1 0,2-1 0,-1 1 1,0 0-1,1 1 0,-1-1 0,1 1 0,0 0 0,-1 0 0,1 0 0,0 1 0,0 0 1,10-1-1,-11 2-77,0 0 0,0 1 1,0-1-1,-1 1 1,1 0-1,0 0 0,-1 1 1,1-1-1,-1 1 1,1 0-1,-1 0 1,0 0-1,0 0 0,0 0 1,0 1-1,0-1 1,0 1-1,-1 0 0,1 0 1,-1 0-1,0 0 1,0 0-1,0 1 0,2 3 1,0 1 18,-1 1 0,0-1 0,-1 0 0,1 1 0,-1-1 0,-1 1-1,0-1 1,0 1 0,-1 13 0,-2-2-53,-2 1 1,0-1-1,-1 1 0,-1-1 0,-1-1 0,0 1 0,-2-1 0,-11 19 1,-15 20-478,-47 59 1,63-92-520,-16 22-2075,32-43 1696,1 1 0,0 0 0,-1 0 0,-1 9 0,3-13 922,1 0 0,0-1-1,0 1 1,0 0 0,0 0 0,0-1-1,0 1 1,0 0 0,0-1-1,0 1 1,0 0 0,0-1 0,0 1-1,0 0 1,1-1 0,-1 1-1,0 0 1,0-1 0,1 1 0,-1-1-1,0 1 1,1 0 0,-1-1-1,1 1 1,-1-1 0,1 1 0,-1-1-1,1 0 1,-1 1 0,1-1-1,0 1 1,7 0-3574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10.1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20 204 872,'-4'-11'2813,"0"3"234,1 0 0,1 0 1,0 0-1,-3-16 0,5 21-2246,0 0 0,0 0 0,0-1-1,1 1 1,-1 0 0,3-5 0,-2 4-570,1 0 1,-1 1 0,1 0 0,0-1 0,0 1-1,4-5 1,1 1-27,0 0 1,0 0-1,1 0 1,0 1-1,0 0 0,0 1 1,1 0-1,0 0 1,0 0-1,0 2 0,1-1 1,-1 1-1,1 0 1,0 1-1,0 0 0,17-1 1,-18 3-504,0 0 0,0 0 0,0 1 1,0 1-1,0-1 0,0 1 0,0 1 0,9 3 1,-11-3-539,1 1 1,-1 0-1,0 0 1,0 0-1,-1 1 1,0 0 0,0 0-1,0 1 1,9 11-1,-11-13-370,0 1-1,0 1 1,-1-1-1,0 0 0,0 1 1,0 0-1,-1-1 0,0 1 1,0 0-1,0 0 1,1 12-1,0 4-2204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1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73 2352,'-2'3'2380,"1"-3"-1785,0 1 0,0-1 0,1 1 0,-1-1 0,0 1 0,0-1 0,0 0 0,1 1 0,-1-1 0,0 0 0,0 0 0,0 1 0,0-1 0,0 0 0,0 0 0,0 0 0,0 0 0,0 0 0,-6-1 455,6 2-942,1-1 0,-1 0 0,0 0 0,1 1-1,-1-1 1,1 1 0,-1-1 0,1 0 0,-1 1 0,1-1 0,-1 1 0,1-1 0,0 1 0,-1 0-1,1-1 1,-1 1 0,1-1 0,0 1 0,0 0 0,-1-1 0,1 1 0,0 0 0,0-1 0,0 1-1,0 0 1,0 0 0,-4 28 1140,1-12 30,-2 15 1263,5-30-2418,-1-1-1,1 0 0,0 0 1,0 1-1,0-1 0,0 0 0,0 0 1,0 0-1,0 1 0,1-1 0,-1 0 1,0 0-1,1 0 0,-1 1 0,1-1 1,-1 0-1,1 0 0,-1 0 1,1 0-1,0 0 0,0 0 0,0 0 1,1 1-1,2-3-27,0 0-1,1 0 1,-1 0 0,0-1 0,0 1-1,0-1 1,-1 0 0,1-1 0,5-3-1,-7 5-44,5-4 100,0 1-1,0-1 1,0-1-1,-1 1 1,1-1-1,-2 0 1,1-1-1,-1 1 1,0-1-1,0 0 1,-1-1-1,1 1 1,-2-1-1,1 0 1,-1 1-1,0-1 1,-1-1-1,3-14 1,-5 22-110,0-1 0,0 0 0,1 1 0,-1-1 0,0 1 0,-1-1 0,1 0 0,0 1 0,0-1 0,-1 1 0,1-1-1,-1 1 1,1-1 0,-1 1 0,0-1 0,1 1 0,-1 0 0,0-1 0,0 1 0,0 0 0,-1-2 0,1 2-52,-1 1-1,1-1 1,0 1-1,0 0 0,0-1 1,0 1-1,0 0 1,0-1-1,-1 1 1,1 0-1,0 0 0,0 0 1,0 0-1,-1 0 1,1 0-1,0 0 0,0 1 1,0-1-1,0 0 1,-1 1-1,1-1 0,0 1 1,0-1-1,0 1 1,0 0-1,0-1 1,0 1-1,-1 1 0,-11 8-1868,1-1 0,-22 24 0,27-24-219,0-1-1,0 1 0,1 0 0,0 1 1,1 0-1,0-1 0,1 2 0,0-1 1,-3 11-1,3 7-2471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1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62 123 1184,'-10'-2'2653,"0"-1"-1,0 0 1,-16-8-1,21-8 9521,7 19-11790,0 0 1,0 0 0,0 0-1,0 0 1,-1 1 0,1-1-1,0 1 1,0-1-1,0 1 1,-1 0 0,4 1-1,-3-1-384,16 7 176,-1 1 0,0 0 0,-1 1-1,0 1 1,27 24 0,14 10-12,-50-41-154,0 0 0,0 0 0,0-1 0,1 0 0,-1 0 0,1-1 0,0 0 0,0 0 0,0-1 0,0 0 0,0 0 0,0-1 0,0 0 0,0 0-1,0-1 1,0 0 0,11-3 0,-2-1 3,0 0 1,-1-1-1,0-1 0,0 0 0,0-1 0,-1-1 0,14-11 0,-16 9 13,-12 10-19,0 0 1,0 0-1,0 0 0,0 1 1,0-1-1,0 0 0,0 0 1,0 1-1,0-1 1,0 0-1,1 1 0,-1-1 1,0 1-1,0 0 1,1-1-1,-1 1 0,0 0 1,1 0-1,-1 0 1,0 0-1,1 0 0,-1 0 1,0 0-1,2 1 0,32 3-306,1-1 0,64-2 0,-86-2 103,0-1 1,0 0-1,0-1 0,-1-1 0,1 0 0,-1-1 0,0 0 0,0-1 1,-1 0-1,15-11 0,-23 14 174,0 0 0,0 0 0,-1 0 1,0 0-1,0-1 0,5-7 0,-7 10 62,0 1 0,-1-1-1,1 0 1,-1 0 0,0 1 0,1-1-1,-1 0 1,0 0 0,1 1 0,-1-1-1,0 0 1,0 0 0,1 0 0,-1 0 0,0 1-1,0-1 1,0 0 0,0 0 0,0 0-1,0 0 1,-1 1 0,1-1 0,0 0-1,0 0 1,-1 0 0,1 0 0,0 1-1,-1-1 1,1 0 0,-1 1 0,1-1-1,-1 0 1,1 1 0,-1-1 0,1 0-1,-1 1 1,0-1 0,1 1 0,-1-1-1,0 1 1,0-1 0,-1 0 0,-9-4 323,0 1-162,20 7-236,20 6 31,0-1 0,0-1 0,0-1 0,48 2 1,-55-7 17,1-1 0,-1-1 0,0 0 0,0-2 0,0-1 1,41-13-1,-62 16 9,1-1 0,-1 1 1,1-1-1,-1 0 1,0 1-1,1-1 0,-1 0 1,0 0-1,0 0 1,-1 0-1,1 0 0,0 0 1,-1-1-1,1 1 1,-1 0-1,0 0 0,1 0 1,-1-4-1,0-7 274,-1 32-486,1-16 80,0-1 0,0 0 0,0 0-1,-1 0 1,1 0 0,-1 0 0,1 0 0,-1 0 0,0 0-1,0 0 1,0 0 0,0 0 0,-2 3 0,1-3-419,0 0 0,0 0 0,0 0 0,0-1 1,0 1-1,0-1 0,-1 1 0,1-1 0,-5 2 0,1-1-1490,-1 0 1,1-1-1,-1 1 0,1-1 0,-1-1 0,0 1 0,-11-2 0,4-1-2257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1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3 584 1232,'-3'-17'21288,"22"22"-13825,-18-3-7387,0 0 0,0 0-1,0 0 1,0-1-1,0 1 1,0 0 0,0-1-1,1 1 1,-1 0 0,1-1-1,-1 0 1,1 1-1,-1-1 1,1 0 0,0 0-1,2 2 1,16 14 49,-9 9 148,-10-22-223,1 0 0,-1 0-1,1 0 1,0-1 0,0 1 0,0 0-1,0-1 1,0 1 0,1-1 0,0 0 0,-1 0-1,6 4 1,-7-6-44,0-1 0,0 0 0,0 1 0,0-1 0,0 0 0,1 0 0,-1 0 0,0 0 0,0 0 0,0 0 0,0 0 0,1 0 0,-1 0 0,0 0 0,0-1 0,0 1 0,0-1 0,0 1 0,0 0 0,0-1 0,0 0 0,0 1 0,0-1 0,0 0 0,0 1 0,0-1 0,0 0 0,1-1 0,25-31 236,-19 22-205,108-138-37,62-71 0,-115 153 0,125-99 0,-147 130 0,-39 34 0,-21 21 0,17-17 0,-3 12 0,5-12 0,-17 17-4087,14-15 2136,1 0-1,-1 0 0,1 1 0,0-1 0,0 1 0,0 0 0,1 0 1,-2 5-1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2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87 2820,'-21'7'11698,"-12"-2"-445,27-5-9967,-4 0 2016,18-5-2399,-1 2-868,-1 1 1,1 0 0,0 0 0,0 1 0,-1-1 0,1 2 0,0-1 0,13 1 0,0 2-40,34 7-1,-36-5-207,1-1-1,29 1 1,-40-4-293,0-1 0,0 0-1,0 0 1,0-1 0,0 0 0,0 0 0,0-1 0,-1 0 0,1 0 0,9-7-1,24-20-6699,-6-6-3821,-29 28 7235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2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36 704,'-28'12'27756,"43"-19"-26561,-3 1-1165,0 0-1,1 0 1,0 1 0,0 1 0,0 0 0,0 1 0,1 1 0,-1 0 0,1 0 0,0 2 0,-1-1-1,27 4 1,-9 1-3177,40 11 0,27 12-10884,-87-23 11785,16 3-2402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2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22 1620,'-18'1'5551,"15"0"-4365,0 0-1,0-1 1,0 1 0,-1-1-1,1 0 1,0 0 0,0-1-1,0 1 1,0 0-1,0-1 1,0 0 0,0 0-1,0 0 1,-5-2 0,8 3-1104,0-1 0,0 1 0,0 0 1,0 0-1,0-1 0,0 1 0,0 0 0,0 0 1,0-1-1,0 1 0,1 0 0,-1 0 1,0-1-1,0 1 0,0 0 0,0 0 0,0 0 1,0-1-1,1 1 0,-1 0 0,0 0 1,0 0-1,0 0 0,1-1 0,-1 1 0,0 0 1,0 0-1,0 0 0,1 0 0,-1 0 1,0 0-1,0 0 0,1 0 0,-1 0 0,0 0 1,0-1-1,1 1 0,-1 0 0,0 0 1,0 1-1,1-1 0,-1 0 0,0 0 0,0 0 1,1 0-1,12-2 168,126-7-1240,-116 9-676,-1 1 0,0 1-1,0 1 1,27 7-1,-13 3-2958,-16 1-1445,-20-14 5914,0 0 0,0 0 0,1 1 0,-1-1 0,0 0 0,0 1 0,0-1 0,0 0 1,1 0-1,-1 1 0,0-1 0,0 0 0,0 1 0,0-1 0,0 0 0,0 1 0,0-1 0,0 0 0,0 1 0,0-1 1,0 0-1,0 1 0,0-1 0,0 0 0,0 0 0,-1 1 0,1-1 0,0 0 0,0 1 0,0-1 0,0 0 0,-1 0 0,1 1 1,0-1-1,-5 9-2498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2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61 1532,'-5'3'1030,"2"-2"241,0 1 0,0 1 0,0-1 0,0 0 0,0 1 0,0 0 0,1-1 0,-1 1 0,1 0 0,-3 5 0,18-13 5644,26 1-4948,-2 1-1304,16-4-275,-35 6-1793,1-2 1,33-8-1,-46 9 59,0-1 0,0 1 0,0-1 0,9-6 0,-11 5-268,1 1 1,-1-1-1,0 0 0,0 0 0,0 0 1,3-6-1,1 1-1794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22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42 2668,'-5'-2'1772,"-4"-2"1784,1 0-1,0 0 1,0-1-1,-8-5 1,16 10-3421,0 0-1,-1 0 1,1 0-1,0 0 1,0 0-1,-1-1 1,1 1-1,0 0 1,0 0-1,-1 0 1,1 0-1,0-1 1,0 1-1,0 0 1,-1 0-1,1-1 1,0 1-1,0 0 1,0 0 0,0-1-1,-1 1 1,1 0-1,0 0 1,0-1-1,0 1 1,0 0-1,0 0 1,0-1-1,0 1 1,0 0-1,0-1 1,0 1-1,0 0 1,0-1-1,0 1 1,0 0-1,0 0 1,0-1-1,0 1 1,0 0-1,1-1 1,-1 1 0,0 0-1,0 0 1,0-1-1,0 1 1,1 0-1,-1 0 1,0 0-1,0-1 1,0 1-1,1 0 1,-1 0-1,1-1-123,0 1 1,0 0-1,0 0 0,0 0 0,0 0 0,-1 0 1,1 0-1,0 1 0,0-1 0,0 0 0,0 0 1,0 1-1,-1-1 0,1 0 0,0 1 0,0-1 1,-1 1-1,1-1 0,0 1 0,1 0 0,21 18-4,37 23 1,0-1 18,-53-35 27,1-1-1,0-1 1,12 6 0,-20-10-17,1 1 1,-1 0 0,0 0-1,1 0 1,-1-1-1,0 1 1,0 0-1,0 0 1,0 0 0,0-1-1,0 1 1,0 0-1,0 0 1,0 0 0,0 0-1,0-1 1,-1 1-1,1 0 1,0 0 0,0-1-1,-1 1 1,1 0-1,-1 0 1,1-1 0,0 1-1,-2 1 1,-17 31 1453,12-20-1170,-52 103-2382,-53 97-5625,95-187 460,-24 28 0,27-39 2307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2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205 120 1060,'3'-59'12683,"-1"23"-5945,-2 11 867,-8 38-5837,-99 517 949,94-473-2723,8-34-10,1-8-135,1-1 0,0 1 0,0 21 1,3-36 144,0 0 0,0 0 0,0 0 0,0 0 0,0 0 1,0 0-1,0 0 0,0 0 0,0 0 0,0 0 0,0 0 1,0 0-1,0 0 0,0 0 0,0 0 0,0 0 0,0 0 1,0-1-1,0 1 0,0 0 0,1 0 0,-1 0 0,0 0 1,0 0-1,0 0 0,0 0 0,0 0 0,0 0 0,0 0 1,0 0-1,0 1 0,0-1 0,0 0 0,0 0 0,0 0 1,0 0-1,0 0 0,0 0 0,0 0 0,0 0 0,1 0 1,-1 0-1,0 0 0,0 0 0,0 0 0,0 0 0,0 0 1,0 0-1,0 0 0,0 0 0,0 0 0,0 0 1,0 0-1,0 0 0,0 0 0,0 0 0,0 1 0,0-1 1,0 0-1,0 0 0,0 0 0,0 0 0,0 0 0,5-7-221,4-8 3,0-5 154,0 0 1,2 1-1,0 1 0,1 0 1,1 0-1,22-23 0,-29 36 62,-1 0 0,1 1-1,0-1 1,1 2-1,-1-1 1,0 0-1,1 1 1,0 0-1,0 1 1,0 0-1,0 0 1,7-1-1,-11 2 7,-1 1 1,1-1-1,0 1 0,-1 0 1,1 0-1,-1 0 0,1 0 0,0 1 1,-1-1-1,1 1 0,-1-1 0,1 1 1,-1 0-1,1 0 0,-1 0 0,0 0 1,1 1-1,-1-1 0,0 0 0,0 1 1,0 0-1,0-1 0,0 1 0,0 0 1,-1 0-1,1 0 0,0 0 0,-1 0 1,0 1-1,0-1 0,1 0 0,-1 1 1,0-1-1,-1 1 0,1-1 1,0 5-1,0-3 7,0 1 0,-1-1 0,0 0 0,0 0 1,0 1-1,0-1 0,-1 0 0,1 0 0,-1 0 0,0 1 0,-1-1 1,1 0-1,-4 6 0,2-4 7,-1 0 0,0 0 0,0-1 1,0 0-1,-1 0 0,0 0 0,-10 8 1,3-4 5,0-1 1,-1 0 0,0-2 0,-1 1 0,1-1-1,-1-1 1,-20 5 0,26-9-19,0 1 0,-1-1-1,1-1 1,0 1 0,-1-1 0,1-1 0,0 0 0,-11-2 0,14 2-202,0 0 0,0-1 1,0 1-1,0-1 0,1-1 1,-1 1-1,1-1 0,-1 1 1,1-1-1,0 0 0,0-1 1,0 1-1,0-1 0,-4-5 1,7 6-228,-1 0 1,1 1 0,0-1 0,0 0 0,0 0 0,0 0 0,0 0 0,1 1 0,-1-1 0,1 0-1,0 0 1,0 0 0,0 0 0,0 0 0,1 0 0,-1 0 0,1 0 0,1-5 0,2-5-2469,1 1 1,10-21 0,2 4-1462,6 1 214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2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22 1540,'-21'-8'24466,"37"2"-22728,111-2-2073,-42 14-8041,-67 2 3887,-18-8 4277,0 0 1,1 1-1,-1-1 1,0 0 0,0 0-1,2 3-1902,-2-3 1903,0 0 0,1 0-1,-1 1 1,0-1 0,0 0-1,0 1 1,0-1-1,0 0 1,0 1 0,0-1-1,0 0 1,0 1-1,0-1 1,0 0 0,0 0-1,0 1 1,0-1 0,-1 0-1,1 1 1,0-1-1,0 0 1,0 0 0,0 1-1,-1-1 1,1 0-1,-2 2-1690,-10 3-89</inkml:trace>
  <inkml:trace contextRef="#ctx0" brushRef="#br0" timeOffset="1">133 114 516,'-47'38'5780,"-15"15"2367,59-50-7388,0 0 1,1 0-1,-1 0 1,1 0-1,0 1 1,0-1-1,-3 7 1,5-9-628,-1-1 1,1 1-1,0 0 1,0 0-1,0-1 1,0 1-1,0 0 1,0 0-1,0 0 1,0 0-1,0-1 1,0 1-1,0 0 1,1 0-1,-1-1 0,0 1 1,0 0-1,1 0 1,-1-1-1,1 1 1,-1 0-1,1-1 1,-1 1-1,1 0 1,-1-1-1,1 1 1,-1-1-1,1 1 1,0-1-1,-1 1 1,1-1-1,0 1 1,-1-1-1,1 0 1,0 0-1,0 1 1,-1-1-1,1 0 1,0 0-1,0 0 1,0 1-1,-1-1 0,1 0 1,1 0-1,8 1 5,0 1 0,1-1-1,-1-1 1,12 0-1,-9-2-1585,0 0 0,21-5 0,-1-4-7427,50-23 0,-59 24 4704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10.5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234 172 872,'-2'-47'13314,"-17"-61"85,18 107-13332,1 0 0,0 0 0,0 1-1,0-1 1,0 0 0,-1 0 0,1 1-1,0-1 1,-1 0 0,1 1 0,0-1-1,-1 0 1,1 1 0,-1-1 0,1 0 0,-1 1-1,0-1 1,1 1 0,-1-1 0,1 1-1,-1 0 1,0-1 0,0 1 0,1-1-1,-2 1 1,1 0-22,-1 0-1,1 0 0,-1 0 1,1 0-1,0 0 1,-1 0-1,1 0 0,0 1 1,-1-1-1,1 1 0,0-1 1,0 1-1,-2 1 0,-5 2-44,0 2 0,1-1-1,-10 11 1,12-12 76,-7 8-70,0 1 0,1 0 0,1 1 0,0 0 0,0 1 0,2 0 1,-13 29-1,12-22-77,1 0 0,2 0 0,0 1 1,1 0-1,-2 32 0,9-16-698,-2-38 636,0 1 1,0 0-1,0 0 1,1-1-1,-1 1 1,1 0-1,-1 0 1,1-1 0,0 1-1,0-1 1,0 1-1,0 0 1,0-1-1,0 0 1,0 1-1,0-1 1,0 0 0,3 3-1,-3-4 70,0 0 1,0 0-1,-1 0 0,1 0 0,0 0 1,0-1-1,0 1 0,-1 0 0,1 0 1,0 0-1,-1-1 0,1 1 0,0 0 0,0-1 1,-1 1-1,1-1 0,-1 1 0,1-1 1,0 1-1,-1-1 0,1 1 0,-1-1 1,1 0-1,0 0 0,14-20-613,-13 18 482,8-13-130,-1 0 1,0 0 0,11-32 0,13-56 297,-26 81 128,-4 9 687,1 0-1,-2 0 0,0-1 0,0-21 0,-2 36-731,1 0 0,-1-1 0,0 1-1,0 0 1,0 0 0,0 0-1,0-1 1,0 1 0,0 0-1,0 0 1,0-1 0,0 1 0,0 0-1,0 0 1,0-1 0,0 1-1,0 0 1,0 0 0,0 0-1,-1-1 1,1 1 0,0 0 0,0 0-1,0 0 1,0-1 0,0 1-1,0 0 1,-1 0 0,1 0-1,0 0 1,0-1 0,0 1 0,0 0-1,-1 0 1,1 0 0,0 0-1,-6 6 499,-4 16-587,8-15 27,1 1 0,1-1-1,-1 0 1,1 1-1,0-1 1,1 0 0,2 10-1,14 53-1137,-9-42-185,-3-9-1595,14 30 0,2-4-6191,-14-32 4648,-5-5 1113,-1 1 169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2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141 142 1984,'4'-14'3228,"0"1"0,8-17-1,6-19 2047,-13 13 2524,-11 84-777,-31 133-6026,18-98-1002,-45 234-193,60-290-1466,-13 44 0,-4-9-7868,20-60 8018,0 0 0,0 1 0,-1-1 0,1 0 0,-1 0 0,1 0-1,-1 0 1,-2 3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2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4 221 3032,'1'-24'4000,"1"1"-1,5-28 1,8-13 677,-14 61-4459,-1 0 1,1 0-1,0 0 0,0 0 1,1 0-1,-1 0 1,1 1-1,-1-1 0,1 0 1,0 1-1,0-1 1,0 1-1,0 0 0,0 0 1,1 0-1,-1 0 1,1 0-1,-1 0 0,1 0 1,0 1-1,-1 0 1,1-1-1,0 1 0,0 0 1,0 0-1,0 1 1,0-1-1,0 1 0,1-1 1,-1 1-1,5 0 1,-1 1-79,-1 0 0,1 0 0,0 1 1,0 0-1,-1 0 0,1 1 0,-1-1 1,1 1-1,-1 1 0,0-1 0,-1 1 0,1 0 1,6 6-1,-8-6-110,1 1 0,0 1 0,-1-1 0,0 1 0,0 0 0,-1-1 0,1 2 0,-1-1 0,-1 0 0,1 1-1,-1-1 1,0 1 0,-1 0 0,1-1 0,-1 1 0,-1 0 0,1 0 0,-1 0 0,-1 0 0,1 0 0,-1 0 0,0-1 0,-3 12 0,1-9-23,1-1 0,-1 0 0,-1 0-1,1-1 1,-1 1 0,-1-1 0,1 0 0,-1 0 0,-1 0 0,1 0 0,-1-1 0,0 0-1,-1-1 1,1 1 0,-1-1 0,0 0 0,0-1 0,-1 1 0,-7 2 0,5-3-295,1-1 0,0 0 0,-1-1 0,0 0 1,0 0-1,-10 0 0,17-2-26,1 0 1,-1 0-1,1-1 1,-1 1-1,1-1 1,-1 1-1,1-1 0,-1 0 1,1 0-1,-1 0 1,1 0-1,-3-2 1,3 2-93,1-1 1,0 1-1,-1 0 0,1-1 1,0 1-1,0-1 1,0 0-1,0 1 1,0-1-1,0 0 1,0 1-1,1-1 0,-1 0 1,1 0-1,-1 0 1,1 0-1,0 0 1,-1-3-1,1-1-825,1 1-1,-1-1 1,1 0 0,0 0-1,0 1 1,3-8 0,6-11-2958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2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205 140 1560,'-18'0'10694,"2"-1"-4136,-35-10 1368,41 10-7546,1-1-1,-1 1 0,0 1 0,1-1 0,-1 2 0,0-1 0,1 1 0,-1 1 1,1 0-1,-14 5 0,30-8-266,1 2 1,-1-1 0,1 1-1,9 2 1,16 2-80,40-2 73,87-6-1,73-19-16,-73 6-74,178-22-5,-96 10-19,-130 7-1165,-101 22-141,-32-17-15886,18 15 16239,0 0 0,0 0 0,0 1 0,0 0 0,0-1 0,-5 1-1,-14 0-3304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2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203 204 1720,'-8'-19'6028,"-9"-33"0,2 3 716,-4-23 2685,19 71-9351,0 1 1,0-1-1,-1 0 1,1 1 0,0-1-1,0 1 1,-1-1-1,1 1 1,0-1 0,-1 1-1,1-1 1,0 1-1,-1-1 1,1 1-1,-1-1 1,1 1 0,-1 0-1,1-1 1,-1 1-1,0 0 1,0-1 0,-5 9 553,0 22-352,-21 252-103,-16 58-1335,40-319-843,-1-1 0,-12 34 0,3-24-3882,-4-4-4870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26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127 244 1644,'-15'-7'3632,"1"1"-582,1-1 0,1 0-1,-1-1 1,1-1 0,-13-11 0,23 18-2591,-1 0 1,1-1 0,0 1 0,0-1-1,1 1 1,-1-1 0,1 0-1,-1 0 1,1 0 0,0 0 0,0 0-1,-1-5 1,2 5-398,-1 0 1,1 0-1,1 0 0,-1 0 1,0 0-1,1 0 0,0 0 1,-1 1-1,1-1 0,0 0 1,0 0-1,1 1 0,-1-1 1,1 0-1,3-3 0,0-1-42,2 0 0,-1 0 0,1 1 0,0 0 0,0 1 0,0 0 0,1 0 0,0 0 1,0 1-1,0 0 0,1 1 0,-1 0 0,16-4 0,1 2-147,-1 0 1,1 2-1,46 0 1,-57 3-422,-1 1 0,1 1 1,0 0-1,0 1 0,20 8 1,16 8-4273,-2 4-3616,-24-6 890,-15-7 3963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2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220 153 2136,'-5'-32'14083,"-12"-18"-5994,12 36-6059,2 7-1051,-10-24 1499,12 30-2399,1 0-1,-1 0 1,1 0-1,-1 0 1,0 0-1,1 0 1,-1 0-1,0 0 1,0 0-1,0 0 0,1 0 1,-1 1-1,0-1 1,0 0-1,0 1 1,-1-1-1,1 1 1,0-1-1,0 1 1,0-1-1,-2 1 1,0 1-51,-1 1 1,1-1 0,0 1 0,0 0 0,0 0-1,1 0 1,-1 0 0,0 0 0,1 1 0,-4 4-1,0-1-6,-6 7-29,1 0 1,0 1 0,1 0 0,0 1 0,1 0 0,1 0 0,0 1 0,1 0 0,1 1 0,1-1 0,0 1-1,1 0 1,-3 33 0,6-47-38,1 1-1,0-1 0,0 1 1,0-1-1,1 0 1,-1 1-1,1-1 0,0 1 1,0-1-1,0 0 1,0 0-1,2 5 0,-2-7 8,0 0 0,0 0 0,0 0 0,0 0-1,0-1 1,0 1 0,0 0 0,0 0-1,0-1 1,0 1 0,0 0 0,0-1 0,1 1-1,-1-1 1,0 0 0,0 1 0,1-1-1,-1 0 1,0 0 0,0 0 0,1 1-1,-1-2 1,0 1 0,1 0 0,-1 0 0,0 0-1,0 0 1,1-1 0,-1 1 0,0-1-1,0 1 1,0-1 0,3-1 0,3-1-162,-1-1 0,1-1 0,-1 1 0,0-1 0,0 0 0,-1-1 1,1 1-1,-1-1 0,0 0 0,6-11 0,4-7-647,17-39-1,-25 47 751,-1 1-1,-1-1 1,0 0-1,4-28 0,-6 23 1546,-1-33-1,-2 54-1423,0 0 0,0 0 0,0 0 0,0 0 0,0 0 0,0 0 0,0 0 0,-1 0 0,1 0 0,0 0-1,0 0 1,0 0 0,0 0 0,0 0 0,0 0 0,0 0 0,-1 0 0,1 0 0,0 0 0,0 0 0,0 0 0,0 0 0,0 0 0,0 0 0,0 0 0,0 0 0,-1 0 0,1 0 0,0 0 0,0 0 0,0 0 0,0-1 0,0 1 0,0 0 0,0 0-1,0 0 1,0 0 0,0 0 0,0 0 0,0 0 0,0 0 0,0-1 0,0 1 0,0 0 0,-1 0 0,-3 12 138,3 3-202,1 1-1,0-1 0,1 0 0,1 0 1,0 0-1,1 0 0,1 0 0,10 26 1,-9-26-313,1 6-1007,10 24-4931,1-18-7878,-14-22 10201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2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28 102 3088,'0'-1'215,"-1"-10"3466,-2 0 1,1-1 0,-1 1 0,-1 0-1,-9-18 1,12 23 31,6 9-3052,7 9-896,-3 1 304,-1 0 0,0 0 0,-1 1 0,-1 0 0,0 0 0,0 1 0,-2-1 0,5 22 0,-6-13-49,0-1-1,-2 1 1,0-1 0,-2 1-1,-3 25 1,-6-17-223,6-46-378,0-6 184,8-8 156,0 1 0,2 1 0,14-43 0,-13 51 276,0 1 1,2 0-1,0 1 1,0-1-1,25-30 1,-31 44 24,0 1 0,1 0 0,-1 0 0,1 0 0,0 0 0,0 1 1,0-1-1,0 1 0,6-3 0,-8 5-31,0-1-1,0 0 1,-1 1-1,1-1 1,0 1 0,0 0-1,0-1 1,0 1 0,0 0-1,-1 0 1,1 0-1,0 0 1,0 1 0,0-1-1,0 1 1,0-1-1,-1 1 1,1-1 0,0 1-1,0 0 1,-1 0 0,1 0-1,-1 0 1,1 0-1,1 2 1,2 2 23,-1 1-1,0 0 1,0 0-1,0 0 1,-1 1-1,0-1 1,0 1-1,-1 0 1,0 0-1,0 0 1,1 13-1,0 7 39,0 47 0,-4-52-578,0 0 0,-2 0-1,0 0 1,-12 35 0,-1-10-5476,-3-2-6806,16-39 8653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2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84 249 2388,'-9'-28'7223,"7"20"-4788,0 0 0,-1 1 0,0-1 0,-7-12 1,-2-7 1942,11 22-3807,-1 1 0,0 0 0,0 0 0,0-1 1,0 1-1,0 1 0,-6-8 0,0 49-580,3 9 4,-4 77 84,10-109-109,-1-1 1,2 0 0,0 1-1,1-1 1,0 0 0,8 22-1,-10-34-7,0 0-1,0 0 0,-1 0 0,1 0 0,0 0 0,1 0 0,-1 0 1,0 0-1,0-1 0,1 1 0,-1 0 0,1-1 0,0 1 0,-1-1 1,1 0-1,0 1 0,0-1 0,0 0 0,0 0 0,0 0 0,0 0 1,0-1-1,0 1 0,0 0 0,1-1 0,-1 0 0,0 1 0,0-1 0,1 0 1,-1 0-1,0 0 0,0-1 0,0 1 0,1 0 0,-1-1 0,0 1 1,0-1-1,0 0 0,0 0 0,3-1 0,2-2-153,0 0-1,1-1 1,-1 1 0,-1-1-1,1-1 1,-1 1 0,0-1-1,0 0 1,8-12 0,-5 3 28,0 0 1,0-1 0,-2 0-1,0 0 1,0-1 0,-2 0-1,0 0 1,4-29 0,-7 33 379,-1 0 1,-1 0 0,0 0 0,0 0-1,-1 0 1,-1 0 0,0 0 0,-1 1-1,0-1 1,-1 1 0,0 0 0,-10-19-1,12 28-156,0 0-1,0 0 1,0 0-1,-1 0 0,1 0 1,-1 1-1,0-1 1,1 1-1,-1 0 0,0 0 1,0 0-1,-1 0 1,1 0-1,0 1 0,-1 0 1,1-1-1,-1 1 1,1 0-1,-1 1 0,-4-1 1,5 0-57,1 1 0,-1 0 0,0 1 0,1-1 0,-1 0-1,0 1 1,1-1 0,-1 1 0,1 0 0,-1 0 0,1 0 0,-1 0 0,1 0 0,0 1 0,-1-1 0,1 1 0,0-1 0,0 1 0,0 0 0,0 0 0,0 0 0,1 0-1,-1 0 1,1 0 0,-1 0 0,1 1 0,0-1 0,-2 4 0,1 1-141,0 1 0,0-1 0,0 1 0,1-1 0,1 1 0,-1 0 0,1-1 0,0 1 0,1 0 0,0-1 0,0 1 0,0-1 0,1 1 0,0-1 0,1 1 0,0-1 0,3 7 0,0-4-1208,-1 0-1,1 0 0,1-1 0,11 14 0,-11-16-1182,0 1 0,1-2-1,-1 1 1,18 10-1,-6-5-1519,2 0 269</inkml:trace>
  <inkml:trace contextRef="#ctx0" brushRef="#br0" timeOffset="1">502 432 3372,'-7'-3'3087,"-1"0"1,1-1-1,0 0 0,0 0 0,-7-6 0,-16-15 4251,25 20-6795,-10-7 1372,15 12-1890,0 0 0,-1 0 0,1 0 0,-1 0 0,1 0 0,0 0 0,-1 0 0,1 0 0,0 0 0,-1 0 0,1 1 0,-1-1 0,1 0 0,0 0 0,-1 0 0,1 0 0,0 1 0,-1-1 0,1 0 0,0 0 0,0 1 0,-1-1 0,1 0 0,0 0 0,0 1 0,-1-1 0,1 0 0,0 1 1,0-1-1,0 0 0,0 1 0,-1-1 0,1 1 0,0-1 0,0 0 0,0 1 0,0-1 0,0 0 0,0 1 0,0-1 0,0 1 0,0-1 0,-17 103-1818,4 54-5121,-9 65-2054,16-182-163,1-25 4838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2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21 190 2524,'-4'-10'2795,"0"0"0,1-1-1,0 0 1,1 0-1,0 0 1,-1-21 0,3 30-2563,1 0 0,0 0 0,-1 0 0,1 0 0,0 1 0,0-1 0,0 0 1,0 0-1,1 1 0,-1-1 0,0 0 0,1 1 0,-1-1 0,1 1 0,-1 0 0,1-1 1,0 1-1,-1 0 0,4-1 0,39-21 1237,-39 21-1268,10-4-98,0 0 0,0 0 0,1 2 0,0 0 1,0 1-1,0 0 0,0 1 0,25 1 0,-34 1-104,-1 0 1,1 1 0,-1 0 0,0 0-1,1 1 1,-1-1 0,0 1-1,0 1 1,0-1 0,0 1-1,0 0 1,-1 0 0,0 1 0,1 0-1,-1 0 1,0 0 0,-1 0-1,1 1 1,-1 0 0,0 0 0,0 0-1,0 0 1,-1 1 0,4 8-1,-3-3 9,0 1-1,-1-1 0,-1 1 1,0 0-1,0 0 0,-1-1 1,-1 1-1,0 0 0,0 0 1,-1 0-1,-1 0 0,-5 19 1,-3 7 84,-2 0 1,-25 53 0,9-27 65,-12 23 159,-35 113 0,74-194-316,-1 1 1,1-1-1,0 1 0,0-1 1,1 1-1,0-1 1,0 1-1,1 0 1,0-1-1,0 1 0,0-1 1,1 1-1,3 8 1,0-4-22,1 0-1,0 0 1,0-1 0,1 1 0,0-2 0,12 13 0,2 0-96,-11-12-19,1 1 0,-2 1 0,17 24 0,-25-34 131,-1 0-1,1 0 1,0 0-1,-1 0 1,1 0-1,-1 0 1,0 0-1,0 0 1,0 0 0,0 0-1,0 0 1,0 0-1,0 0 1,0 0-1,-1 0 1,1 0-1,-2 3 1,-8 25 24,1 1-1,2 1 1,-5 43 0,7 325 296,8-217 142,-3-147-489,0 6 201,-5 49 0,3-77-425,0 0 0,-1 0 0,-1 0 0,-1 0 0,0-1 0,0 0-1,-10 16 1,5-11-3291,-25 29 0,-19 10-11047,39-44 10117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2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453 187 2656,'9'-11'2275,"-1"0"-1,-1 0 0,0-1 1,-1 0-1,8-19 0,-13 29-1946,-1-1-1,1 0 0,0 0 0,0 1 1,-1-1-1,0 0 0,0 0 0,1 0 1,-2 0-1,1 0 0,0 0 0,0 1 0,-1-1 1,0 0-1,1 0 0,-1 1 0,0-1 1,-1 0-1,1 1 0,0-1 0,-1 1 1,1-1-1,-1 1 0,0 0 0,0 0 1,0 0-1,0 0 0,0 0 0,0 0 0,-1 0 1,1 1-1,-5-3 0,1 1-248,0 1 1,1 0-1,-1 0 0,0 0 1,-1 1-1,1 0 0,0 0 1,0 0-1,0 1 0,-1 0 0,1 1 1,0-1-1,0 1 0,-1 0 1,1 1-1,0-1 0,0 1 1,0 0-1,1 1 0,-1-1 0,0 1 1,1 0-1,0 1 0,0 0 1,0-1-1,0 1 0,0 1 0,1-1 1,0 1-1,-6 7 0,-43 77 860,-72 168 0,118-241-918,1 1 0,1-1-1,0 1 1,1 0 0,0 0 0,2 1 0,0-1 0,1 0 0,1 1-1,2 23 1,-1-38-20,0 1 0,0 0 0,0 0 0,0 0-1,0-1 1,1 1 0,0-1 0,0 1 0,0-1 0,0 0 0,0 0-1,1 0 1,-1 0 0,1 0 0,0 0 0,0-1 0,0 1-1,0-1 1,0 0 0,1 0 0,5 3 0,6 1 3,0-1 1,0 0-1,0-2 1,19 3-1,24 7-21,-56-12 11,-1-1 0,0 0 0,0 0 1,0 1-1,0-1 0,1 0 0,-1 1 0,0 0 1,0-1-1,0 1 0,0-1 0,0 1 1,0 0-1,0 0 0,-1 0 0,1-1 1,0 1-1,0 0 0,-1 0 0,1 0 1,0 0-1,-1 0 0,1 1 0,-1-1 0,1 0 1,-1 0-1,0 0 0,1 0 0,-1 0 1,0 2-1,-1 1-4,1 0 0,-2 0-1,1 0 1,0-1 0,-1 1 0,0 0 0,-4 6 0,5-8 16,-11 17-6,-1 0 1,-20 22 0,-2 2 0,28-34-1,0 0 1,0 0-1,1 0 0,0 0 1,1 1-1,0 0 1,-6 17-1,9-22 1,-2 8-14,0 1 0,1-1 0,-1 15 0,4-23-1,-1 0-1,2 0 1,-1 0-1,1 0 0,-1 0 1,1 0-1,1 0 1,-1 0-1,1 0 0,-1 0 1,6 8-1,-2-3-4,9 16 12,2-1-1,23 32 1,-37-55 6,-1 0 1,0 0-1,1 1 1,-1-1-1,0 1 1,0-1-1,-1 1 1,1 0 0,0-1-1,-1 1 1,0-1-1,1 1 1,-1 0-1,0 0 1,0-1-1,-1 1 1,1 0-1,-1-1 1,0 4-1,-3 7 9,0 0 1,-10 21-1,6-16-2,-52 106 29,38-81-6,1 1 0,-17 54 1,28-67-9,-27 109 193,34-124-153,0 1 1,2-1 0,0 0-1,1 1 1,0-1-1,5 29 1,-1-32 21,0 0 0,1-1 0,0 1 0,1-1 0,0 0 0,12 17 0,16 30 59,-33-56-161,1-1-1,0 0 1,-1 1-1,1-1 0,0 0 1,0 0-1,0 0 1,0 0-1,1 0 1,-1-1-1,0 1 0,1-1 1,-1 1-1,1-1 1,0 0-1,-1 0 0,1 0 1,0-1-1,0 1 1,0 0-1,-1-1 1,7 0-1,-3 1-575,0-1 0,0 0 0,0-1 0,1 0 0,-1 0 0,0 0 0,0 0 0,0-1 0,9-4 0,8-6-5326,-1-2 0,41-30 0,-33 18 1164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10.9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5 117 2912,'-2'-9'3641,"1"-1"-1,0 1 0,1-20 1,0 25-2977,0-1 1,0 1 0,1-1 0,0 1-1,0 0 1,0 0 0,1-1-1,-1 1 1,1 0 0,4-6 0,-6 9-650,1 1 0,-1-1-1,1 1 1,0-1 0,-1 1 0,1-1 0,0 1 0,-1-1 0,1 1 0,0 0 0,0 0 0,-1-1 0,1 1 0,0 0 0,0 0 0,-1 0 0,1-1 0,0 1 0,0 0 0,0 0 0,-1 0-1,1 1 1,0-1 0,0 0 0,0 0 0,-1 0 0,1 0 0,0 1 0,0-1 0,-1 0 0,1 1 0,0-1 0,0 1 0,-1-1 0,1 1 0,-1-1 0,1 1 0,0-1 0,-1 1 0,1 0 0,0 0-1,1 1-5,1 1 0,-1 0-1,0-1 1,0 1-1,0 0 1,0 0-1,0 0 1,1 4-1,3 18 244,-2 1 0,0-1-1,-2 1 1,0 0 0,-2 0-1,-1 0 1,-1-1 0,-7 35-1,8-56-254,1-1-8,-1 1 0,1-1 0,-1 1 0,0-1 0,0 1 1,-1-1-1,1 1 0,-1-1 0,1 0 0,-4 5 0,4-8-23,1 0 0,0 0 0,0 1 0,-1-1 0,1 0 0,0 0 0,-1 0 0,1 0 0,0 0 0,-1 0 0,1 0 0,0 0 0,-1 0-1,1 0 1,0 0 0,0 0 0,-1 0 0,1 0 0,0 0 0,-1 0 0,1 0 0,0 0 0,-1 0 0,1-1 0,0 1 0,0 0 0,-1 0 0,1 0 0,0 0 0,0-1 0,-1 1 0,1 0 0,0 0 0,0-1 0,0 1 0,-1 0 0,1 0 0,0-1 0,0 1 0,0 0 0,0 0 0,0-1 0,-1 0 0,-3-13-1374,4 2 1115,1 1 1,0-1-1,1 0 0,1 1 0,0 0 1,0-1-1,1 1 0,0 0 1,8-13-1,5-4 883,1 0 1,23-26-1,-1 9 1731,-39 44-2284,-1 0 0,1 1 0,0-1 0,0 0 0,0 1 0,0-1 0,0 1-1,0-1 1,0 1 0,0 0 0,0-1 0,0 1 0,0 0 0,0 0 0,0-1-1,0 1 1,0 0 0,0 0 0,0 0 0,0 0 0,0 1 0,0-1 0,0 0-1,0 0 1,0 1 0,0-1 0,0 0 0,0 1 0,0-1 0,0 1 0,0-1-1,0 1 1,0 0 0,0-1 0,-1 1 0,1 0 0,0 0 0,0-1 0,0 2 0,2 2 24,1 0 1,-1 0 0,0 0-1,0 0 1,-1 0 0,1 0 0,2 6-1,-2 2-49,0 0 0,0-1 0,-1 1 0,0 0 0,-1 0 0,0 0 0,-1 0 0,-2 12 0,-2 15-2048,-12 42 0,7-40-1577,5-25-342,-1 0 0,0 0 0,-10 22 0,7-23 99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52.48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47 132 712,'1'-4'1520,"-1"0"0,1 1 0,-1-1 0,1 0 0,0 1 0,3-7 0,15-24 1857,-14 26-3112,1 0-1,0 0 1,1 1-1,0 0 1,10-8-1,-14 13-339,-2 1 183,0 0 1,1 0 0,-1 0-1,1 0 1,-1 0 0,1 0-1,0 0 1,0 0 0,-1 1-1,4-2 1,-4 3 20,0-1 1,0 0-1,-1 1 0,1-1 0,0 1 1,0-1-1,0 1 0,-1-1 0,1 1 1,0 0-1,-1-1 0,1 1 0,-1 0 1,1-1-1,0 1 0,-1 0 0,1 0 1,-1-1-1,0 1 0,1 0 0,-1 0 0,0 0 1,0 0-1,1 1 0,2 10 879,1 0-1,-2 0 1,0 1 0,0-1-1,-2 1 1,1 0-1,-2 16 1,0-9-816,1 0 0,3 20 0,0-15-177,-2 0 1,-1 1-1,-6 42 1,3-23-15,-2-6 5,-1 16 4,6-52-13,0 1 0,0-1-1,1 0 1,-1 1 0,1-1 0,-1 1 0,1-1 0,0 0 0,2 5 0,-2-7 2,0 0 0,-1-1 0,1 1 0,0 0 0,-1 0 0,1-1-1,0 1 1,0-1 0,0 1 0,-1-1 0,1 1 0,0-1 0,0 1 0,0-1 0,0 0 0,0 0 0,0 1 0,0-1 0,0 0 0,0 0 0,0 0 0,0 0 0,0 0 0,0 0 0,0 0 0,0 0-1,0-1 1,0 1 0,0 0 0,0 0 0,0-1 0,0 1 0,-1-1 0,1 1 0,1-2 0,3 0-8,3-1-19,-1-1-1,1 1 1,-1-2 0,14-9-1,-30 25 5,1 0 0,-11 22 0,10-17 24,-6 13 92,1 1-1,1 1 1,1 0 0,2 0 0,-11 62 0,18-73-71,0-1 1,2 1-1,0 0 0,1 0 0,1-1 1,1 1-1,1 0 0,0-1 0,9 25 1,-9-34-29,-3-7 8,1 0-1,0 0 0,0-1 1,0 1-1,0 0 0,0-1 1,0 1-1,1 0 0,-1-1 1,1 0-1,0 1 0,0-1 0,0 0 1,0 0-1,4 3 0,-5-4 1,0 0 1,1 0-1,-1 0 0,0 0 0,0 0 0,0 1 0,0-1 0,-1 0 0,1 1 0,0-1 0,0 0 0,-1 1 0,1-1 0,-1 1 0,1-1 0,-1 1 0,0-1 1,1 1-1,-1-1 0,0 1 0,0-1 0,0 1 0,0 1 0,-8 40 3,4-26 15,-14 68 25,-4 28-12,20-82-18,1-1 0,1 0 0,2 0 0,5 31 0,-5-51 1,-2-4 10,0-1 1,1 0 0,-2 0-1,1 1 1,0-1-1,-1 0 1,0 0 0,-1 0-1,1 0 1,-1 0 0,0 0-1,0 0 1,-3 6-1,3-9-182,1 0-1,-1 0 1,1 0-1,-1-1 1,1 1-1,-1 0 1,0-1-1,0 1 1,0-1-1,0 1 1,0-1-1,0 0 1,0 0-1,0 0 1,-1 0-1,1 0 1,0-1-1,-1 1 1,1-1-1,0 1 1,-1-1-1,1 0 1,-1 0-1,1 0 1,0 0-1,-1-1 1,1 1-1,-1-1 1,1 1-1,-4-2 1,3 1-851,0-1 0,-1 1 0,1-1-1,0 0 1,0 0 0,0 0 0,0 0 0,1 0 0,-1 0-1,0-1 1,1 0 0,0 1 0,0-1 0,0 0 0,0 0 0,0 0-1,0 0 1,1 0 0,-1-1 0,0-3 0,3-12-3308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55.15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1 152 1392,'6'-41'13540,"10"-4"-9050,-14 40-4214,1 0-1,0 0 1,0 0 0,0 0 0,0 0-1,1 1 1,0-1 0,0 1-1,0 0 1,1 0 0,-1 1 0,1-1-1,6-2 1,-10 5-216,0 1 0,0 0 1,0 0-1,-1 0 0,1 0 0,0 0 0,0 0 0,0 0 1,0 0-1,0 0 0,0 0 0,0 0 0,0 1 0,0-1 0,0 0 1,-1 1-1,1-1 0,0 0 0,0 1 0,0-1 0,-1 1 1,1 0-1,0-1 0,0 1 0,-1 0 0,1-1 0,-1 1 1,1 0-1,-1-1 0,1 1 0,-1 0 0,1 0 0,0 1 0,14 35 1143,-12-30-934,1 7-52,0 1 0,-1-1 0,-1 1 0,0 0 0,-1 0 0,0 0 1,-1 0-1,-1 0 0,-4 25 0,-5 7-127,-25 75 1,7-50-9,28-72-81,0 0-1,0 0 0,0 0 0,0 0 0,0 1 0,0-1 1,-1 0-1,1 0 0,0 0 0,0 0 0,0 0 1,0 0-1,0 0 0,0 0 0,-1 0 0,1 0 1,0 0-1,0 0 0,0 0 0,0 0 0,0 0 1,-1 0-1,1-1 0,0 1 0,0 0 0,0 0 1,0 0-1,0 0 0,0 0 0,-1 0 0,1 0 0,0 0 1,0 0-1,0 0 0,0-1 0,0 1 0,0 0 1,0 0-1,0 0 0,0 0 0,0 0 0,0 0 1,0-1-1,-1 1 0,1 0 0,0 0 0,0 0 1,0 0-1,0 0 0,0-1 0,0 1 0,0 0 0,0 0 1,0 0-1,0 0 0,1 0 0,-1 0 0,0-1 1,0 1-1,0 0 0,0 0 0,-3-13-25,4-10-37,1 1 0,1 0 0,1 0 0,1 1 0,15-41 0,-8 30 29,2 1-1,1 1 1,24-35-1,-34 58 35,0 1 0,0-1 1,1 1-1,0 0 0,0 1 0,10-8 0,-12 11-30,-1-1-1,1 1 1,0 0-1,-1 0 0,1 0 1,0 1-1,0-1 1,1 1-1,-1 0 0,0 1 1,0-1-1,1 0 1,-1 1-1,5 0 1,-6 1-262,0 0 0,-1 0 0,1 0 0,0 0 0,-1 1 1,1-1-1,-1 1 0,0 0 0,0-1 0,1 1 1,-1 0-1,0 0 0,0 0 0,-1 1 0,1-1 0,0 0 1,-1 1-1,1-1 0,-1 1 0,0 0 0,2 4 1,-1-1-1603,0 1 0,0 0 0,0-1 0,0 1 0,-1 0 0,0 0 0,-1 13 0,0-3-1732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55.60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196 105 1044,'0'-5'1690,"-1"0"0,0-1 0,0 1 0,-1 0 0,0 0 0,-3-7-1,3 6-839,-1 0 0,0 0 0,-1 1 0,-7-10 0,9 12-578,1 1-1,-1 0 1,0 1 0,-1-1 0,1 0-1,0 0 1,0 1 0,-1 0 0,1-1-1,-1 1 1,1 0 0,-1 0 0,1 0-1,-4 0 1,5 1-83,-1 0-1,0 0 1,1 0 0,-1 0 0,0 1-1,1-1 1,-1 1 0,1-1-1,-1 1 1,0-1 0,1 1-1,0 0 1,-1 0 0,1 0-1,-1 0 1,1 0 0,0 0 0,0 0-1,0 0 1,-1 1 0,1-1-1,0 0 1,-1 3 0,-11 17 312,1 1 0,1 0 1,1 1-1,0 0 1,2 0-1,-10 48 0,16-59-634,0 1 0,1 0 0,0 0-1,1 0 1,0 0 0,1 0 0,4 23-1,-5-35 98,1-1 0,-1 1 0,0-1 0,0 0 0,0 1 1,1-1-1,-1 0 0,0 1 0,0-1 0,1 0 0,-1 1 0,0-1 0,0 0 0,1 1 0,-1-1 0,1 0 0,-1 0 0,0 1 0,1-1 0,-1 0 0,0 0 0,1 0 0,-1 0 0,1 1 0,-1-1 0,1 0 1,-1 0-1,0 0 0,1 0 0,-1 0 0,1 0 0,-1 0 0,1 0 0,-1 0 0,0-1 0,1 1 0,-1 0 0,1 0 0,-1 0 0,0 0 0,1-1 0,-1 1 0,1 0 0,-1 0 0,0 0 0,1-1 1,-1 1-1,0 0 0,1-1 0,-1 1 0,0 0 0,0-1 0,1 0 0,17-18-1043,-18 19 1074,18-27-652,-1 0-1,-1-1 1,-1-1-1,14-40 1,-22 53 593,-3 6 342,0 0-1,0 0 0,-1 0 0,-1 0 1,1-1-1,1-19 0,-4 30-248,0 0 0,0 0 0,0 0 0,0-1 0,0 1 0,0 0 0,0 0 0,0 0 0,0 0 0,0 0 0,0 0 0,0 0 0,0 0 0,0-1 0,0 1 0,0 0 0,0 0 0,0 0 0,0 0 0,0 0 0,0 0 0,0 0 0,0 0 0,0-1 0,0 1 0,-1 0 0,1 0 0,0 0 0,0 0 0,0 0 1,0 0-1,0 0 0,0 0 0,0 0 0,0 0 0,0 0 0,0 0 0,0-1 0,-1 1 0,1 0 0,0 0 0,0 0 0,0 0 0,0 0 0,0 0 0,0 0 0,0 0 0,0 0 0,-1 0 0,1 0 0,0 0 0,0 0 0,0 0 0,0 0 0,0 0 0,0 0 0,0 0 0,-1 0 0,1 1 0,0-1 0,0 0 0,-8 7 828,-4 13-143,7-8-598,1 0 0,1 1-1,0-1 1,1 1-1,0 0 1,1 0 0,0 0-1,1 0 1,1-1-1,0 1 1,0 0-1,2 0 1,4 18 0,-5-25-200,1-1 1,-1 1 0,1 0 0,0-1 0,0 0 0,1 0 0,0 0 0,0 0-1,0 0 1,0-1 0,1 0 0,6 6 0,-8-8-225,0 0 0,0-1 0,0 1 0,0-1 0,0 1 0,0-1 0,1 0 1,-1 0-1,0 0 0,6 0 0,-6-1-140,-1 0 1,1 0-1,-1-1 1,1 1-1,-1 0 1,1-1-1,-1 0 1,1 0-1,-1 0 0,1 0 1,-1 0-1,0 0 1,0 0-1,0-1 1,3-1-1,4-5-2300,-1-1-1,0 1 0,10-14 1,-5 5-862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56.0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260 152 1376,'3'-24'3718,"-1"9"-778,0 0 0,-1-16 0,-1 26-1805,0-1-1,-1 1 1,0-1-1,0 1 1,-1 0-1,1 0 1,-1-1 0,0 1-1,-4-6 1,6 11-1060,0-1 0,0 1 0,0 0 1,0-1-1,0 1 0,0 0 1,-1-1-1,1 1 0,0 0 0,0-1 1,0 1-1,-1 0 0,1 0 0,0-1 1,0 1-1,-1 0 0,1 0 1,0-1-1,-1 1 0,1 0 0,0 0 1,-1 0-1,1-1 0,0 1 0,-1 0 1,1 0-1,0 0 0,-1 0 1,1 0-1,0 0 0,-1 0 0,1 0 1,-1 0-1,1 0 0,0 0 0,-1 0 1,1 0-1,0 0 0,-1 0 1,1 0-1,0 0 0,-1 1 0,1-1 1,-1 0-1,1 0 0,0 0 0,0 1 1,-1-1-1,1 0 0,0 0 1,-1 1-1,1-1 0,0 0 0,0 1 1,0-1-1,-1 0 0,1 1 0,0-1 1,0 0-1,0 1 0,0-1 1,0 0-1,-1 1 0,1-1 0,0 0 1,0 1-1,0-1 0,0 1 1,-10 35-482,8-28 771,-31 119 225,-33 120 261,19-65-797,12-38-6254,33-136 4606,-3 12-3282,5-19 4374,-1-1 1,1 1 0</inkml:trace>
  <inkml:trace contextRef="#ctx0" brushRef="#br0" timeOffset="1">36 371 1928,'-7'-2'3771,"3"1"-1095,0 0 1,1 0 0,-1-1 0,1 1 0,-1-1 0,-2-5 3083,20 2-4765,106-17-1222,-40 11-3767,-12 3-3481,-1 1-5078,-53 7 9199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56.50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166 428 1836,'-4'-7'15293,"3"7"-14747,-9 1 6524,10-1-6800,-1 0 1,0 1-1,0-1 1,0 0-1,0 1 0,0-1 1,0 1-1,0 0 0,1-1 1,-1 1-1,0-1 0,1 1 1,-1 0-1,0 0 1,1-1-1,-1 1 0,1 0 1,-1 0-1,1 0 0,-1 1 1,-16 69 566,-30 80-1,9-33-1558,37-114 411,-16 51-2233,1-21-7496</inkml:trace>
  <inkml:trace contextRef="#ctx0" brushRef="#br0" timeOffset="1">256 94 1940,'-1'-6'2123,"-1"0"0,0 0-1,0 0 1,-1 0 0,0 0-1,-6-10 1,5 10-143,0-1 0,1 1 0,0-1 0,-3-8 0,8 68-22794,-2-32 16961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57.0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115 103 2140,'-12'-17'15685,"11"16"-14766,0 0 1,0 1 0,-1-1-1,1 1 1,0-1 0,0 1 0,0 0-1,-1-1 1,1 1 0,0 0-1,0 0 1,-3 0 0,1 3-792,1 1 0,-1-1 0,1 1 1,-1 0-1,1-1 0,0 1 0,0 0 1,1 1-1,-2 4 0,0-1-29,-9 21-89,1 1 0,1 0 0,2 0 0,1 1 1,-3 36-1,10-62-16,-1 0 0,1 0 0,1 0 0,-1 0 1,1-1-1,0 1 0,0 0 0,0 0 0,1-1 0,3 9 0,-4-11 4,0-1-1,0 1 0,-1-1 1,2 0-1,-1 1 0,0-1 0,0 0 1,0 0-1,0 0 0,1 0 1,-1 0-1,1 0 0,-1 0 0,1 0 1,-1 0-1,1-1 0,-1 1 1,1-1-1,-1 1 0,1-1 0,0 1 1,-1-1-1,1 0 0,0 0 1,0 0-1,-1 0 0,1 0 0,0 0 1,-1-1-1,1 1 0,0 0 1,2-2-1,6-2-35,-1 0 0,0 0 0,0-1 0,0-1 0,0 1 0,-1-1 0,0-1 0,0 0 0,9-10 0,-3 1-15,-1 0 1,-1-1-1,17-30 0,-24 38 75,-1-1 0,0 1 1,0-1-1,-1 0 0,-1 0 0,0-1 0,0 1 0,-1 0 0,0-1 1,-1 1-1,0-1 0,-2-12 0,1 16 0,0 1 1,0-1-1,-1 1 1,1 0-1,-1 0 1,-1-1-1,0 1 1,1 1-1,-2-1 1,1 0-1,-1 1 1,0-1-1,0 1 1,0 0-1,-1 1 1,1-1-1,-1 1 1,0 0-1,-1 0 1,-9-5-1,13 8-129,0 0 0,0 0 0,-1 1 0,1-1 0,0 1 1,-1-1-1,1 1 0,-1 0 0,1 0 0,0 0 0,-1 0 0,1 1 0,0-1 0,-1 1 0,1-1 0,0 1 0,-1 0 0,1 0 0,0 0 0,0 0 0,0 0 0,0 1 0,0-1 0,0 0 1,0 1-1,1 0 0,-1-1 0,-2 4 0,0-1-716,1 0 0,0 1 1,0-1-1,0 0 0,-3 9 1,4-10-229,1 1 0,0 0 1,0 0-1,0 0 0,0 0 1,0 0-1,1 4 0,0-2-743,0 0-1,1 1 0,0-1 0,3 12 0,3 3-2446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57.5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171 213 244,'4'-36'11514,"14"-15"-5846,-2 6-1813,-5 17-887,-8 24-2342,-1 0 1,-1 0-1,1 0 1,0-1-1,-1 1 1,0 0-1,0-1 1,1-8-1,-2 13-594,0-1 1,-1 1-1,1 0 0,0 0 0,0-1 0,0 1 0,-1 0 0,1-1 0,0 1 0,0 0 0,-1 0 0,1-1 0,0 1 0,0 0 0,-1 0 0,1 0 0,0-1 0,-1 1 1,1 0-1,0 0 0,-1 0 0,1 0 0,0 0 0,-1 0 0,1 0 0,0 0 0,-1 0 0,1 0 0,0 0 0,-1 0 0,1 0 0,0 0 0,-1 0 0,1 0 0,0 0 1,-1 0-1,1 0 0,0 0 0,-1 1 0,1-1 0,0 0 0,-1 0 0,1 0 0,0 1 0,0-1 0,-1 0 0,-19 10 182,19-9-158,-16 10-34,1 1 0,0 1 0,1 0 1,1 1-1,0 0 0,1 1 0,0 1 1,1 0-1,1 1 0,1 0 1,0 0-1,1 1 0,1 0 0,-8 28 1,14-41-60,1 0 0,0 1 0,0-1 1,1 1-1,0-1 0,0 1 1,0-1-1,0 1 0,1-1 1,0 1-1,0-1 0,0 0 0,1 1 1,0-1-1,0 0 0,0 0 1,1 0-1,0 0 0,0-1 1,0 1-1,0-1 0,1 1 0,-1-1 1,1 0-1,7 5 0,-5-5-339,-1 0 0,1 0 0,0-1 0,0 0 0,0 0 0,0 0 0,1-1 0,-1 0 0,1 0-1,-1-1 1,1 0 0,0 0 0,0 0 0,-1-1 0,1 0 0,0 0 0,0-1 0,0 0 0,-1 0 0,11-4-1,1-1-990,-1-1 0,1-1 0,-2-1 0,1 0 0,-1-1 0,-1-1 0,0 0 0,17-17 0,-19 14 1495,0 0 1,-1 0-1,0-2 1,16-28-1,-17 19 822,-10 20-128,0 1-1,0-1 1,0 1 0,0-1 0,-1 1 0,0-9 0,0 11-331,0-1 1,-1 1 0,1-1-1,-1 1 1,0-1-1,1 1 1,-1 0 0,0 0-1,0-1 1,-1 1 0,1 0-1,0 0 1,-1 0 0,1 0-1,-1 0 1,0 0 0,1 1-1,-1-1 1,0 0-1,0 1 1,0 0 0,0-1-1,-4-1 1,5 3-469,0 1 0,0-1 0,1 0-1,-1 0 1,0 1 0,0-1 0,1 0 0,-1 1 0,0-1 0,1 0-1,-1 1 1,0-1 0,1 1 0,-1 0 0,1-1 0,-1 1-1,1-1 1,-1 1 0,1 0 0,-1-1 0,1 1 0,0 0 0,-1-1-1,1 1 1,-1 1 0,-10 22-17,11-23 7,-4 10-10,1 1 1,0 0-1,0-1 1,1 1-1,1 0 1,0 1-1,1-1 1,1 17-1,0-19-25,0-1-1,1 0 0,0 1 0,0-1 0,1 0 0,0-1 0,1 1 1,-1 0-1,2-1 0,-1 0 0,9 11 0,-12-18 5,0 1 0,0-1 0,0 1 0,1-1 0,-1 1 0,1-1-1,-1 0 1,1 0 0,-1 0 0,1 0 0,0 0 0,-1 0 0,1 0 0,0-1 0,0 1 0,0-1-1,-1 1 1,1-1 0,0 0 0,0 1 0,0-1 0,0 0 0,0 0 0,0 0 0,0-1 0,0 1-1,-1 0 1,1-1 0,0 1 0,0-1 0,0 0 0,-1 0 0,1 1 0,0-1 0,-1 0 0,1-1 0,-1 1-1,1 0 1,-1 0 0,3-3 0,3-3-22,-1 0 0,0 0 0,-1 0 0,1-1 1,-2 0-1,9-16 0,-8 11 71,0-1 1,-1 1-1,-1-1 1,0 1-1,-1-1 1,0 0 0,-1 0-1,0 0 1,-3-25-1,1 33 23,0-1-1,0 0 0,0 1 1,-1-1-1,0 0 1,0 1-1,0 0 1,-1 0-1,0 0 0,-1 0 1,1 0-1,-1 0 1,0 1-1,0-1 0,-1 1 1,1 1-1,-1-1 1,-1 0-1,1 1 1,0 0-1,-1 1 0,-6-4 1,8 5-43,1 1 0,-1 0 0,0 0 0,0 0 0,0 1 0,1-1 0,-1 1 0,0 0 0,0 0 0,0 0 0,0 1 0,1 0 0,-1-1 0,0 1 0,1 0 0,-1 1 0,0-1 0,1 1 0,-1-1 0,1 1 0,0 0 0,-5 4 0,3-2-66,0 0 0,0 1 0,0-1 0,1 1 0,-1 0-1,1 0 1,0 0 0,1 1 0,0 0 0,-1-1 0,2 1 0,-4 9-1,4-11-240,1 1-1,0-1 1,0 0-1,1 0 0,-1 1 1,1-1-1,0 0 0,0 0 1,0 1-1,1-1 0,-1 0 1,1 1-1,0-1 0,0 0 1,3 6-1,-1-6-607,0 1-1,0-1 1,0 0 0,0 0 0,1 0-1,0 0 1,0 0 0,0-1-1,0 1 1,1-1 0,-1 0 0,6 2-1,40 19-7776,-20-12 4641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58.0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24 103 1332,'-4'-9'2677,"0"-1"0,1 0 0,0 0 0,1 0 0,-2-12 0,2-10 8397,27 66-10213,-19-23-821,-1 0 0,0 1 1,0 0-1,-1-1 1,-1 1-1,0 1 0,2 24 1,-3-14-26,-1-1 1,-1 1 0,-5 34 0,3-45-17,0 0 0,-7 20-1,8-28-22,-1-1-1,1 0 0,-1 1 1,1-1-1,-1 0 0,0 1 1,0-1-1,-1 0 0,1-1 1,0 1-1,-1 0 0,0-1 1,-3 3-1,6-5 5,-1 0 1,1 1-1,0-1 0,-1 0 0,1 0 1,-1 0-1,1 0 0,-1 0 0,1 0 1,0 0-1,-1 0 0,1 0 0,-1 0 1,1 0-1,-1 0 0,1 0 0,0-1 1,-1 1-1,1 0 0,-1 0 1,1 0-1,0-1 0,-1 1 0,1 0 1,0 0-1,-1-1 0,1 1 0,0 0 1,-1 0-1,1-1 0,0 1 0,0-1 1,-1 1-1,1 0 0,0-1 0,0 1 1,0 0-1,0-1 0,-1 1 1,1-1-1,0 1 0,0-1 0,0 1 1,0 0-1,0-1 0,0 1 0,0-1 1,-2-23-579,4 14 453,-1 0 1,2 1 0,-1-1 0,2 1 0,-1 0-1,9-16 1,35-51-18,-33 55 149,-3 3 272,1 2 0,1-1-1,1 1 1,0 1-1,1 1 1,0 0 0,26-18-1,-39 31-246,-1 0-1,1 0 1,-1 0-1,1 0 1,0 0-1,-1 1 1,1-1-1,0 0 1,-1 1-1,1-1 1,0 1-1,0 0 1,0 0-1,-1-1 1,1 1-1,0 0 1,0 1-1,0-1 1,0 0-1,-1 0 1,1 1-1,0-1 1,0 1-1,-1-1 1,1 1-1,0 0 1,-1 0 0,1 0-1,-1 0 1,1 0-1,-1 0 1,1 0-1,-1 1 1,0-1-1,1 0 1,-1 1-1,0-1 1,0 1-1,0-1 1,0 1-1,0-1 1,0 4-1,3 3 30,-1 0 0,0 0 0,-1 0-1,0 0 1,0 1 0,-1-1 0,1 17 0,-3-3-247,0-1 0,-2 0 0,0 0 0,-2 0 0,0 0 0,-1 0 0,-1-1 1,-1 0-1,-1-1 0,-15 25 0,15-29-1017,-9 16-3473,10-10-4763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58.51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287 202 720,'13'-165'25580,"-12"129"-21199,-12 68-3694,-10 73-145,-48 137 0,-40 112-1368,101-331-1125,0-1-1,-19 35 1,11-25-6003,16-31 7657,0-1 0,0 0 0,0 1 0,0-1 0,0 0 0,0 1 1,-1-1-1</inkml:trace>
  <inkml:trace contextRef="#ctx0" brushRef="#br0" timeOffset="1">21 507 3376,'-13'-32'12426,"6"1"-4267,7 26-7654,0 0 0,0 0 1,0 0-1,0 0 1,1 0-1,0 0 0,0 0 1,0 1-1,1-1 1,-1 0-1,4-5 0,-1 2-412,1-1 1,0 1-1,0 1 0,1-1 0,0 1 0,1 0 0,-1 0 0,1 1 0,0 0 0,1 0 0,0 1 0,0 0 0,11-6 1,-13 8-375,1 0 1,-1 1-1,1 0 1,0 0-1,-1 0 1,1 1-1,0 0 1,0 0-1,0 1 1,0 0-1,0 0 1,0 0 0,0 1-1,0 0 1,0 1-1,0-1 1,-1 1-1,11 5 1,-10-4-923,-1 0 1,0 0 0,0 1 0,0 0-1,0 1 1,-1-1 0,1 1-1,-1 0 1,0 0 0,-1 0-1,1 1 1,-1 0 0,0 0 0,-1 0-1,1 0 1,-1 1 0,2 6-1,3 13-2567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59.07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222 167 1916,'2'-9'2642,"-1"-1"-1,-1 0 0,1 0 1,-2 1-1,1-1 0,-4-17 1,2 15-152,-1 1 0,-7-19 0,9 28-2316,0 0 1,1 0-1,-1 0 0,0 0 0,0 0 1,0 0-1,-1 1 0,1-1 1,0 0-1,0 1 0,-1-1 1,1 1-1,-1-1 0,-2-1 1,3 3-146,-1 0 0,1 0 0,0 0 0,-1 0 1,1 0-1,0 0 0,-1 0 0,1 0 0,0 0 1,-1 1-1,1-1 0,0 0 0,-1 1 0,1-1 1,0 1-1,0 0 0,0-1 0,-1 1 0,1 0 1,0 0-1,0 0 0,-2 2 0,-11 9-30,0 1-1,1 1 0,1 0 0,0 1 1,1 1-1,0 0 0,1 0 1,1 1-1,1 0 0,0 0 1,1 1-1,1 0 0,1 0 1,0 1-1,2-1 0,-3 28 1,6-41-57,0 0 0,0 0 0,0-1 0,1 1 0,0 0 1,0 0-1,0 0 0,1 0 0,-1 0 0,4 4 0,-5-7 22,1-1 0,0 0 0,-1 0 0,1 1 0,0-1 0,0 0 0,0 0 0,0 0 0,0 0 0,0 0-1,0-1 1,0 1 0,0 0 0,0 0 0,0-1 0,1 1 0,-1 0 0,0-1 0,1 1 0,-1-1 0,0 0 0,1 1-1,-1-1 1,0 0 0,1 0 0,-1 0 0,0 0 0,1 0 0,-1 0 0,1-1 0,-1 1 0,0 0 0,1-1 0,-1 1-1,0-1 1,1 1 0,-1-1 0,0 1 0,2-2 0,3-3-36,0 0 1,-1 0-1,0 0 1,0-1-1,0 1 0,-1-1 1,0 0-1,0-1 0,4-8 1,3-2-20,3-9 367,-2 0 1,0 0-1,-2-1 0,0 0 1,8-45-1,-18 71-210,1 0-1,-1 0 0,0-1 0,0 1 0,1 0 0,-1-1 0,0 1 0,0 0 0,0-1 1,0 1-1,-1 0 0,1-1 0,0 1 0,0 0 0,-1-1 0,1 1 0,-1 0 1,1 0-1,-1 0 0,-1-2 0,1 3 102,-9 29 159,8-20-331,1 1 1,0-1 0,1 1 0,0-1 0,1 1 0,1 9 0,14 59-315,-7-38-127,-6-30-255,-1 1 1,2-1-1,-1 1 0,2-1 0,-1 0 0,10 14 0,-14-24 554,1 1 0,-1-1 0,1 1 0,-1-1 0,1 1 0,-1-1 0,1 1 0,0-1 0,-1 0 0,1 1 0,0-1 0,-1 0 0,1 0 0,0 1 0,-1-1 0,1 0 0,0 0 0,0 0 0,-1 0 0,1 0 0,0 0 0,0 0 0,-1 0 0,1 0 0,0 0 0,-1 0 0,1-1 0,0 1 0,0 0 0,-1 0 0,1-1 0,-1 1 0,1 0 0,0-1 0,-1 1 0,1-1 0,0 0 0,24-21-3081,-22 19 2565,10-11-313,-1 0 0,-1-1 1,0-1-1,-1 0 0,10-22 0,33-89 3375,-52 125-2235,14-47 3033,-12 22 962,-3 25-3270,0 0-1,-1 0 0,1-1 0,0 1 0,-1 0 1,0 0-1,1 0 0,-3-4 0,3 6-822,0 0-1,-1-1 1,1 1-1,0 0 1,0 0-1,-1-1 1,1 1-1,0 0 1,-1 0-1,1 0 1,0-1-1,-1 1 1,1 0-1,-1 0 1,1 0-1,0 0 1,-1 0-1,1 0 1,-1 0-1,1 0 1,0 0-1,-1 0 1,1 0-1,-1 0 1,1 0-1,0 0 1,-1 0-1,1 0 1,0 0-1,-1 0 1,1 0-1,-1 1 1,1-1-1,0 0 1,-1 0 0,1 0-1,0 1 1,-1-1-1,1 0 1,0 1-1,0-1 1,-1 0-1,1 1 1,0-1-1,0 0 1,0 1-1,-1-1 1,1 1-1,-16 21-235,14-17 374,-7 9-186,1 0-1,0 0 1,1 1 0,-7 23 0,-15 65-6,29-103-12,-19 101-336,5-21-5037,12-73 4747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11.2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260 78 1952,'-8'-77'21897,"-3"87"-19918,-15 112 2010,15-82-3867,-2 0 0,-25 56 0,-3-3-356,-9 19-2152,10-43-4312,29-58 1618,7-8 1732,4-3 3172,0 0-1,0 0 1,-1 0 0,1-1 0,0 1-1,0 0 1,-1 0 0,1 0 0,0 0 0,0 0-1,0 0 1,-1 0 0,1 0 0,0 0-1,-3-5-3347,3-1-173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59.50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51 179 3248,'-26'-42'14392,"21"34"-12240,1-1 0,0 0 1,-4-14-1,7 20-1853,0-1 0,0 1-1,1-1 1,-1 1 0,1-1 0,0 1 0,0-1 0,0 1 0,1-1-1,-1 1 1,2-6 0,-1 6-348,1 1 0,-1-1 1,0 1-1,1-1 0,-1 1 0,1 0 0,0-1 0,0 1 0,0 0 0,0 0 0,0 0 0,0 1 1,1-1-1,-1 0 0,0 1 0,4-2 0,-5 2-95,0 1 0,1-1 0,-1 1 0,0 0 0,0-1 1,0 1-1,0 0 0,1-1 0,-1 1 0,0 0 0,0 0 0,2 0 0,-1 1-270,-1-1 0,0 0 0,0 1 0,1-1-1,-1 1 1,0 0 0,0-1 0,0 1 0,0 0 0,0 0-1,0-1 1,0 1 0,0 0 0,0 0 0,0 0-1,1 2 1,0 1-1175,1 0 0,-1 0 0,0 0-1,0 1 1,-1-1 0,1 1 0,0 7 0,3 10-2290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8:59.98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74 91 1540,'-20'-22'11984,"-26"-25"-1,38 35-8404,10 11-2815,3 7-841,2 2 84,-1 1 1,0 0-1,0 1 0,-1-1 0,-1 1 0,0 0 0,0 1 0,-1-1 0,0 0 0,-1 1 0,0 0 0,0 0 0,-1 12 1,-1-7-69,-1-1 1,0 0 0,-1 1 0,0-1-1,-2 0 1,1 0 0,-2-1 0,-11 27 0,8-31-165,2-9-172,6-2 373,-1 0 0,1 0 0,-1 0 0,1 0 0,0 1 0,-1-1 0,1 0-1,0 0 1,0 0 0,0 0 0,0 0 0,0 0 0,0 0 0,0 0 0,0 0 0,0 0 0,0 1 0,0-1 0,0 0 0,1-2 0,11-30 87,2 1-1,0 0 1,3 0 0,0 2-1,38-50 1,0 10 883,-54 69-938,-1 1-1,1-1 1,0 0 0,-1 1-1,1-1 1,0 0 0,0 1-1,-1-1 1,1 1 0,0-1-1,0 1 1,0-1-1,-1 1 1,1 0 0,0-1-1,0 1 1,0 0 0,0 0-1,0 0 1,0 0 0,0 0-1,0 0 1,0 0 0,0 0-1,-1 0 1,1 0 0,0 0-1,0 0 1,0 1-1,0-1 1,0 0 0,0 1-1,0-1 1,-1 1 0,1-1-1,0 1 1,0-1 0,-1 1-1,1 0 1,0-1 0,-1 1-1,1 0 1,0-1 0,-1 1-1,1 0 1,-1 0 0,0 0-1,1-1 1,0 3-1,2 2 20,0 1-1,-1-1 0,0 1 0,0-1 0,0 1 0,1 8 0,0 9-1,-1 0-1,-1 1 1,-2-1 0,0 1 0,-1-1-1,-10 41 1,4-36-1480,-1 0 0,-20 45 0,28-69 984,-16 34-4965,9-10-5537,9-21 6944,3-2 243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00.4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253 194 1876,'7'-15'2574,"-1"0"0,0-1-1,-1 0 1,-1 0 0,-1 0 0,0 0 0,-1-1-1,-1 1 1,0-20 0,-1 35-2512,0 1 1,0-1-1,0 1 1,0-1-1,0 1 1,0-1 0,0 1-1,0-1 1,0 1-1,0-1 1,0 1-1,0-1 1,-1 1-1,1-1 1,0 1-1,0-1 1,0 1-1,-1 0 1,1-1-1,0 1 1,0-1-1,-1 1 1,1 0-1,0-1 1,-1 1-1,1 0 1,-1-1 0,1 1-1,0 0 1,-1 0-1,1-1 1,-1 1-1,0 0-29,0 0 1,0 0-1,0 0 0,0 1 1,-1-1-1,1 0 0,0 1 0,0-1 1,0 0-1,1 1 0,-1-1 1,0 1-1,-2 1 0,-2 2-47,1-1 0,-1 2 0,1-1-1,-6 7 1,0 4 9,-1 0-1,2 1 0,0 0 1,-10 28-1,16-37 1,1 1 1,0-1-1,1 1 0,0 0 0,0-1 0,0 1 0,1 0 0,0 0 0,1-1 0,0 1 0,0 0 0,1-1 0,3 13 0,3 1-25,0-1 38,-1 1 0,-1 0 0,-1 1 1,5 42-1,-10-59-20,0-1 1,0 1-1,0-1 1,0 1-1,-1-1 1,0 1-1,0-1 1,0 0-1,0 1 1,-1-1 0,1 0-1,-1 0 1,0 0-1,-1 0 1,1 0-1,-1-1 1,1 1-1,-1 0 1,0-1-1,0 0 1,-1 0-1,1 0 1,-1 0-1,1-1 1,-1 1-1,0-1 1,0 0-1,0 0 1,0 0-1,-8 1 1,8-1-345,-1-1 0,0 0 0,0 0 0,0 0 0,0-1-1,1 0 1,-1 0 0,0 0 0,0 0 0,0-1 0,-5-1 0,5 0-686,-1 0-1,1 0 1,0 0 0,0-1 0,1 1 0,-1-1-1,1 0 1,-1-1 0,1 1 0,0-1 0,0 0-1,0 0 1,1 0 0,0 0 0,-5-7-1,-3-9-3578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00.96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176 153 224,'-19'-76'15545,"19"75"-15146,0 0 0,-1 0-1,1 0 1,0 0-1,-1 0 1,1 0-1,-1 0 1,1 0 0,-1 1-1,0-1 1,1 0-1,-1 0 1,0 0 0,0 1-1,0-1 1,1 0-1,-1 1 1,0-1-1,0 0 1,-2 0 0,2 1-168,1 0 1,-1 0 0,0 0-1,0 0 1,0 0 0,0 1 0,0-1-1,0 0 1,0 0 0,1 1 0,-1-1-1,0 0 1,0 1 0,0-1 0,1 1-1,-1-1 1,0 1 0,0 0-1,0 0 1,-5 5 161,1 1-1,0-1 1,0 1 0,-5 9-1,6-9-652,-11 18 375,1 1 0,1 1 1,-12 34-1,19-45-106,2 0 0,0 1 0,0-1 0,2 1 1,0 0-1,1 0 0,1 21 0,0-35-17,1 0 0,-1 0 1,0 0-1,1 0 0,0 0 1,0 0-1,0 0 0,0 0 1,0 0-1,0-1 0,1 1 0,-1 0 1,1-1-1,0 1 0,0-1 1,0 0-1,0 1 0,0-1 1,1 0-1,-1 0 0,1-1 1,-1 1-1,1 0 0,-1-1 0,4 2 1,-2-2-23,-1 0 1,1-1-1,-1 1 1,1-1 0,-1 0-1,1 0 1,-1 0-1,1 0 1,-1 0-1,1-1 1,-1 0-1,1 0 1,-1 0-1,0 0 1,1 0-1,-1-1 1,0 1 0,0-1-1,0 0 1,0 0-1,5-4 1,-3 1-16,0 0 0,1 0 0,-2-1 0,1 0 0,-1 0 0,0 0 0,0-1 0,0 1 0,-1-1 0,0 0 0,0 0 0,-1 0 0,0 0 0,0-1 0,1-13 0,-2 6 13,-1-1 1,0 0 0,0 0-1,-2 1 1,0-1 0,-6-22-1,4 29 32,1 0-1,-1 1 1,-1-1-1,0 1 1,0 0 0,0 0-1,-1 1 1,0 0-1,-7-7 1,-7-8 5,18 19 1,-4-8-23,22 8-18,-15 3 35,226-36-28,-156 23 25,-25 10 204,-59 22 98,4-3-237,1 1 1,0 0 0,2 0-1,0 1 1,0 0 0,-5 36-1,6-8-80,0 75 0,6-111-121,4-14-71,2-17-51,-2-7 201,1 1 0,2 0 0,0 0 0,2 0 0,17-31 0,-11 27 72,-4 9 29,19-30 0,-27 47-34,0-1 0,0 1 0,1 0 0,0 0 0,0 0 0,0 1 0,0 0 0,1 0-1,0 0 1,6-3 0,-11 6 9,1 1 0,0-1 0,-1 1 0,1-1 0,-1 1-1,1 0 1,0 0 0,-1-1 0,1 1 0,0 0 0,-1 1-1,1-1 1,0 0 0,-1 0 0,1 1 0,0-1 0,-1 1 0,1-1-1,-1 1 1,3 1 0,-1 0 22,0 0-1,0 1 0,0-1 1,0 1-1,0 0 1,0 0-1,-1 0 1,4 5-1,2 5 89,0 1 1,-1 1-1,6 19 1,-7-17-23,-2-1-1,0 1 1,0 1 0,-2-1-1,0 0 1,-1 35 0,-2-37-508,-1 0 0,0 1 1,-6 16-1,5-22-813,0 0-1,-1 0 1,0 0 0,-1-1 0,-6 11 0,-4-3-7252,3-10-353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01.35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30 268 408,'-3'-1'2317,"-16"-9"8484,19 10-10531,0 0 0,-6-3 4596,6 2-4595,0 1-1,-1 0 0,1-1 1,0 1-1,0 0 0,0-1 1,0 1-1,0 0 0,0-1 1,-1 1-1,1-1 0,0 1 1,0 0-1,0-1 0,0 1 1,0 0-1,1-1 0,1 0-111,1 1 0,0-1 0,-1 1 0,1 0 0,0 0 0,-1 1 0,1-1 0,3 1 0,7 1 200,-10-3-258,1 1-1,-1-1 1,1 0 0,-1 0 0,1 0 0,-1 0 0,1-1 0,-1 1 0,0-1 0,0 0-1,0 0 1,0 0 0,0 0 0,0 0 0,-1-1 0,1 1 0,-1-1 0,1 0 0,-1 0-1,0 0 1,0 0 0,-1 0 0,3-4 0,3-8 150,-1 1 0,-1-1 0,8-30 0,-12 41-197,2-5 131,-1 0 0,0-1 0,-1 1 0,0 0 0,0-1-1,-1 1 1,-1-17 0,1 25-162,0 1 0,0-1 1,0 1-1,0-1 0,0 1 0,0-1 0,0 1 0,0-1 0,-1 1 0,1-1 1,0 1-1,0 0 0,0-1 0,0 1 0,-1-1 0,1 1 0,0-1 0,0 1 1,-1 0-1,1-1 0,0 1 0,-1 0 0,1-1 0,-1 1 0,1 0 1,0-1-1,-1 1 0,1 0 0,-1 0 0,1-1 0,-1 1 0,1 0 0,-1 0 1,1 0-1,-1 0 0,1 0 0,0 0 0,-1 0 0,1 0 0,-1 0 0,1 0 1,-1 0-1,1 0 0,-1 0 0,1 0 0,-1 0 0,1 0 0,-1 1 1,1-1-1,-1 0 0,1 0 0,0 1 0,-1-1 0,1 0 0,-1 0 0,1 1 1,0-1-1,-1 0 0,1 1 0,-1 0 0,-23 29-7,19-23 56,-7 9-47,0 0 1,2 1-1,0 1 0,1 0 0,1 0 1,0 0-1,2 1 0,-7 28 1,11-35-216,0 0 0,0 0 0,1 0 0,1 0 1,0 0-1,0 0 0,1 0 0,1-1 1,0 1-1,1 0 0,0 0 0,1-1 0,0 0 1,0 0-1,9 14 0,-11-22-336,0 0 0,0 0 0,0 0 0,1 0-1,0-1 1,-1 1 0,1-1 0,0 1 0,0-1 0,0 0 0,0 0 0,0-1 0,1 1-1,-1-1 1,1 1 0,-1-1 0,1 0 0,-1 0 0,6 0 0,0 0-1180,1-1 0,-1 0 0,1-1-1,-1 0 1,1-1 0,14-3 0,15-6-2729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04.3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205 225 1460,'3'-9'2565,"20"-90"13966,-21 88-15141,-1-1 0,0 0 1,-1 0-1,-1 0 0,0 0 0,-3-17 0,4 28-1358,0 0 1,-1 0 0,1 1-1,0-1 1,0 0-1,-1 0 1,1 1 0,0-1-1,-1 0 1,1 1 0,0-1-1,-1 0 1,1 1-1,-1-1 1,0 1 0,1-1-1,-1 1 1,1-1 0,-1 1-1,0-1 1,1 1-1,-1 0 1,0-1 0,1 1-1,-1 0 1,0-1 0,0 1-1,1 0 1,-1 0-1,0 0 1,0 0 0,1 0-1,-1 0 1,0 0 0,0 0-1,0 0 1,1 0-1,-1 0 1,0 1 0,0-1-1,1 0 1,-1 0 0,0 1-1,1-1 1,-1 0-1,0 1 1,1-1 0,-2 1-1,-4 3-13,-1 0 0,1 0 0,-10 10 0,12-11 36,-7 7-50,0 1 0,1 0 1,0 1-1,1 0 1,0 1-1,1 0 1,-7 14-1,-1 6-11,-20 61-1,30-74-18,0 0 0,2 1 0,-3 31 0,6-41-120,1 1 0,0-1-1,0 0 1,1 0 0,1 0-1,0 0 1,1 0-1,4 13 1,-7-23 64,1 0 0,-1 1 1,1-1-1,-1 0 0,1 0 0,-1 0 0,1 0 0,0 1 0,-1-1 1,1 0-1,0 0 0,0 0 0,0-1 0,0 1 0,0 0 0,0 0 1,0 0-1,0-1 0,0 1 0,0 0 0,1-1 0,-1 1 1,0-1-1,0 0 0,3 1 0,-2-1-91,0 0 1,-1-1-1,1 1 0,0-1 0,0 1 1,0-1-1,0 0 0,0 0 0,-1 0 1,1 0-1,0 0 0,-1 0 1,1 0-1,2-3 0,3-4-415,0 1-1,0-1 1,-1-1 0,-1 1-1,8-14 1,-8 12 288,60-130-957,-52 109 3284,-1-1-1,10-49 1,-17 42 1347,-13 80-2997,6-13-614,2 1-1,1 0 0,1-1 1,10 47-1,-8-51-828,4 17-2398,-7-37 2789,0-1 0,0 0 1,1 0-1,-1 0 0,1 0 0,-1 0 0,1-1 1,0 1-1,0 0 0,4 3 0,-5-6 332,0 1-1,0 0 1,0-1 0,1 1-1,-1-1 1,0 1-1,0-1 1,0 0 0,1 1-1,-1-1 1,0 0-1,0 0 1,1 0-1,-1 0 1,0 0 0,0 0-1,1 0 1,-1-1-1,0 1 1,2-1 0,0 0-342,-1 1 0,1-1 1,0-1-1,-1 1 1,1 0-1,-1-1 0,1 1 1,2-3-1,3-5-1983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04.8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57 132 288,'6'-16'3808,"0"0"0,6-30-1,-8 20 2803,-3-1 4249,-1 31-10759,-1 0 0,0 0 0,0 1 1,0-1-1,-1 0 0,-3 6 0,-5 17-84,-38 246 22,39-221-7,4-30-77,4-18-59,0-6-81,2-11 88,0 0 0,1 0-1,0 1 1,1-1 0,1 0-1,0 1 1,11-22 0,49-79 43,-64 112 54,8-10 19,-1 1 0,1 0 0,0 1 0,1 0 0,13-11 0,-18 17-8,0 0-1,1 0 1,0 0-1,0 0 1,0 1-1,8-3 1,-11 4-9,0 0 0,1 1 1,-1-1-1,0 1 0,1 0 0,-1 0 1,0 0-1,1 0 0,-1 0 0,0 0 1,0 1-1,1-1 0,-1 1 0,0 0 1,5 1-1,-3 1 4,0 0-1,0 1 1,0-1-1,0 1 1,0-1-1,-1 1 1,1 1-1,-1-1 1,0 0-1,-1 1 1,1-1-1,-1 1 1,0 0 0,0 0-1,0 0 1,-1 0-1,1 0 1,-1 0-1,0 10 1,1-1-50,-1 1 1,-1-1-1,0 0 1,-1 1-1,-1-1 1,-3 15-1,2-17-335,-1 0-1,0-1 1,-1 1-1,0-1 1,-8 13-1,-19 25-4553,-8 12-10568,35-51 11512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05.2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291 681 1724,'-93'-96'18170,"85"88"-16909,0 0-1,1-1 1,0 1-1,1-1 0,0-1 1,0 1-1,-7-18 0,13 26-1231,0 1-1,-1 0 1,1-1-1,0 1 1,0 0-1,0-1 0,0 1 1,0 0-1,-1-1 1,1 1-1,0 0 1,0 0-1,-1-1 0,1 1 1,0 0-1,0 0 1,-1 0-1,1-1 1,0 1-1,-1 0 1,1 0-1,0 0 0,0 0 1,-1 0-1,1-1 1,0 1-1,-1 0 1,1 0-1,-1 0 0,1 0 1,0 0-1,-1 0 1,1 0-1,0 0 1,-1 0-1,1 0 0,0 1 1,-1-1-1,1 0 1,-16 12 196,-11 20-295,13-12 74,2-1 0,1 2-1,-11 25 1,17-35-33,1 0 0,1 0-1,0 0 1,0 0 0,1 1-1,0-1 1,1 1 0,1 17 0,0-27-8,0 0 0,0 0 0,0 1 1,1-1-1,-1 0 0,1 0 1,-1 0-1,1 0 0,0 0 0,0 0 1,0 0-1,0 0 0,0 0 0,0 0 1,0 0-1,1-1 0,-1 1 1,1 0-1,0-1 0,-1 1 0,1-1 1,3 2-1,-2-2-9,-1 0 1,1 0-1,0-1 0,0 1 0,0-1 1,0 0-1,0 0 0,0 0 0,0 0 1,0 0-1,0 0 0,0-1 1,0 0-1,0 1 0,5-4 0,4-1-20,0-1-1,0 0 1,0-1-1,-1-1 0,0 0 1,-1 0-1,0-1 1,0 0-1,-1-1 1,10-12-1,1-5 32,-1 0 0,30-59-1,-30 48 204,-1-2-1,-2 0 0,-1-1 0,-3-1 1,-1 0-1,-2 0 0,6-79 0,-14 103 86,-1 0 1,-1 0-1,0 0 0,-1 1 0,-1-1 0,-8-25 0,11 43-247,0 0 1,0-1 0,0 1-1,0-1 1,0 1-1,-1-1 1,1 1-1,0 0 1,0-1-1,0 1 1,-1-1-1,1 1 1,0 0-1,-1-1 1,1 1 0,0 0-1,-1-1 1,1 1-1,0 0 1,-1 0-1,1-1 1,0 1-1,-1 0 1,1 0-1,-1 0 1,1-1-1,-1 1 1,1 0-1,-1 0 1,0 0 0,-12 7 64,-10 19-49,10-3-18,0 0 1,2 0-1,0 2 0,2-1 1,0 1-1,-9 46 1,-11 163-25,17-113 14,-75 418-3,80-494-26,6-34-358,-1 0 1,0 0-1,0 1 1,-1-2-1,-5 13 1,4-17-2997,4-14-2142,4-14-2430,0 7 3331,1-1 82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06.8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99 135 2192,'17'-36'12154,"-14"25"-10142,1 0 0,-2 0-1,3-19 1,-4 2 3864,0 27-5842,-1 1 1,0 0-1,0 0 0,0 0 0,0 0 0,0-1 1,0 1-1,0 0 0,0 0 0,0 0 0,0-1 0,0 1 1,0 0-1,0 0 0,0 0 0,0-1 0,0 1 0,0 0 1,0 0-1,0 0 0,0-1 0,0 1 0,0 0 1,-1 0-1,1 0 0,0 0 0,0-1 0,0 1 0,0 0 1,0 0-1,0 0 0,-1 0 0,1 0 0,0-1 0,0 1 1,0 0-1,0 0 0,-1 0 0,1 0 0,0 0 1,0 0-1,0 0 0,-1 0 0,1 0 0,0 0 0,0 0 1,0 0-1,-1 0 0,1 0 0,0 0 0,0 0 0,0 0 1,-1 0-1,-11 10 423,-8 19-426,4 5 43,1 0 0,2 0-1,1 2 1,2 0 0,1 0 0,2 0-1,-4 62 1,10-71-42,4 39 0,-2-58-33,0 0 0,0 0 1,1-1-1,0 1 0,0 0 1,1-1-1,0 0 0,0 1 0,7 10 1,-8-16-10,-1 0 1,1 0-1,0 0 1,0 0 0,0 0-1,1 0 1,-1 0 0,0-1-1,1 1 1,-1-1-1,1 0 1,-1 0 0,1 0-1,0 0 1,-1 0 0,1 0-1,3 0 1,-1-1-23,0 0-1,0 0 1,0 0 0,-1-1-1,1 1 1,0-1 0,-1 0-1,1-1 1,6-2 0,0-1-46,-1 0 0,-1-1 0,1 0-1,-1 0 1,0-1 0,-1 0 0,1 0 0,7-10 0,-8 7 57,-1-1 0,0 0 0,-1 0-1,0 0 1,0-1 0,-1 0 0,-1 0-1,0 0 1,-1-1 0,0 1 0,-1-1-1,0 0 1,-1 1 0,0-1-1,-3-24 1,0 18 84,0 0 0,-2 1 0,0-1 0,-1 1 0,-1 0 1,-1 0-1,0 1 0,-1 0 0,-1 0 0,-12-17 0,16 28-33,1-1 1,-1 1-1,0 1 1,-1-1-1,0 1 1,1-1-1,-2 2 1,1-1-1,-9-4 1,13 7-29,-1 1-1,1 1 1,-1-1 0,1 0-1,-1 0 1,1 1 0,-1 0-1,1-1 1,-1 1-1,0 0 1,1 0 0,-1 0-1,0 1 1,1-1 0,-1 1-1,1-1 1,-1 1 0,1 0-1,-1 0 1,1 0 0,0 0-1,-1 0 1,1 1 0,0-1-1,0 1 1,0-1 0,0 1-1,0 0 1,0 0 0,1 0-1,-3 2 1,-1 3-109,0 1 0,1 0-1,-1-1 1,1 1 0,1 1 0,0-1 0,0 0 0,0 1 0,-1 15 0,2-11-674,0 0 1,1 0 0,1 1-1,0-1 1,4 25 0,-2-26-742,1-1 1,1 0 0,0 0 0,0 0 0,1 0-1,0-1 1,1 0 0,0 0 0,1 0-1,0-1 1,0 1 0,16 13 0,3-1-2549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07.3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326 77 2416,'-13'-29'6325,"0"-2"2282,0 14 1237,9 21-7306,-4 14-2151,-18 59 60,-12 45-123,-47 196-134,77-292-434,-27 87-231,29-99-748,0 0 1,-1 0 0,0-1 0,-1 0 0,-16 20-1,23-32 695,1-1 0,-1 1 0,0 0 0,0 0 0,0 0 0,0 0 0,0-1 0,0 1 0,0 0 0,0-1 0,0 1 0,-2 0 0,3-1 256,0 0 1,-1 0-1,1 0 0,-1 0 0,1 0 1,-1-1-1,1 1 0,0 0 0,-1 0 0,1 0 1,-1 0-1,1-1 0,0 1 0,-1 0 1,1 0-1,0-1 0,-1 0-815,0 1 815,1-1 0,0 1 1,0 0-1,0-1 0,-1 1 0,1-1 1,0 1-1,0 0 0,0-1 0,0 1 1,0-1-1,0 1 0,0-1 0,-1-10-3869</inkml:trace>
  <inkml:trace contextRef="#ctx0" brushRef="#br0" timeOffset="1">57 350 484,'-44'-3'26903,"62"-8"-25268,24-5-1111,73-24-1402,2 5-6345,-18 1-5841,-81 27 9475,-2 2 189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11.7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129 153 2664,'4'-13'2760,"0"0"0,1-1-1,0 1 1,1 1 0,9-16-1,0-1 1559,-14 26-3537,1-1 0,0 0 0,0 1-1,1 0 1,4-7 0,-7 10-705,1 0 0,-1-1 0,1 1 0,-1 0 0,0-1 1,1 1-1,-1 0 0,1 0 0,-1-1 0,1 1 0,-1 0 0,1 0 0,-1 0 1,1 0-1,-1 0 0,1 0 0,-1 0 0,1 0 0,-1 0 0,1 0 1,0 0-1,0 0-69,0 1 1,0-1-1,-1 1 0,1-1 1,0 1-1,0-1 1,-1 1-1,1 0 1,0-1-1,-1 1 1,1 0-1,-1 0 0,1-1 1,-1 1-1,2 2 1,1 4 3,0 0 1,0 0-1,-1 1 1,0-1 0,0 1-1,-1-1 1,0 1-1,1 12 1,-6 66 15,2-65-14,-26 198 88,8-80-897,18-122-2028,-9 32 0,3-73-16322,8 13 15300</inkml:trace>
  <inkml:trace contextRef="#ctx0" brushRef="#br0" timeOffset="1">20 415 1516,'-20'-4'23114,"30"3"-21046,35-5-694,-36 4-1805,1 1-1,-1 0 0,19 0 0,11-1-3275,19-8-6008,-20 2 2698,-19 6 2883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07.7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214 96 116,'5'-60'12213,"-8"25"4872,-3 42-15993,-6 10-1072,1 5 164,2 0 1,-14 47-1,12-34-75,-40 193 237,22-85-250,-7 53-429,35-191 285,-5 19-281,6-23 275,0 0-1,0 0 1,0 0-1,-1 0 1,1 0 0,0-1-1,-1 1 1,1 0-1,-1 0 1,1 0-1,-1-1 1,1 1-1,-1 0 1,1-1 0,-1 1-1,0 0 1,1-1-1,-1 1 1,0-1-1,0 1 1,1-1 0,-3 1-1,3-1-19,-1-1 0,1 1 0,-1-1-1,1 0 1,-1 1 0,1-1 0,-1 0 0,1 1 0,-1-1-1,1 0 1,0 0 0,-1 1 0,1-1 0,0 0 0,0 0-1,0 1 1,0-1 0,0 0 0,0 0 0,0 0 0,0-1-1,-2-19-936,4-1 703,0 1 0,2 0 1,0 0-1,1 0 0,2 0 0,0 1 0,0 0 1,2 0-1,12-18 0,-14 25 538,1 0 0,0 1 1,1 0-1,18-19 0,-25 29-125,1-1 0,-1 0 0,1 1 0,0 0 0,0-1 1,0 1-1,0 0 0,0 1 0,1-1 0,-1 1 0,0-1 0,1 1 0,0 0 0,-1 0 0,1 0 0,-1 1 1,1-1-1,0 1 0,-1 0 0,1 0 0,0 0 0,-1 1 0,1-1 0,6 2 0,-7 0-63,0 0 1,-1 0-1,1 0 0,0 0 0,-1 0 0,0 0 1,1 0-1,-1 1 0,0-1 0,0 1 0,0 0 0,-1 0 1,1 0-1,-1-1 0,1 1 0,-1 1 0,0-1 1,1 4-1,2 8 46,-1 0 1,2 21-1,-3-20-129,-1 0 1,0 0-1,-1 0 0,-1 0 0,-4 21 1,3-26-608,-1 0 0,-1 0 0,0-1 1,0 1-1,-7 10 0,-1 1-2296,-20 34-13180,26-48 12023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08.3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92 342 504,'-14'-3'4824,"-1"1"0,-27 0-1,55-5-2815,14-3-1965,-25 9 35,47-19-105,-47 19 333,1 0-1,0 0 0,-1-1 1,1 1-1,-1-1 1,0 0-1,0 0 1,1 0-1,-1 0 0,0 0 1,-1 0-1,1-1 1,0 1-1,-1 0 1,3-5-1,-4 2 434,0 1-1,0 0 1,-1 0 0,1-1-1,-1 1 1,0 0 0,-3-8-1,1 1-114,-1-1-134,1 0-1,-2 1 0,1-1 0,-9-13 0,12 25-475,1-1-1,0 1 0,-1 0 0,1 0 1,-1 0-1,1-1 0,-1 1 0,1 0 1,-1 0-1,1 0 0,-1 0 0,1 0 1,-1 0-1,1 0 0,-1 0 0,1 0 1,-1 0-1,1 0 0,0 0 0,-1 0 1,1 0-1,-1 1 0,1-1 0,-1 0 1,1 0-1,-1 0 0,1 1 0,0-1 1,-1 0-1,1 1 0,-1-1 0,1 0 1,0 1-1,-1-1 0,1 0 0,0 1 1,0-1-1,-1 1 0,1 0 0,-16 17 43,5-2-52,1 1 0,0 0 0,2 1 0,0 0 0,1 0 0,-8 32 0,13-40-9,0 0 0,1 0 0,0 0 0,0 1 0,1-1 0,2 14 0,-1-18-2,0 0-1,1-1 1,0 1-1,-1 0 1,2-1-1,-1 1 1,1-1-1,-1 0 1,2 0-1,-1 0 1,7 8-1,-6-9-19,-1-1-1,1 0 1,-1 0 0,1 0-1,0-1 1,0 1-1,0-1 1,0 0 0,1 0-1,-1 0 1,1-1-1,-1 0 1,10 2 0,-6-2-43,0-1 0,-1 0 1,1 0-1,0 0 1,0-1-1,0-1 1,13-3-1,-5 0-71,0-1 0,0-1 0,-1-1 0,0 0 0,0-1 0,-1 0 0,15-13 0,-16 9 76,0 1 0,0-1 0,-2-1 1,1 0-1,-2-1 0,0 0 0,-1-1 0,8-17 0,-13 24 117,0 0-1,0 0 1,-1-1-1,-1 0 1,0 1-1,0-1 1,-1 0-1,0 0 1,0 0-1,-1 1 1,-1-1-1,1 0 1,-2 0-1,1 0 1,-2 0 0,-3-11-1,5 18-16,-1 0-1,1-1 1,-1 1-1,0 0 1,0 0 0,-1 1-1,1-1 1,0 0-1,-1 1 1,0-1-1,0 1 1,1 0 0,-1 0-1,0 0 1,-1 0-1,1 0 1,0 1 0,-1 0-1,1-1 1,0 1-1,-1 0 1,1 1 0,-1-1-1,0 1 1,1-1-1,-1 1 1,1 0-1,-1 1 1,0-1 0,1 0-1,-1 1 1,1 0-1,-1 0 1,1 0 0,-1 0-1,1 1 1,0-1-1,-5 3 1,7-3-33,0 1 0,0-1 1,0 0-1,0 0 0,0 0 0,0 1 1,0-1-1,0 0 0,0 1 0,0-1 0,1 1 1,-1-1-1,0 1 0,1 0 0,0-1 1,-1 1-1,1-1 0,0 1 0,0 0 1,0-1-1,0 1 0,0 0 0,0-1 1,0 1-1,1 0 0,-1-1 0,1 1 1,-1-1-1,1 1 0,1 2 0,0 2-3,1 0 1,0 0-1,0-1 0,1 1 0,-1-1 0,8 8 0,-3-5-81,2-1 0,-1 1 0,1-2 0,0 0 0,0 0 0,1 0 0,0-2 0,0 1 0,0-1 0,0-1 0,1 0 0,0 0 0,-1-2 1,1 1-1,0-1 0,0-1 0,0 0 0,-1-1 0,1 0 0,14-3 0,-18 2 67,1-1 1,-1 0-1,0 0 1,0 0-1,0-1 1,0-1 0,0 1-1,-1-1 1,0 0-1,0-1 1,0 0-1,-1 0 1,0 0-1,0-1 1,-1 0 0,1 0-1,-2 0 1,1-1-1,-1 0 1,0 0-1,0 0 1,-1 0-1,0 0 1,-1-1 0,0 0-1,2-13 1,-4 18 196,0 1 1,1-1 0,-2 1 0,1-1 0,0 1-1,-1-1 1,0 1 0,1-1 0,-2 1 0,1-1-1,0 1 1,-3-6 0,3 9-162,0 0-1,1 0 1,-1 0 0,1 0-1,-1 0 1,0 0 0,1 0-1,-1 0 1,0 0 0,1 0-1,-1 0 1,1 0 0,-1 1-1,0-1 1,1 0 0,-1 0 0,1 1-1,-1-1 1,1 0 0,-1 1-1,1-1 1,-1 1 0,1-1-1,-1 0 1,1 1 0,-1-1-1,1 2 1,-16 15 85,16-16-93,-9 10 9,1 1 1,1 1-1,0 0 1,1 0-1,0 0 1,1 0 0,0 1-1,-5 26 1,2 9-1119,-2 60 0,6-60-1281,2 3-3544,3-40 3079,-1 0-1,2-1 1,-1 1-1,6 16 0,2-8-1684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01.78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375 163 2024,'-17'-102'14777,"13"75"-10320,4 17-2443,0 9-1775,0 0 0,1 0 0,-1 0 0,0 0 0,0 0 0,0 1 0,0-1 0,0 0 0,0 0 0,0 0 0,0 0 0,-1 0 0,1 0-1,0 0 1,0 1 0,-1-1 0,1 0 0,-1 0 0,1 0 0,0 1 0,-1-1 0,0 0 0,1 0 0,-1 1 0,1-1 0,-1 0 0,-1 0 0,-1 16 253,3-12-418,-9 54 503,-1 0 1,-31 91 0,-53 106-409,46-133-352,29-74-947,-25 47 0,28-67-3882,-23 32 0,25-43-1034,5-8-1307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02.26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451 133 2084,'2'-7'1785,"0"1"-1,-1-1 0,0 0 1,0 1-1,0-1 1,-1 0-1,0 0 0,0 0 1,-1 1-1,0-1 1,-2-8-1,-11-20 3502,13 34-5241,1 0-1,-1 1 1,0-1-1,1 0 1,-1 1-1,0-1 1,1 1-1,-1-1 1,0 1-1,0-1 1,0 1-1,1 0 1,-1-1-1,0 1 1,0 0-1,0 0 1,0 0-1,0-1 1,1 1-1,-1 0 1,0 0-1,0 0 1,0 0-1,0 0 1,0 1-1,0-1 1,1 0-1,-1 0 1,0 1-1,0-1 1,-1 1-1,-28 13 73,25-11-62,-24 16-37,0 2 0,1 0 0,-27 27 0,13-11-10,-133 115-274,172-150 255,-10 8-63,10-12 50,5-9 21,1 3 15,1 0 0,0-1 0,0 2 0,1-1 0,0 0 0,1 1 0,-1 0 0,1 0 0,1 1-1,-1 0 1,1 0 0,0 0 0,1 1 0,-1 0 0,1 0 0,10-4 0,-14 7-1,0 0-1,0 0 1,1 1 0,-1-1-1,0 1 1,1 0 0,-1 1-1,1-1 1,-1 1 0,1-1-1,-1 1 1,0 1 0,1-1 0,-1 1-1,1-1 1,-1 1 0,1 1-1,-1-1 1,0 0 0,0 1-1,0 0 1,0 0 0,0 0-1,0 1 1,0-1 0,-1 1 0,1 0-1,-1 0 1,0 0 0,0 0-1,0 1 1,0-1 0,-1 1-1,3 4 1,0 1 1,-1 0 0,-1 0 0,1 0 0,-1 1 0,-1-1 0,0 1 0,1 15 0,-1-5-11,-1 0-1,-4 35 0,1-36-351,-1 0-1,-1 0 0,-1 0 1,-9 24-1,-4-6-5855,-4-2-8176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02.6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6 116 268,'-2'-7'2902,"1"0"0,0-1-1,0 1 1,0 0 0,1 0 0,0-1 0,2-8-1,4-6 1660,3 3-3368,-8 19-1178,-1-1 0,0 1 1,1-1-1,-1 1 0,1-1 0,-1 1 1,1-1-1,-1 1 0,1 0 0,-1-1 1,1 1-1,-1-1 0,1 1 0,0 0 1,-1 0-1,1-1 0,0 1 0,-1 0 0,1 0 1,-1 0-1,1 0 0,0 0 0,-1 0 1,1 0-1,0 0 0,-1 0 0,1 0 1,0 0-1,1 1-1,0 0 0,-1-1 0,1 1 0,-1 0 0,1 0 0,-1 0 0,0 0 0,1 0 0,-1 1 0,2 1 0,1 2 17,-1 0-1,1 0 0,-1 0 1,-1 0-1,5 10 1,-3 5 34,0 0 1,-1 0 0,-2 0 0,0 0-1,-2 30 1,0-6-48,1-28-51,0-1 0,-2 1 0,1-1 0,-2 1 0,-7 25 0,10-40 1,0 0 0,-1-1-1,1 1 1,0 0 0,0-1 0,0 1 0,-1 0 0,1-1 0,0 1 0,-1 0-1,1-1 1,0 1 0,-1-1 0,1 1 0,-1-1 0,1 1 0,-1-1 0,1 1 0,-1-1-1,0 1 1,1-1 0,-1 1 0,0-1 0,1 0 0,-1 0 0,0 1 0,1-1 0,-1 0-1,0 0 1,1 0 0,-1 0 0,0 0 0,0 1 0,1-1 0,-1-1 0,0 1-1,1 0 1,-1 0 0,0 0 0,1 0 0,-1 0 0,0-1 0,0 1 0,1 0 0,-1-1-1,1 1 1,-1 0 0,0-1 0,1 1 0,-1-1 0,1 1 0,-1-1 0,-2-1-139,1 0 0,0-1 0,0 1 0,0 0 0,0-1 0,1 1 0,-1-1 0,1 0 0,-1 1 0,1-1 0,-1-3 0,1 0 22,1 1 1,-1-1-1,1 1 1,0-1-1,1 1 0,-1-1 1,1 1-1,0-1 1,0 1-1,1 0 0,4-11 1,2-2-28,22-34-1,-17 30 140,-6 13 179,-1-1 1,1 1-1,1 0 1,0 1-1,14-13 1,-17 17 50,-1 1 0,1-1 0,0 1 0,-1 0 0,1 0 0,1 1 0,-1 0 0,0-1 1,1 2-1,-1-1 0,1 1 0,-1 0 0,7-1 0,-9 2-132,-1 0-1,1 0 1,-1 1 0,1-1-1,-1 1 1,1-1-1,-1 1 1,1 0 0,-1 0-1,0 0 1,1 0 0,-1 0-1,0 1 1,0-1 0,0 1-1,0-1 1,3 3 0,-3 0-11,1-1 1,0 1-1,-1 0 1,0 0-1,0 0 1,0 0-1,0 0 1,-1 0-1,2 6 0,0 3-2,-1 0-1,-1 0 0,0 1 0,0-1 0,-4 23 0,2-18-607,-2 0 0,-1-1 0,0 0 0,-13 34 1,11-38-2258,-1 0 0,0 0-1,-16 21 1,-3 0-6221,15-20 4613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03.30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102 135 2372,'1'-4'1418,"0"0"1,0 0-1,0 0 0,-1 0 0,0 0 0,0 0 1,0 0-1,0 0 0,0 0 0,-1 0 0,0 1 1,1-1-1,-2 0 0,1 0 0,0 0 0,-3-4 1,3 5-414,1 2-918,-1 1 0,1 0 1,0-1-1,0 1 0,0 0 1,0-1-1,0 1 1,0 0-1,0-1 0,0 1 1,-1 0-1,1-1 1,0 1-1,0 0 0,0 0 1,-1-1-1,1 1 1,0 0-1,-1 0 0,1-1 1,0 1-1,0 0 1,-1 0-1,1 0 0,0 0 1,-1-1-1,1 1 1,0 0-1,-1 0 0,1 0 1,0 0-1,-1 0 0,-8 8 511,-1 18-760,-12 46 161,-13 51 51,31-105-123,1 0-1,1 0 1,1 0 0,1 35-1,6-19-451,-6-33 434,1 1 0,-1-1 0,1 0 1,-1 1-1,1-1 0,-1 1 0,1-1 0,0 0 0,0 0 0,-1 1 1,1-1-1,0 0 0,0 0 0,0 0 0,0 0 0,1 0 0,-1 0 0,2 1 1,-1-2-24,-1 1 0,0-1 0,1 0 1,-1-1-1,0 1 0,1 0 0,-1 0 1,0-1-1,1 1 0,-1 0 1,0-1-1,0 1 0,0-1 0,1 0 1,-1 1-1,0-1 0,0 0 0,0 0 1,0 0-1,0 0 0,0 0 1,0 0-1,1-2 0,17-26-1654,-15 21 1637,-1-1 0,0 1 0,-1-1 0,0 0 0,0 0 0,-1 0 0,0 0 0,0 0 0,-1-1 0,0 1 0,-1 0 0,0 0 0,-3-11 0,0 3 630,-1 1-1,0-1 1,-1 1-1,-1 0 1,-1 1-1,-10-17 1,17 31-419,1 0 1,-1 0-1,1 1 0,-1-1 0,1 0 1,0 0-1,-1 0 0,1 1 1,0-1-1,0 0 0,0 0 0,0 0 1,-1 0-1,1 0 0,0 0 1,0 1-1,1-1 0,-1 0 0,0 0 1,0 0-1,0 0 0,1 0 1,-1 1-1,0-1 0,1-1 0,1 0-18,-1 1 0,0-1 0,1 1-1,-1-1 1,1 1 0,0 0-1,-1-1 1,1 1 0,0 0 0,3-1-1,7-3-112,0 1 0,26-5-1,-29 7 172,5-1-123,0 0 0,1 1-1,-1 0 1,0 1 0,1 1 0,-1 1 0,0 0 0,22 4 0,-34-5 25,0 1 0,0 0 0,0-1 0,0 1 0,-1 0-1,1 0 1,0 0 0,0 0 0,-1 1 0,1-1 0,0 0 0,-1 1-1,1-1 1,-1 1 0,0-1 0,1 1 0,-1 0 0,0 0 0,0-1 0,0 1-1,0 0 1,-1 0 0,1 0 0,0 0 0,-1 0 0,0 0 0,1 0-1,-1 0 1,0 0 0,0 1 0,0-1 0,0 0 0,0 0 0,-1 3 0,-2 7 85,0 1 1,-1-1-1,0 1 1,-10 18-1,0 1-136,12-25-89,-1 1 0,1 0 0,0 1 1,0-1-1,1 0 0,1 1 0,-1-1 1,1 0-1,0 1 0,1-1 0,0 0 1,1 1-1,-1-1 0,5 10 1,-6-17 56,0-1 1,1 1 0,-1 0 0,0-1 0,1 1 0,-1 0-1,0-1 1,1 1 0,-1-1 0,1 1 0,-1-1 0,1 1 0,-1-1-1,1 1 1,0-1 0,-1 0 0,1 1 0,-1-1 0,1 0-1,0 1 1,-1-1 0,1 0 0,0 0 0,-1 0 0,2 0 0,0 0-14,-1 0 0,1 0 0,-1 0 0,1-1 0,-1 1 0,1-1 0,-1 1 0,1-1 0,-1 0 1,0 1-1,3-3 0,0 0-32,0-1 0,1 1 1,-1-1-1,-1 0 0,7-8 1,-3 1 117,0-1 0,-1 0 0,0 0 0,-1 0 0,6-22 0,-9 22 689,1 1 0,-2-1 0,1-20 1,0 29 524,3 10-578,12 21-471,13 23-312,-23-44 7,-1 0-1,1 0 1,1 0 0,-1-1-1,1 0 1,1-1-1,-1 0 1,0 0-1,1-1 1,0 0 0,0 0-1,1-1 1,18 4-1,-26-7 123,0 0 0,0 0 0,1 0 0,-1 0 0,0 0 0,0-1 0,0 1 0,0-1 0,0 1 0,0-1 0,0 0 0,0 0 0,0 0 0,0 0 0,0 0 0,-1 0 0,1 0 0,0-1 0,-1 1 0,1-1-1,-1 1 1,1-1 0,-1 0 0,0 1 0,0-1 0,0 0 0,0 0 0,0 0 0,0 0 0,1-2 0,1-6 204,0-1-1,0 0 1,-1-1 0,2-14-1,-3 14 1,1-10 45,-1 1 1,-2 0-1,0 0 0,-1 0 1,-1 0-1,-1 0 0,-12-37 1,15 55-217,0-1-1,-1 1 1,1 0 0,-1 0-1,0 0 1,0 0 0,0 0 0,0 0-1,0 1 1,0-1 0,-1 1-1,0-1 1,1 1 0,-5-2 0,6 3-45,-1 0 1,1 1 0,-1-1-1,1 1 1,-1-1 0,1 1-1,-1 0 1,1 0-1,-1 0 1,0 0 0,1 0-1,-1 0 1,1 0 0,-1 0-1,1 1 1,-1-1 0,1 0-1,-1 1 1,1 0-1,-1-1 1,1 1 0,-1 0-1,1 0 1,0-1 0,0 1-1,-1 0 1,1 0 0,0 0-1,0 1 1,0-1 0,0 0-1,0 0 1,-1 2-1,-2 2-471,1 0 0,0 1 0,0-1-1,0 1 1,0-1 0,1 1-1,0 0 1,0 0 0,0 0 0,0 7-1,2-8-504,-1-1-1,1 0 0,0 1 0,1-1 1,-1 1-1,2 5 0,-1-6-174,0-1 1,1 1-1,-1-1 0,1 1 1,-1-1-1,1 1 0,0-1 1,3 3-1,7 8-2905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03.75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13 109 2124,'3'-29'6763,"-3"25"-5575,1-1-1,0 1 1,-1 0-1,0 0 1,0 0-1,0 0 1,0-1-1,-1 1 1,0 0-1,1 0 1,-2 0-1,-1-6 1,5 23 3672,8 53-4719,-10 123 90,-6-138-231,-1 11-110,6-57 10,-2-8-53,-1-11-34,3 0 143,1 0 0,0 1 0,1-1 0,1 0 0,0 1 0,1-1 0,0 1-1,1 0 1,7-15 0,9-18 89,29-48 0,-42 83 13,-1-1 1,2 2-1,0-1 1,0 1-1,0 0 0,2 1 1,9-9-1,-17 17-47,-1 0 0,0 1 0,0-1 0,1 0 1,-1 1-1,1-1 0,-1 1 0,0-1 0,1 1 0,-1-1 0,1 1 0,-1 0 0,1 0 0,-1 0 0,1 0 0,-1 0 0,1 0 0,-1 0 0,1 1 0,-1-1 0,1 0 0,-1 1 0,1-1 0,-1 1 0,0 0 0,1-1 0,-1 1 0,0 0 1,0 0-1,1 0 0,-1 0 0,0 0 0,0 0 0,0 0 0,0 0 0,0 0 0,0 0 0,0 2 0,3 2 15,-1 0 0,0 1-1,0-1 1,0 1 0,-1-1 0,0 1-1,0 0 1,1 6 0,0 12-215,0 0 0,-2 0-1,-1 0 1,-1 0 0,-1-1 0,-2 1-1,0 0 1,-8 26 0,-28 66-7145,-9-5-9013,37-87 12193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12.41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383 106 1200,'-85'1'10255,"49"0"-7818,1 1 1,0 3 0,-56 13-1,-10 7 5679,198-15-6169,506-36-1068,-515 19-851,938-85 40,-721 54-95,-360 36-8213,31 0 3068,1 1-1,-37 4 1,30 2 493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08.85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72 166 60,'0'-114'18892,"0"66"-8421,-2 44-9086,-2 8-922,-3 8-326,-5 17-99,1 1 1,2 1 0,1 0 0,2 0 0,1 0 0,1 1 0,1 47 0,4-60-96,6 37 0,-6-52 0,0 0 0,0 0 0,0 0 0,0 0 0,1 0 0,0-1 1,0 1-1,0 0 0,0-1 0,0 0 0,0 1 0,1-1 0,0 0 1,0 0-1,6 5 0,-8-7 2,1-1-1,0 1 1,0-1 0,0 1-1,0-1 1,0 0 0,0 0-1,0 0 1,0 0 0,0 0-1,-1 0 1,1 0 0,0-1 0,0 1-1,0-1 1,0 1 0,0-1-1,0 0 1,-1 0 0,4-1-1,34-24-765,-38 25 768,12-10-171,0-1 0,-1 0 0,-1 0 1,0-1-1,-1 0 0,0-1 1,-1 0-1,10-22 0,-5 5 614,-1-1-1,-2 0 0,8-39 1,-17 64-88,0 0 1,-1 0 0,0-1 0,-1 1-1,1 0 1,-1-1 0,-1 1 0,-1-14-1,2 21-290,0 0-1,0 0 0,0 0 0,0 0 0,0 0 1,-1 0-1,1 0 0,0 0 0,0-1 0,0 1 1,0 0-1,0 0 0,0 0 0,0 0 0,0 0 1,0 0-1,0 0 0,0 0 0,-1 0 0,1 0 0,0 0 1,0 0-1,0-1 0,0 1 0,0 0 0,0 0 1,0 0-1,0 0 0,-1 0 0,1 0 0,0 0 1,0 0-1,0 0 0,0 0 0,0 0 0,0 0 0,0 0 1,-1 0-1,1 0 0,0 1 0,0-1 0,0 0 1,0 0-1,0 0 0,0 0 0,0 0 0,0 0 1,-1 0-1,1 0 0,0 0 0,-6 8 116,-5 9-134,6-4 32,0 0 1,1-1-1,0 1 1,1 1-1,1-1 1,0 0-1,0 1 1,1-1-1,1 1 1,3 24-1,0-11-830,9 34-1,12 21-5567,-23-80 5659,0 0-1,0 0 0,0 0 1,0 0-1,0 0 0,0 0 1,1 0-1,2 3 0,-3-4-349,0 0 0,1 0 0,-1 0-1,1 0 1,-1 0 0,1 0-1,-1 0 1,1-1 0,0 1 0,-1-1-1,4 2 1,3-2-2707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09.3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36 90 436,'-13'-32'9234,"11"26"-6911,0 1 0,0-1 0,-1 0 0,0 1 0,-4-8-1,6 13-2063,1-1 0,0 0-1,-1 1 1,1-1-1,0 1 1,0-1-1,-1 0 1,1 1-1,0-1 1,0 0-1,0 0 1,0 1-1,0-1 1,0 0-1,0 1 1,0-1-1,0 0 1,1-1-1,-1 2-239,0 0 0,0 0 1,0 0-1,0-1 0,0 1 0,1 0 0,-1 0 0,0 0 0,0 0 0,0 0 1,0-1-1,1 1 0,-1 0 0,0 0 0,0 0 0,0 0 0,1 0 0,-1 0 0,0 0 1,0 0-1,0 0 0,1 0 0,-1 0 0,0 0 0,0 0 0,1 0 0,-1 0 1,0 0-1,0 0 0,0 0 0,1 0 0,-1 0 0,0 0 0,0 0 0,0 0 0,1 0 1,-1 0-1,0 1 0,0-1 0,0 0 0,1 0 0,-1 0 0,0 0 0,0 0 0,0 1 1,0-1-1,0 0 0,0 0 0,1 0 0,-1 1 0,0-1 0,0 0 0,0 0 1,0 0-1,0 1 0,0-1 0,0 0 0,0 0 0,0 0 0,0 1 0,10 12 12,-2 1-1,1-1 0,-2 2 1,0-1-1,0 1 0,7 26 0,-10-22-43,-1 0-1,0 0 1,-1 1-1,-2-1 1,0 0-1,0 1 1,-2-1 0,-1 0-1,0 0 1,-1 0-1,-1 0 1,-11 26-1,0-21-705,16-24 697,0 1 0,-1-1-1,1 0 1,0 0 0,0 0 0,0 0 0,0 1 0,-1-1 0,1 0 0,0 0 0,0 0 0,0 0 0,-1 0-1,1 0 1,0 0 0,0 0 0,-1 1 0,1-1 0,0 0 0,0 0 0,-1 0 0,1 0 0,0 0 0,0 0-1,0 0 1,-1 0 0,1 0 0,0-1 0,0 1 0,-1 0 0,1 0 0,0 0 0,0 0 0,-1 0-1,-2-16-566,5 0 455,0 0 1,1 0-1,1 1 0,0-1 1,1 1-1,1 0 1,9-17-1,0-5 115,5-10 631,1 0 1,45-71 0,-66 116-595,1 1-1,-1 0 1,1 0 0,0 0-1,0 0 1,-1 0 0,1 0 0,0 0-1,0 0 1,0 0 0,0 0-1,0 0 1,0 0 0,0 1 0,1-1-1,-1 0 1,0 1 0,0-1-1,1 1 1,-1 0 0,0-1-1,0 1 1,1 0 0,-1 0 0,0 0-1,1 0 1,-1 0 0,0 0-1,1 0 1,-1 0 0,0 0-1,1 1 1,-1-1 0,0 0 0,1 1-1,-1-1 1,0 1 0,0 0-1,0-1 1,0 1 0,0 0 0,1 0-1,-1-1 1,0 1 0,-1 0-1,1 0 1,1 2 0,3 2 44,-1 0 0,0 1 0,0-1 0,-1 1 0,1 0 0,-1 0 1,4 13-1,1 9-67,-1 0 0,-1 0 1,-2 0-1,-1 1 0,-1-1 0,-2 1 1,0-1-1,-2 1 0,-1-1 0,-9 37 1,8-52-717,0 0 0,-1-1 0,-10 18 0,-7 2-4419,-5-8-5895,17-20 6615,2-3 182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12.1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199 83 1664,'4'-9'2673,"0"-1"0,0 0-1,1 1 1,0 0 0,1 0 0,-1 1-1,10-11 1,-33 89 1667,-14 16-2605,-107 321-740,113-326-2193,2-6-4611,17-60 690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09.75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288 120 2896,'-5'-52'8320,"-5"1"4458,9 46-11274,1 5-1376,0-1-1,0 1 0,0 0 0,0-1 0,0 1 1,0-1-1,0 1 0,0 0 0,0-1 1,0 1-1,0-1 0,0 1 0,-1 0 0,1-1 1,0 1-1,0-1 0,0 1 0,0 0 1,-1-1-1,1 1 0,0 0 0,-1-1 1,1 1-1,0 0 0,0 0 0,-1-1 0,1 1 1,0 0-1,-1 0 0,1-1 0,-1 1 1,1 0-1,0 0 0,-1 0 0,-6 13 969,-2 25-1338,9-37 366,-108 390 698,53-214-1105,8-32-2409,29-98-2373,-2-1-5728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10.20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302 65 2772,'-2'-17'4192,"2"14"-2984,-1-1 0,1 1 0,0 0 0,-1 0 0,1 0 0,-1 0 0,0-1 0,0 1-1,-1 0 1,1 0 0,0 1 0,-1-1 0,-3-5 0,-7 22 3655,-9 14-5056,-7 3 216,-2-1 0,-1-1 0,-64 45 0,91-71-26,-6 5-9,-14 11-8,23-18 18,0-1 1,0 1-1,0 0 1,0-1-1,0 1 1,-1-1-1,1 1 0,0-1 1,0 1-1,-1-1 1,1 0-1,0 0 1,-1 1-1,1-1 0,0 0 1,-3-1-1,4 1 2,0 0 0,-1 0 0,1 0-1,0 0 1,-1 0 0,1-1 0,0 1 0,-1 0-1,1 0 1,0 0 0,0-1 0,-1 1-1,1 0 1,0 0 0,0-1 0,-1 1 0,1 0-1,0-1 1,0 1 0,0 0 0,0-1-1,0 1 1,-1 0 0,1-1 0,0 1-1,0 0 1,0-1 0,0 1 0,0 0 0,0-1-1,0 0 1,5-14 2,12-8 36,-13 19-8,0 0 0,1 1 1,0-1-1,-1 1 0,1 0 0,0 1 1,0-1-1,1 1 0,-1 0 0,8-2 1,-10 3-18,0 1 1,-1 0-1,1 0 1,-1 0-1,1 0 1,0 0-1,-1 1 1,1-1-1,-1 1 1,1 0 0,-1 0-1,1-1 1,-1 2-1,0-1 1,1 0-1,-1 0 1,0 1-1,0-1 1,0 1-1,0 0 1,0-1 0,0 1-1,0 0 1,-1 0-1,3 3 1,2 3-66,0 0 1,-1 1-1,0 0 1,0 0-1,-1 0 1,0 1-1,-1-1 1,1 1-1,-2 0 1,0 0-1,0 0 1,-1 0-1,0 0 1,0 0-1,-1 0 1,-1 0-1,-1 13 1,-15 42-5748,0-24-6184,13-29 7640,2 0 174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10.6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44 119 1560,'-6'-6'2357,"1"0"0,0 0 1,0-1-1,1 1 0,-1-1 0,1 0 0,-4-13 0,7 19-2127,1 1 0,0-1 1,0 0-1,0 0 0,0 0 0,0 0 0,0 0 0,0 0 0,0 0 0,0 0 0,0 0 0,1 0 1,-1 0-1,0 0 0,1 0 0,-1 0 0,0 0 0,1 1 0,-1-1 0,1 0 0,0 0 0,-1 0 1,1 1-1,-1-1 0,1 0 0,0 1 0,0-1 0,-1 1 0,1-1 0,0 1 0,0-1 0,0 1 1,0-1-1,1 0 0,2 0-97,-1-1 0,1 1 1,0 0-1,-1 0 0,1 0 1,0 1-1,5-1 0,-6 1-90,0 0 0,0 0-1,0 1 1,1-1 0,-1 1-1,0 0 1,0 0-1,0 0 1,0 0 0,-1 1-1,1-1 1,0 1 0,0-1-1,-1 1 1,5 4-1,-3-2-7,-1 0-1,1 0 0,-1 1 0,0-1 0,0 1 0,-1 0 0,1 0 0,2 8 0,-1 1-3,-1-1-1,0 1 1,-1 0 0,0 0-1,-1 0 1,-2 19-1,1-18-72,-2 1 0,0-1 0,0 0 0,-2 0 0,0 0 0,0-1 0,-1 1 0,-1-1 0,-1 0 0,-9 15 0,15-28 12,1 0 0,-1 0 0,1-1 0,0 1 0,-1 0 0,1-1 0,-1 1 0,0-1 0,1 1 0,-1 0 0,1-1 0,-1 1 0,0-1 0,1 0 0,-1 1 0,0-1 0,0 0 0,1 1 0,-1-1 0,0 0 0,0 0 0,0 1 0,1-1 0,-1 0 0,0 0 0,-1 0 0,1-1-12,1 1-1,-1-1 1,0 1-1,0-1 1,1 0-1,-1 1 0,0-1 1,1 0-1,-1 0 1,0 1-1,1-1 1,-1 0-1,1 0 1,0 0-1,-1 0 1,1 0-1,0 0 1,-1-1-1,0-3-129,-1-1-1,1 0 1,0 0-1,1 0 1,0 0 0,0-8-1,5-11 163,1 0 0,1 0 0,1 0 0,2 1 0,0 0-1,1 1 1,2 0 0,0 1 0,1 1 0,25-29 0,-36 46 122,0 1 0,1-1 0,-1 1 1,1 0-1,0 0 0,0 0 0,0 1 0,0-1 1,1 1-1,-1 0 0,1 0 0,5-1 1,-8 2-93,0 1 1,0-1 0,0 1-1,0 0 1,0 0 0,0 0 0,1 0-1,-1 0 1,0 0 0,0 0-1,0 1 1,0-1 0,0 1 0,0 0-1,0-1 1,0 1 0,0 0-1,0 0 1,0 0 0,0 0 0,0 1-1,-1-1 1,1 0 0,-1 1-1,1-1 1,-1 1 0,1 0 0,-1-1-1,2 4 1,1 3 4,0 0-1,-1 1 1,0-1 0,0 1 0,-1 0-1,0 0 1,0 0 0,-1 0 0,0 0-1,-1 12 1,-1 7-50,-2 0 0,-5 28 0,4-37-594,-1-1 0,-1 1 0,-1-1 0,-14 28 0,-20 30-10208,24-46 2219,11-16 4267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11.2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37 252 2128,'-6'-9'4170,"-9"-20"4115,14 28-7445,0 0 1,1-1-1,-1 1 0,1 0 0,0-1 0,-1 1 0,1-1 0,0 1 0,0-1 0,-1 1 1,1-1-1,1 1 0,-1-1 0,0 1 0,0 0 0,0-1 0,1-1 0,-3 12-758,0-1-1,0 1 0,0 0 1,1-1-1,1 1 0,0 11 1,-1 4-2,-1-1-98,1-1 0,1 1 0,1-1 0,1 1 1,1-1-1,1 1 0,10 32 0,-13-53-20,-1 0 0,1 0-1,0-1 1,0 1 0,0 0-1,0-1 1,0 1 0,0-1 0,0 1-1,0-1 1,0 1 0,1-1 0,-1 0-1,1 0 1,-1 1 0,4 0-1,-4-1-48,0-1 0,0 0 0,1 1 0,-1-1 0,0 0 0,1 0-1,-1 0 1,1 0 0,-1 0 0,0 0 0,1 0 0,-1-1 0,0 1-1,1 0 1,-1-1 0,0 1 0,3-2 0,0 0-123,-1-1 0,1 1 0,-1-1 0,1 0 0,-1 0 0,0 0 0,0-1 0,0 1 0,0-1 0,-1 0 0,1 1 0,1-6 0,-1 2 153,0 0 1,-1 0-1,1 0 0,-2 0 1,1 0-1,-1-1 1,0 1-1,0-1 0,-1 1 1,0-1-1,-1 1 0,1 0 1,-1-1-1,-3-7 1,2 6 209,-1 0 1,-1 1 0,1 0 0,-2 0-1,1 0 1,-1 0 0,0 1-1,-1-1 1,1 1 0,-2 0 0,-8-7-1,2 2 118,7 8-142,1 0 0,0-1 1,0 0-1,0 0 1,-6-8-1,35-1-116,11 2-39,47-24 0,19-7 296,-96 41-165,-3 1 21,1-1 1,0 1-1,0 0 0,1 0 0,-1 1 1,0-1-1,0 0 0,0 1 0,0 0 1,4 0-1,-6 5-21,-2 0 0,1-1 0,0 1 1,-1 0-1,0-1 0,-2 7 0,-24 105 343,25-99-510,0 1 0,1-1 0,1 0 0,3 34-1,-1-28-155,-2-19 119,0 1 0,0-1 0,0 1 0,0 0 0,1-1 1,0 1-1,0-1 0,0 0 0,1 1 0,0-1 0,-1 0 0,4 4 0,-5-8 84,1 0-1,0 1 1,0-1-1,-1 0 0,1 0 1,0-1-1,0 1 1,-1 0-1,1 0 0,0 0 1,0 0-1,-1-1 1,1 1-1,0 0 1,-1-1-1,1 1 0,0 0 1,-1-1-1,1 1 1,-1-1-1,1 1 0,-1-1 1,1 1-1,-1-1 1,1 1-1,-1-1 1,1 0-1,-1 1 0,0-1 1,1-1-1,15-20 2,-16 22 13,15-28 21,-2 1-1,11-31 1,7-17 509,-28 69-463,5-7 253,-7 14-316,0-1 0,-1 0 1,1 0-1,0 1 0,-1-1 0,1 1 0,0-1 0,-1 0 0,1 1 0,-1-1 0,1 1 0,0 0 0,-1-1 0,0 1 0,1-1 0,-1 1 0,1 0 0,-1-1 0,0 1 0,1 0 0,-1-1 0,1 2 0,26 52 10,-21-37-10,2-2 0,0 1 0,1-1 1,1-1-1,0 0 0,12 13 0,-18-22-7,1-1-1,-1 0 1,0 0 0,1 0 0,0-1 0,0 0 0,0 0 0,7 3-1,-10-5 5,0-1 0,0 0 0,0 1 0,0-1-1,0 0 1,0 0 0,1 0 0,-1 0 0,0-1 0,0 1-1,0 0 1,0-1 0,0 0 0,0 1 0,0-1 0,0 0-1,-1 0 1,1 0 0,0 0 0,0-1 0,-1 1 0,1 0-1,0-1 1,-1 1 0,0-1 0,3-3 0,2-2 34,0-1 0,-1-1 1,0 1-1,-1-1 0,0 0 1,0 0-1,-1 0 0,4-13 1,-1-5 204,5-47-1,-10 59-146,-1 1 0,0 0 0,-1-1 0,0 1 0,-6-24 0,5 30-50,-1 0 1,1 0-1,-1 0 0,-1 1 1,1-1-1,-1 1 1,0 0-1,-1 0 0,0 0 1,0 1-1,-8-9 0,11 14-48,0-1 0,1 0 0,-1 1 0,0 0-1,0-1 1,0 1 0,0 0 0,0 0-1,0 0 1,0 0 0,-1 0 0,1 1 0,0-1-1,0 1 1,-1 0 0,1-1 0,0 1-1,-1 0 1,1 0 0,0 0 0,-1 1 0,1-1-1,0 0 1,0 1 0,-1 0 0,1-1-1,0 1 1,0 0 0,0 0 0,0 0 0,0 0-1,0 1 1,-3 2 0,0 1-354,0 0-1,0 0 1,0 0-1,1 0 1,0 1 0,1 0-1,-1 0 1,1 0 0,0 0-1,-3 9 1,6-14-50,-1 1 1,1-1 0,0 1-1,-1-1 1,1 1-1,0 0 1,0-1 0,0 1-1,0 0 1,0-1-1,0 1 1,1-1 0,-1 1-1,0 0 1,1-1-1,-1 1 1,1-1 0,0 1-1,0-1 1,-1 0-1,1 1 1,0-1 0,2 3-1,0-1-1007,1 0-1,-1 0 1,1-1 0,-1 1-1,1-1 1,0 0 0,6 3-1,11 3-2541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11.6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 98 2460,'-4'-7'2905,"1"-1"0,-1 0 0,1 0-1,-2-10 1,4 15-2355,1 1 0,-1 0 0,1 0 0,-1 0 0,1 0 0,0 0 0,0 0 0,0-1 0,0 1 0,0 0 0,1 0 0,-1 0 0,1 0 0,-1 0 0,1 0 0,0 0 0,0 0-1,0 0 1,0 0 0,0 0 0,2-3 0,-2 5-540,-1 0-1,1 0 0,-1 0 1,1 0-1,-1 0 0,1 0 1,-1 0-1,1 1 0,-1-1 0,1 0 1,-1 0-1,1 0 0,-1 0 1,0 1-1,1-1 0,-1 0 1,1 0-1,-1 1 0,1-1 1,-1 0-1,0 1 0,1-1 1,-1 0-1,0 1 0,1 0 0,9 10 7,-5-3 15,0 0 1,-1 0 0,1 0 0,-2 0-1,0 1 1,0-1 0,0 1 0,-1 0-1,0 0 1,-1 0 0,1 17-1,-2 10 48,-6 58 0,6-91-79,-16 88-6,5-31-254,8-49 8,3-17-149,4-21 21,9-26 530,3 0 1,2 2-1,2 0 1,3 0-1,38-61 1,-60 110-118,0 0 1,0 0-1,0 1 1,0-1-1,0 0 1,1 1-1,-1-1 1,1 1-1,-1-1 1,1 1-1,-1 0 1,1 0-1,0 0 1,3-2-1,-3 3-26,-1 0-1,1 0 0,0 0 0,-1 0 1,1 0-1,0 0 0,-1 1 1,1-1-1,-1 1 0,1-1 0,0 1 1,-1 0-1,1-1 0,-1 1 0,0 0 1,1 0-1,-1 0 0,0 0 0,3 2 1,0 2-8,1-1-1,-1 1 1,0 0 0,0 1 0,-1-1-1,0 1 1,0-1 0,0 1 0,0 0-1,-1 0 1,0 0 0,0 1 0,-1-1-1,0 0 1,0 1 0,0 11 0,0 3-216,-2 0 1,0 0-1,-8 40 0,0-22-2484,-27 76-1,20-77-2195,-1-1-1,-2 0 1,-44 61-1,34-57 832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14.81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29 211 340,'-1'-10'7372,"-3"-2"-3459,-2-9-745,13 12-985,-1 2 1596,-6 6-3623,-1 1 1,1 0 0,0-1-1,-1 1 1,1 0-1,-1-1 1,1 1 0,0 0-1,-1 0 1,1-1-1,-1 1 1,1 0-1,-1 0 1,1 0 0,-1 0-1,1 0 1,-1 0-1,1 0 1,-1 0 0,1 0-1,0 0 1,-1 0-1,1 0 1,-1 0 0,0 0-1,-15 4 3664,15-4-3772,1 0 0,0 0 1,0 1-1,0-1 0,-1 0 1,1 1-1,0-1 0,0 0 0,0 0 1,0 1-1,0-1 0,-1 0 1,1 1-1,0-1 0,0 0 1,0 1-1,0-1 0,0 0 1,0 1-1,0-1 0,0 0 0,0 0 1,0 1-1,0-1 0,0 0 1,1 1-1,-1-1 0,0 1 1,2 2-108,0 1 1,1-1-1,-1 1 1,1-1-1,4 5 1,5 5 465,2 6-322,1-1 1,1-1-1,0 0 1,1-1-1,1-1 1,32 20-1,-37-27-79,1 0-1,0-1 1,0-1-1,1 0 1,0-1 0,0 0-1,0-2 1,0 1-1,1-2 1,27 1-1,-24-3 1,1-1 1,-1-1-1,0-1 0,0-1 0,0 0 0,-1-1 1,0-1-1,21-10 0,-17 4-1,0 0 0,0-2 0,-1 0 0,-1-1 0,30-30 0,-27 21 104,37-51-1,-60 74-101,0 1 0,0 0-1,0 0 1,1-1 0,-1 1 0,0 0 0,0-1 0,0 1 0,1 0-1,-1 0 1,0-1 0,0 1 0,1 0 0,-1 0 0,0 0 0,0 0 0,1-1-1,-1 1 1,0 0 0,1 0 0,-1 0 0,0 0 0,1 0 0,-1 0-1,0 0 1,0 0 0,1 0 0,-1 0 0,0 0 0,1 0 0,-1 0 0,0 0-1,1 0 1,-1 0 0,0 0 0,1 0 0,-1 0 0,1 0 0,8 13 14,-2-2-40,3 1 16,0-1 0,1-1-1,0 0 1,1 0 0,0-1 0,1-1 0,-1 0-1,2-1 1,-1 0 0,1-1 0,0 0 0,0-1 0,0-1-1,1 0 1,21 2 0,0-2-54,0-1 0,0-2 0,1-2 1,-1-1-1,45-8 0,-54 5-28,1-2-1,-1 0 1,42-17 0,-57 19 108,0-1 1,0 0 0,-1-1 0,0 0 0,0-1-1,0 0 1,-1 0 0,-1-1 0,16-18-1,-25 27-9,0 0 0,0-1 0,0 1 0,0 0 0,0 0 0,0 0 0,0 0 0,0-1 0,0 1 0,0 0 0,0 0 0,0 0 0,0 0 0,1-1 0,-1 1 0,0 0-1,0 0 1,0 0 0,0 0 0,0 0 0,0-1 0,0 1 0,0 0 0,1 0 0,-1 0 0,0 0 0,0 0 0,0 0 0,0 0 0,0 0 0,1-1 0,-1 1 0,0 0-1,0 0 1,0 0 0,0 0 0,1 0 0,-1 0 0,0 0 0,0 0 0,0 0 0,0 0 0,1 0 0,-1 0 0,0 0 0,0 0 0,0 0 0,0 0 0,1 0 0,-1 1-1,0-1 1,0 0 0,0 0 0,0 0 0,1 0 0,-1 0 0,0 0 0,0 0 0,0 0 0,0 1 0,0-1 0,0 0 0,0 0 0,1 0 0,-1 0 0,0 0 0,0 1-1,6 6-86,7 3-21,1 0-1,0-1 0,0-1 0,0 0 1,1-1-1,1-1 0,-1 0 0,1-1 1,0 0-1,0-2 0,0 0 0,27 2 1,-5-3-157,0-2 1,0-1-1,0-2 1,54-11 0,-61 8 81,-1-2 1,31-12-1,-47 15 251,0-1-1,-1-1 1,0-1-1,0 0 0,-1 0 1,16-14-1,-19 7 471,-9 15-536,0 0 0,-1 0 1,1 0-1,0 1 1,0-1-1,0 0 1,0 0-1,-1 0 0,1 0 1,0 0-1,0 0 1,0 0-1,-1 0 1,1 0-1,0 0 0,0 0 1,0 0-1,-1 0 1,1 0-1,0 0 1,0 0-1,0 0 0,0-1 1,-1 1-1,1 0 1,0 0-1,0 0 1,0 0-1,0 0 0,-1 0 1,1 0-1,0-1 1,0 1-1,0 0 1,0 0-1,0 0 0,0 0 1,-1-1-1,1 1 1,0 0-1,0 0 1,0 0-1,0 0 0,0-1 1,0 1-1,0 0 1,0 0-1,0 0 1,0-1-1,0 1 0,0 0 1,0 0-1,0 0 1,0-1-1,0 1 1,0 0-1,0 0 0,0 0 1,0-1-1,1 1 1,-1 0-1,0 0 1,0 0-1,0 0 0,0-1 1,-1 2-15,1 0 1,-1-1-1,0 1 1,1-1-1,-1 1 1,1 0-1,-1 0 1,0-1-1,1 1 1,0 0-1,-1 0 1,1 0-1,-1 0 1,1 0-1,0-1 1,0 1-1,0 0 1,-1 0 0,1 0-1,0 0 1,0 0-1,0 0 1,0 0-1,1 0 1,-1 0-1,0 0 1,0 0-1,0-1 1,1 1-1,-1 0 1,0 0-1,1 0 1,-1 0-1,1 0 1,0 0-1,1 4-28,1-1-1,-1 1 1,1-1-1,0 0 1,5 5-1,-1-3-29,0 0 0,1-1 0,-1 0 0,1 0 0,1-1 0,-1 0 0,1 0 0,-1-1 0,1 0 0,0-1 0,0 0 0,0 0 0,0-1-1,1 0 1,17-1 0,1-1-84,0-1-1,0-2 1,54-14-1,-54 10 73,0-1-1,0-2 1,-1-1 0,0-1-1,47-31 1,-40 13 95,-32 30-42,-1 0 0,0-1 1,0 1-1,1-1 0,-1 1 1,0-1-1,0 1 1,-1-1-1,1 0 0,0 1 1,0-1-1,-1 0 0,1 0 1,-1 1-1,1-1 0,-1 0 1,0 0-1,0 0 0,0 0 1,0 0-1,0-2 0,-2 3-161,1-1 0,0 1 0,-1 0 0,1 0-1,-1 0 1,1 0 0,-1 0 0,0 0 0,1 0 0,-1 0-1,0 1 1,1-1 0,-1 0 0,0 1 0,0 0 0,0-1-1,0 1 1,0 0 0,1 0 0,-4 0 0,-8-1-1864,6-1 417,1 1 0,-1 0 1,0 1-1,1 0 0,-1 0 0,0 0 0,1 1 1,-1 0-1,-12 3 0,0 3-2611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37.5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115 63 1224,'3'-5'2210,"-1"0"1,1-1-1,0 2 0,6-8 0,4-18 10865,-19 35-9876,0 5-3541,-7 38 748,-28 91-503,32-116-2245,-23 42 1,11-26-3849,5 1-3799,12-28 5579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38.10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231 268 1952,'1'-16'3040,"0"1"0,5-20 0,1-14 160,-3 16-1356,-2 25-984,-1 0 0,0 0 1,0-1-1,-1 1 0,0 0 0,-1 0 1,0-1-1,-3-12 0,4 19-487,-1 0 0,1-1 1,-1 1-1,0 0 0,0-1 0,0 1 0,-1 0 0,1 0 0,0 0 1,-1 0-1,-2-3 0,3 5-316,-1-1 0,1 0 0,-1 1 0,1 0 0,-1-1 0,1 1 0,-1 0 0,1-1 0,-1 1 0,1 0 0,-1 0 1,1 0-1,-1 1 0,1-1 0,-1 0 0,1 1 0,-1-1 0,1 0 0,-1 1 0,-1 1 0,-6 1-40,0 1-1,1 0 0,-1 1 1,1 0-1,0 0 1,1 1-1,-1 0 1,1 0-1,0 1 1,1-1-1,-1 2 1,2-1-1,-1 1 0,-4 8 1,6-9-23,0 0 0,1 0 0,0 0 0,1 0 0,-1 1 0,1-1 0,1 1 0,0-1 0,0 1 1,0 0-1,1 0 0,0-1 0,0 1 0,1 0 0,0 0 0,1-1 0,4 14 0,59 124-69,-3-9 3,-61-133 76,0 0-1,0 1 0,0-1 0,0 0 0,-1 1 1,1-1-1,-1 1 0,0-1 0,0 1 1,0-1-1,0 1 0,-1-1 0,1 1 0,-1-1 1,0 1-1,0-1 0,0 0 0,-1 0 1,1 1-1,-1-1 0,0 0 0,0 0 0,0 0 1,0-1-1,0 1 0,-1 0 0,1-1 0,-1 0 1,1 1-1,-1-1 0,0 0 0,0 0 1,0-1-1,0 1 0,-5 1 0,-1 1-149,0 0-1,-1-1 0,1 0 1,-1-1-1,0 0 1,0 0-1,1-1 0,-1-1 1,0 1-1,0-2 0,-16-1 1,25 2-5,0 0 0,0 0 0,1 0 0,-1-1 1,0 1-1,0 0 0,0 0 0,0-1 0,0 1 0,1-1 1,-1 1-1,0 0 0,0-1 0,1 0 0,-1 1 0,0-1 0,1 1 1,-1-1-1,1 0 0,-1 1 0,1-1 0,-1 0 0,1 0 1,-1 1-1,1-1 0,-1-1 0,1 0-225,0 0-1,0 0 1,0 1-1,0-1 1,0 0-1,0 0 1,1 1-1,-1-1 1,1 0-1,-1 1 1,1-1-1,1-2 1,3-5-1926,0 1 0,0 0 1,13-13-1,-2 4-1560,2 0 186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38.50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80 127 888,'1'-30'6018,"-1"14"-2729,0 1 0,-2-20 1,2 33-2601,-1-1 1,0 1 0,0 0 0,0-1 0,0 1 0,-1 0 0,1 0 0,-1 0 0,-1-2 0,3 3-587,0 1 1,0 0 0,0-1 0,-1 1-1,1-1 1,0 1 0,0 0-1,-1 0 1,1-1 0,0 1-1,-1 0 1,1-1 0,0 1 0,-1 0-1,1 0 1,0-1 0,-1 1-1,1 0 1,-1 0 0,1 0 0,0 0-1,-1 0 1,1 0 0,-1-1-1,1 1 1,-1 0 0,1 0 0,0 0-1,-1 0 1,1 0 0,-1 1-1,1-1 1,-1 0 0,1 0 0,0 0-1,-1 0 1,1 0 0,-1 1-1,1-1 1,0 0 0,-1 0 0,1 0-1,0 1 1,-1-1 0,1 0-1,0 1 1,0-1 0,-1 0-1,1 1 1,0-1 0,0 0 0,-1 1-1,1-1 1,0 1 0,-6 17-35,1 0 1,1 0-1,1 0 1,0 0-1,0 27 1,2-25-47,-2 111 91,3-115-136,1-1 1,1 0-1,1 0 1,0 0-1,1 0 1,8 20-1,-11-33 4,-1 0 0,1 0 0,0 0 0,0-1 0,0 1 0,0 0 0,1 0 0,-1-1 0,0 1 1,1 0-1,-1-1 0,1 0 0,0 1 0,-1-1 0,1 0 0,0 0 0,0 0 0,0 0 0,0 0 0,-1 0 0,1 0 0,0-1 0,1 1 0,-1-1 0,0 0 0,0 1 0,0-1 0,0 0 0,3 0 0,-3-1 8,1 0-1,0 0 0,-1 1 0,1-2 0,0 1 0,-1 0 0,0 0 1,1-1-1,-1 0 0,0 1 0,1-1 0,-1 0 0,0 0 0,-1 0 1,1 0-1,0 0 0,0-1 0,-1 1 0,0-1 0,1 1 1,0-4-1,5-13 24,-1 0 1,-2 0 0,1 0-1,-2-1 1,-1 0 0,0 1-1,-2-1 1,0 0-1,-1 0 1,-1 1 0,-1-1-1,-1 0 1,0 1 0,-8-21-1,9 34 17,1 1 0,-1-1 0,0 1 0,0 0 0,0 0 0,-1 0 0,0 0 0,0 1 0,0-1 0,0 1 0,-1 0 0,0 1 0,-5-5 0,8 7-103,0 0 0,0 0 0,-1 0 0,1 0 0,0 0 0,-1 0 0,1 1 0,0-1 0,-1 1 0,1 0 0,-1-1 0,1 1 0,-1 0 0,1 1 0,-1-1 0,1 0 0,0 1 0,-1-1 0,1 1-1,-1 0 1,1 0 0,0-1 0,0 2 0,-1-1 0,1 0 0,0 0 0,0 1 0,0-1 0,0 1 0,1 0 0,-1-1 0,0 1 0,-2 4 0,3-5-312,0 1 1,0-1 0,0 1-1,0 0 1,0-1 0,0 1-1,1 0 1,-1 0 0,0 0-1,1-1 1,0 1 0,-1 0-1,1 0 1,0 0 0,0 0-1,0 0 1,0 0-1,0 0 1,0 0 0,1 0-1,-1-1 1,1 1 0,-1 0-1,1 0 1,0 0 0,1 1-1,1 2-983,0 0 0,0 0 0,1-1 0,-1 1 0,1-1-1,0 0 1,8 6 0,11 5-2801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38.9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501 196 204,'-87'-163'22459,"80"144"-19314,2 6-648,1 31-1851,-6 65-107,-20 82 0,-32 81 1305,4-16-950,7 3-1189,-40 172-876,53-296-2651,23-70 697,0-11-2302,15-28 5175,-1 0-1,1 1 1,0-1-1,-1 1 1,1-1-1,0 1 1,-1-1 0,1 0-1,-1 1 1,1-1-1,0 0 1,-1 0-1,1 1 1,-1-1-1,1 0 1,-1 0 0,1 0-1,-1 1 1,1-1-1,-1 0 1,1 0-1,-1 0 1,1 0-1,-1 0 1,0 0 0,1 0-1,-1 0 1,1 0-1,-1 0 1,1-1-1,-1 1 1,1 0-1,-1 0 1,1 0 0,-1-1-1,1 1 1,0 0-1,-1 0 1,1-1-1,-1 1 1,1 0-1,-1-1 1,1 1 0,0-1-1,-1 1 1,1 0-1,0-1 1,0 1-1,-1-1 1,1 1-1,0-1 1,0 1 0,-1-2-1,-4-9-3542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12.5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3 148 1828,'-1'-5'980,"0"1"0,1-1-1,0 1 1,0-1 0,0 1 0,0-1-1,1 1 1,-1-1 0,1 1 0,0-1 0,1 1-1,-1 0 1,1-1 0,0 1 0,0 0-1,3-4 1,-2 3-375,1 0 1,0 1-1,0-1 1,1 1-1,0 0 0,-1 0 1,1 0-1,1 1 1,-1 0-1,11-5 0,-7 4-570,0 1-1,0 0 1,0 0 0,0 1-1,0 1 1,1-1-1,-1 1 1,0 1-1,1 0 1,-1 0 0,1 1-1,-1 0 1,1 1-1,-1 0 1,13 4-1,-12-1-1278,-1-1 0,1 2 0,-1-1-1,16 13 1,-19-12-733,1 0-1,-1 0 1,0 1-1,-1 0 1,1 0-1,5 10 1,-3-3-1548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39.3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6 331 1260,'-3'-16'3283,"2"1"1,0-1-1,0 1 0,3-22 1,-1 31-2318,0 1-1,1-1 1,-1 1 0,1-1 0,0 1 0,4-7 0,-4 8-662,1 0 0,-1 1-1,1-1 1,0 1 0,0 0-1,0 0 1,0 0 0,0 0-1,6-3 1,2-1-167,1 1-1,-1 1 1,1 0 0,0 0-1,0 1 1,0 0 0,1 1-1,-1 1 1,1 0 0,16 0-1,-16 2-761,0 0 0,0 1 0,0 1 0,0 0 0,-1 1 0,16 5 0,-8-2-5803,31 5 1,-26-7-927,-12-1 3776</inkml:trace>
  <inkml:trace contextRef="#ctx0" brushRef="#br0" timeOffset="1">456 45 2244,'-3'-14'4630,"-5"-16"18371,3 46-22692,2 60-195,-18 93 0,14-117-197,-12 32-1561,10-51-2031,2 0-4777,7-30 6393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39.69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47 95 488,'-7'-11'3257,"0"0"1,1-1-1,-8-19 0,6 10 162,6 17-2752,0 0 621,3 5-614,13 23-2508,-10-20 50,0 1 1,0 1-1,0-1 1,0 0-1,-1 1 0,0 0 1,5 11-1,-5-2-1566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40.11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35 82 2524,'-3'-4'1191,"-1"1"0,1-1 0,0-1 0,0 1 0,0 0 0,1-1 0,0 1 0,0-1 0,0 0 0,0 1 0,1-1 0,-1 0 0,1 0 0,0-7 0,1 12-1117,0 0 1,-1-1 0,1 1 0,0 0 0,0-1 0,0 1 0,0 0 0,0 0 0,0-1 0,0 1 0,1 0-1,-1 0 1,0-1 0,0 1 0,0 0 0,0 0 0,0-1 0,0 1 0,0 0 0,1 0 0,-1 0 0,0-1 0,0 1-1,0 0 1,0 0 0,1 0 0,-1-1 0,0 1 0,0 0 0,0 0 0,1 0 0,-1 0 0,0 0 0,0 0 0,1 0-1,-1-1 1,0 1 0,0 0 0,1 0 0,-1 0 0,1 0 0,12 6 762,10 15-504,-17-12-189,-1 1 0,0-1 0,0 1 0,-1 0-1,0 0 1,-1 1 0,-1-1 0,1 1 0,-1-1 0,-1 1 0,0 11 0,0 6-56,-2 1 1,-8 54-1,7-67-105,0-5-82,1 0 0,-7 21 0,3-28-575,1-10-74,0-12-431,4-3 520,2 0 0,0 0 0,5-22 0,0 16 720,1 0 1,2 1-1,21-44 1,-29 67 17,0-1 0,0 1 0,0-1 0,1 1 0,-1 0 0,1 0 0,0 0 0,0 0 0,0 1 0,1-1 0,-1 1 0,0-1 0,1 1 0,0 0 0,-1 1 0,1-1 0,0 1 0,0-1 0,0 1 0,0 0 1,0 1-1,0-1 0,0 1 0,0 0 0,6 0 0,-5 0-1,1 1 0,0 0 0,0 0 1,-1 0-1,1 1 0,-1 0 0,1 0 1,-1 1-1,0-1 0,0 1 0,0 0 1,0 0-1,-1 1 0,1-1 0,-1 1 0,0 0 1,6 7-1,-4-4-34,-1 0 0,0 1 0,-1 0 0,0 0 0,0 0 0,-1 0 0,0 0 0,0 1 0,0-1 0,-2 1 0,1 0 0,-1 0-1,0 0 1,-1 0 0,1 0 0,-3 11 0,0-6-398,0-1 0,-1 0 0,-1 1-1,0-1 1,-1-1 0,-12 24 0,-14 17-4896,-3-2-5216,33-49 9996,-10 12-3423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40.48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221 707 1904,'-31'-64'11848,"1"1"-3627,24 41-4745,6 21-3234,0-1 1,0 0-1,-1 0 0,1 0 0,-1 1 0,1-1 0,-1 0 0,1 1 0,-1-1 0,0 0 0,0 1 0,0-1 1,-2-2-1,1 5-195,1 0 0,-1 0 0,1-1 1,-1 1-1,1 0 0,-1 0 1,1 0-1,-1 1 0,1-1 0,0 0 1,0 0-1,-1 2 0,2-3-43,-17 19 46,2 0 1,0 1 0,1 0-1,-18 37 1,27-46-62,0-1 1,1 1-1,0 0 0,0 0 1,2 1-1,-1-1 0,1 0 1,1 1-1,0 0 0,0-1 1,1 1-1,2 12 0,-1-22-3,-1 0-1,0 0 0,1 0 0,-1 0 0,1 0 0,0 0 0,0 0 0,0 0 0,0 0 1,0 0-1,0 0 0,0-1 0,1 1 0,-1 0 0,1-1 0,-1 1 0,1-1 0,-1 1 1,1-1-1,2 1 0,-1-1-15,-1 0 0,1 0 0,0 0 0,0-1 0,-1 1 0,1-1 0,0 0 0,0 0 0,-1 0 1,1 0-1,0 0 0,0-1 0,4-1 0,2 0-75,-1-2 0,1 1-1,-1-1 1,1 0 0,-1-1 0,0 0 0,-1 0-1,9-7 1,4-8-39,-1-1 0,-1 0 0,-1-1 0,-1-1 0,-1-1 0,-1 0 0,-1-1 0,-1 0 0,-1-1 0,11-40-1,1-25 540,20-163-1,-42 248-375,8-140 1781,-9 140-1582,0 0 1,-1 0-1,0 0 1,0 1-1,-2-9 1,2 15-188,0-1 0,0 1 1,1 0-1,-1-1 0,0 1 1,0 0-1,1-1 0,-1 1 0,0 0 1,1 0-1,-1 0 0,0 0 1,1-1-1,-1 1 0,1 0 1,-1 1-1,-10 36 92,2 0 1,1 0-1,-3 50 1,4-32-57,-62 427-829,16-162-7883,8-93-4950,31-155 8957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40.99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97 277 1076,'3'-80'9839,"6"1"-4055,-7 60-3537,-1 1 0,-2-22 0,0 5 2734,1 35-4949,0 0 0,0-1 0,0 1 1,0 0-1,0 0 0,0 0 0,0 0 1,0-1-1,0 1 0,0 0 0,0 0 1,0 0-1,0 0 0,0-1 0,0 1 1,0 0-1,0 0 0,0 0 1,0 0-1,0 0 0,0-1 0,0 1 1,0 0-1,0 0 0,-1 0 0,1 0 1,0 0-1,0 0 0,0-1 0,0 1 1,0 0-1,0 0 0,-1 0 0,1 0 1,0 0-1,0 0 0,0 0 0,0 0 1,-1 0-1,1 0 0,0 0 0,0 0 1,-8 4 559,-5 12-291,2 5-240,2 0-1,0 1 1,1 0-1,-9 44 1,7-24-57,4-19-5,1 1-1,1 1 1,0-1-1,2 0 1,1 1-1,2-1 1,4 38-1,-5-58-19,1 1 0,0-1 0,1 0 0,-1 0 0,1 0 0,0 0 0,0 0 0,0 0 0,0 0 0,1-1 0,-1 1 0,1-1 0,0 1 0,6 4 0,-6-6-19,-1 0 1,1-1-1,0 1 1,-1-1-1,1 0 1,0 0-1,0 0 0,0 0 1,0 0-1,0 0 1,0-1-1,0 0 1,0 0-1,0 1 1,0-2-1,0 1 1,0 0-1,0-1 0,0 1 1,0-1-1,6-2 1,3-2-275,1-1 1,-1-1-1,0 0 1,0-1-1,-1 0 0,0-1 1,-1 0-1,1 0 1,-2-1-1,1-1 1,-2 0-1,1 0 1,6-12-1,0-2-46,-2-1 1,0 0-1,-2-1 0,-1 0 1,9-36-1,-16 54 541,-1-1 0,1 0 0,-2 0 0,0 0 0,0 0 0,0 0 0,-1 0 0,-1 0 0,0 0 0,-3-15 0,4 23-63,-1 0-1,1 1 1,0 0 0,-1-1 0,1 1 0,-1-1 0,0 1 0,1-1 0,-1 1 0,0 0 0,0 0 0,0-1 0,0 1 0,0 0 0,0 0-1,0 0 1,-2-2 0,1 3-79,1 0 0,-1 0-1,1 0 1,0 0 0,-1 0 0,1 1-1,-1-1 1,1 0 0,0 1-1,-1-1 1,1 1 0,0-1 0,-1 1-1,1 0 1,0 0 0,0-1-1,0 1 1,-1 0 0,1 0 0,-1 2-1,-3 1-5,0 0-1,0 1 1,1 0-1,0 0 1,-1 0-1,2 1 1,-1-1-1,1 1 1,0 0-1,-4 11 1,3-7 90,1 1 0,0 0 0,1 1 0,1-1 0,-1 20-1,3-2-889,1-1-1,1 1 0,2-1 0,9 31 0,-4-33-2949,5-1-3466,-6-9 174,-4-10 2833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41.4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75 100 2256,'-17'-9'3491,"8"5"-1262,-1-1 1,1-1-1,-15-10 0,24 15-2136,-1 1 0,1 0 0,-1-1 0,1 1 0,0-1 1,-1 1-1,1 0 0,0-1 0,-1 1 0,1-1 0,0 1 0,0-1 0,-1 1 0,1-1 0,0 1 0,0-1 0,0 1 0,0-1 1,0 1-1,0-1 0,0 1 0,0-1 0,0 1 0,0-1 0,0 1 0,0-1 0,0 1 0,0-1 0,0 1 0,0-1 1,0 1-1,1-1 0,-1 1 0,0-1 0,1 0 0,0 0 42,1-1 1,-1 1-1,1-1 1,0 1-1,-1 0 1,1-1-1,0 1 1,0 0-1,3-1 1,1-1 181,0 1 0,0 0 0,0 0 0,1 0 0,12-1 0,-16 3-89,0 0 0,0 0 1,0 1-1,0-1 0,0 1 0,0 0 1,0 0-1,0 0 0,0 0 1,0 0-1,0 0 0,-1 1 0,1 0 1,-1-1-1,1 1 0,-1 0 0,1 0 1,-1 0-1,2 3 0,-1-1-37,0 0 0,-1 0 0,0 1-1,0-1 1,0 1 0,0-1 0,0 1 0,-1-1 0,0 1-1,0 0 1,0 0 0,-1 5 0,1 9-22,-2 1 1,-1 0-1,0-1 0,-10 39 1,-30 73-118,40-125-35,-6 10-170,4-15-97,0-10-156,4 2 176,0 0 0,0 0 0,0 0 0,1 0 0,0 0 0,0 0 0,1 1 0,-1-1 0,2 0 0,-1 1 0,5-8 0,1-9-353,37-93-990,-37 99 1547,1 1 1,1 0-1,0 0 0,20-23 0,-25 34 243,0 0-1,-1 0 1,1 1 0,1-1-1,-1 1 1,1 1 0,-1-1-1,1 1 1,0 0 0,0 0-1,1 1 1,7-3 0,-10 5-112,-1-1 1,1 1 0,-1 0 0,1 0 0,-1 0-1,1 0 1,-1 1 0,1 0 0,-1-1 0,0 1-1,1 0 1,-1 1 0,0-1 0,0 1 0,0-1-1,0 1 1,0 0 0,0 0 0,0 0 0,-1 0-1,1 1 1,-1-1 0,1 1 0,-1 0 0,3 4-1,1 2-59,-1 0-1,0 0 0,0 1 0,-1 0 1,0 0-1,-1 0 0,0 0 1,-1 1-1,0-1 0,0 1 1,0 17-1,-2-8-281,-1-1 1,-1 1 0,0 0-1,-1-1 1,-9 27 0,7-32-983,0 0 0,-1-1 0,-1 0 0,0 0 1,-10 13-1,-25 30-13123,41-55 13985,-7 11-3731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41.88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219 165 600,'-33'-130'19656,"26"95"-13748,3 47-2494,-8 67-2950,-53 253 387,21-127-1093,11-74-2689,17-71-2812,15-57 4328,-3 12-1645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42.2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249 150 1408,'26'-129'19721,"-26"128"-19365,0-1-1,1 1 1,-1 0 0,0 0 0,0-1 0,0 1 0,0 0 0,0 0 0,0-1 0,0 1 0,-1 0 0,1 0 0,-1-2 0,1 3-286,0 0 1,0 0 0,-1 0 0,1 0 0,0-1 0,0 1 0,-1 0 0,1 0 0,0 0 0,0 0 0,-1 0 0,1 0 0,0 0 0,0 0 0,-1 0 0,1 0 0,0 0 0,0 0 0,-1 0-1,1 0 1,0 0 0,-1 0 0,1 0 0,0 0 0,0 0 0,-1 0 0,1 0 0,0 1 0,0-1 0,-1 0 0,1 0 0,0 0 0,0 0 0,-1 1 0,-25 25 760,17-15-830,-18 18-37,2 2 0,2 1 0,-38 65 0,-8 13-886,63-102 788,4-6 77,0 1-1,-1 0 0,1 0 1,0 1-1,0-1 0,1 0 1,-3 7-1,5-21 53,2 1 1,-1 0-1,1 0 1,1 0-1,0 0 0,0 0 1,8-12-1,10-26 455,-21 47-434,-1 0 0,0 1 0,1-1-1,-1 0 1,1 1 0,-1-1 0,1 1 0,0-1-1,-1 1 1,1-1 0,-1 1 0,1-1 0,0 1-1,-1 0 1,1-1 0,0 1 0,0 0 0,-1 0-1,1-1 1,0 1 0,0 0 0,-1 0-1,1 0 1,0 0 0,0 0 0,0 0 0,-1 0-1,1 0 1,0 0 0,0 1 0,-1-1 0,1 0-1,0 0 1,-1 1 0,1-1 0,0 0 0,0 1-1,-1-1 1,1 1 0,0 0 0,31 21 136,-30-21-120,8 7-34,-1 0-1,-1 1 1,0 0-1,0 0 0,-1 0 1,0 1-1,-1 0 1,0 1-1,0-1 1,-1 1-1,0 0 0,-1 1 1,3 11-1,-7-17-425,1-1-1,0 1 1,-1 0-1,0 0 1,-1 0-1,1 0 1,-1 0-1,0 0 1,-1 0-1,0-1 1,1 1-1,-2-1 1,-3 8-1,-10 13-6375,-3-4-4603,13-17 7726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42.66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 79 1544,'-5'-16'5489,"3"8"-2195,-1 0 0,2 1-1,-1-1 1,-1-13 0,3 21-3191,0 0-1,0 0 0,0-1 1,0 1-1,0 0 1,0 0-1,0-1 1,0 1-1,0 0 1,0 0-1,0-1 0,0 1 1,0 0-1,0 0 1,0-1-1,0 1 1,1 0-1,-1 0 1,0-1-1,0 1 0,0 0 1,0 0-1,0 0 1,1-1-1,-1 1 1,0 0-1,0 0 1,0 0-1,0 0 0,1-1 1,-1 1-1,0 0 1,0 0-1,1 0 1,-1 0-1,0 0 1,0 0-1,1 0 0,-1 0 1,0 0-1,0 0 1,1 0-1,-1 0 1,0 0-1,0 0 0,1 0 1,14 8 789,11 19-1194,-19-17 307,-1 1 1,0 0-1,-1 0 1,0 1 0,-1-1-1,0 1 1,0 0-1,-2 1 1,1-1-1,-2 0 1,1 1 0,-2-1-1,0 1 1,0-1-1,-1 1 1,-1-1 0,0 1-1,0-1 1,-2 0-1,1 0 1,-1 0-1,-1-1 1,0 1 0,-1-1-1,0 0 1,-10 13-1,15-23-29,0 1 0,0-1 0,0 0 0,0 1 0,0-1 0,-1 0 0,1 0 0,0 0 0,-1 0 0,1 0 0,0 0 0,-3 1 0,3-2-11,1 0 0,-1 0 0,1 0 0,-1 0 1,1 0-1,-1 0 0,0 0 0,1 0 0,-1 0 1,1 0-1,-1 0 0,0 0 0,1 0 1,-1 0-1,1 0 0,-1-1 0,1 1 0,-1 0 1,1 0-1,-1-1 0,1 1 0,-1 0 0,0-2 1,0 1-59,0-1 0,0 1 0,0-1 0,0 0 1,0 0-1,0 1 0,0-1 0,1 0 1,-1 0-1,1 0 0,0 0 0,-1 0 1,1 0-1,0 0 0,0 0 0,0 0 1,0 0-1,1-3 0,5-17-237,1 0 0,1 1 0,0 0 0,2 0 0,15-25 1,90-129 993,-114 174-602,-1 0 0,1 0 1,0 0-1,-1 0 1,1 0-1,0 0 1,0 0-1,0 0 1,0 0-1,0 1 0,0-1 1,0 0-1,0 0 1,0 1-1,0-1 1,1 1-1,-1-1 0,0 1 1,0 0-1,0-1 1,1 1-1,-1 0 1,0 0-1,1 0 0,-1 0 1,0 0-1,0 0 1,1 0-1,-1 0 1,0 0-1,0 1 0,1-1 1,-1 1-1,0-1 1,0 1-1,0-1 1,0 1-1,1-1 1,-1 1-1,0 0 0,0 0 1,0 0-1,0-1 1,-1 1-1,1 0 1,0 0-1,0 0 0,0 2 1,4 3 15,-1 0 1,0 1-1,0-1 0,-1 1 1,0 0-1,0 0 1,2 8-1,-2 0-196,-1-1 0,0 1 0,0 0 0,-2 0 0,0 0 0,0 0 1,-2 0-1,0 0 0,-6 25 0,0-15-1994,-13 34 1,-17 20-7414,14-37 1825,14-23 4053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43.38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85 293 1392,'-3'-19'3779,"1"7"-214,0 0 0,-1 0 0,-6-16-1,9 27-3337,0 1 0,0-1 0,0 1 0,0-1 0,0 1 0,-1 0 0,1-1 0,0 1 0,0-1 0,-1 1-1,1 0 1,0-1 0,-1 1 0,1 0 0,0-1 0,-1 1 0,1 0 0,0-1 0,-1 1 0,1 0-1,0 0 1,-1 0 0,1-1 0,-1 1 0,1 0 0,-1 0 0,1 0 0,-1 0 0,0 0 0,-8 9 1866,-5 25-2457,13-30 796,-8 21-259,2 1-1,-5 35 0,11-49-150,-1 0 0,2 1 0,0-1 0,0 1 0,1-1 1,0 1-1,4 12 0,-4-21-30,0 0 0,1 0 0,-1 0 0,1-1 1,0 1-1,0-1 0,0 1 0,0-1 0,0 0 1,1 0-1,0 0 0,-1 0 0,6 3 0,-7-5-24,1 0 0,0 0-1,-1 0 1,1 0 0,0-1-1,0 1 1,0 0 0,-1-1-1,1 0 1,0 1 0,0-1 0,0 0-1,0 0 1,0 0 0,0 0-1,-1-1 1,1 1 0,0 0-1,0-1 1,0 1 0,0-1-1,-1 0 1,1 1 0,0-1-1,-1 0 1,1 0 0,0 0 0,-1 0-1,3-3 1,2-1-106,1-1-1,-1 0 1,0-1 0,-1 1 0,1-1 0,-1 0-1,-1-1 1,1 1 0,-1-1 0,-1 0-1,1 0 1,-2 0 0,1 0 0,-1-1 0,0 1-1,1-15 1,-2 13 164,-1 1-1,0-1 1,0 0-1,-1 1 1,-1-1-1,1 0 1,-2 1-1,1-1 1,-1 1-1,-1 0 1,0 0-1,0 0 1,0 1 0,-10-14-1,-42-45 1639,55 67-1660,1 0 0,0 0 0,0 0 0,0-1 0,0 1 1,-1 0-1,1 0 0,0-1 0,0 1 0,0 0 0,0 0 1,0-1-1,0 1 0,0 0 0,0 0 0,0-1 0,0 1 1,0 0-1,0 0 0,0-1 0,0 1 0,0 0 0,0 0 1,0-1-1,0 1 0,0 0 0,0 0 0,0-1 1,0 1-1,0 0 0,1 0 0,-1-1 0,0 1 0,0 0 1,0 0-1,1-1 0,11-4 20,22 3-97,-27 2 88,31-5-13,52-12-1,-84 16 2,1 0 1,-1 1-1,1 0 1,-1 0 0,0 0-1,12 2 1,-18-1 9,1-1 0,0 1 1,0 0-1,0 0 1,-1-1-1,1 1 0,0 0 1,-1 0-1,1 0 1,0 0-1,-1 0 0,0 0 1,1 0-1,-1 0 1,1 0-1,-1 0 1,0 0-1,0 0 0,0 0 1,0 0-1,0 1 1,0 0-1,1 33 247,-1-26-202,-3 221-104,3-229 29,0 1 1,0-1 0,0 0 0,0 1 0,0-1 0,0 1-1,1-1 1,-1 0 0,0 0 0,1 1 0,-1-1-1,1 0 1,0 0 0,0 2 0,0-3 10,-1 1-1,1-1 1,-1 0 0,1 0 0,-1 0 0,1 0-1,-1 0 1,1 0 0,-1 0 0,1 0-1,-1 0 1,1 0 0,-1 0 0,1 0 0,-1 0-1,1 0 1,-1 0 0,1 0 0,-1-1-1,1 1 1,-1 0 0,1 0 0,-1 0 0,0-1-1,1 1 1,-1 0 0,1-1 0,-1 1-1,0 0 1,1-1 0,-1 1 0,0-1 0,0 1-1,1-1 1,-1 1 0,0 0 0,0-1-1,1 0 1,25-35-5,-15 20 21,1 0 0,27-26-1,-33 47-18,0 0-1,-1 1 0,0 0 1,6 8-1,-1 0 2,0-1 0,16 16 0,-22-25 8,1 0 0,0 0 0,0 0 0,0 0 0,0-1 0,1 1 0,0-2 0,0 1 0,6 2 0,-10-5 0,0 1 0,0-1 0,-1 1 0,1-1 1,0 0-1,0 0 0,0 0 0,0 0 1,0 0-1,0-1 0,0 1 0,0 0 0,-1-1 1,1 0-1,0 1 0,0-1 0,0 0 1,2-1-1,-1-1 1,1 1 0,-1-1 1,-1 0-1,1 0 0,0 0 1,-1 0-1,1-1 0,2-4 1,1-5 28,0 1 0,-1-1 0,0 0 0,3-16 0,-4 9 174,-1-1-1,-1 0 1,-1 0 0,-1 1-1,-1-1 1,0 0 0,-2 0-1,0 1 1,-2-1-1,0 1 1,-1 0 0,-17-37-1,22 55-184,1 0 0,-1 0 0,0 1-1,0-1 1,0 0 0,0 0 0,-1 1 0,1-1 0,0 0 0,-1 1-1,1 0 1,-1-1 0,0 1 0,1 0 0,-1 0 0,0 0-1,0 0 1,-2-1 0,3 2-25,0 0 0,-1 0 0,1 0 0,0 0 0,-1 0 0,1 1 0,0-1 0,-1 1 0,1-1 0,0 1 0,-1-1 0,1 1 0,0 0 0,0-1 0,0 1 0,0 0 0,0 0 0,0 0 0,0 0 0,0 0 0,0 0 0,0 0 0,0 0 0,1 0 0,-1 1 0,1-1 0,-1 0 0,0 2-1,-5 8-581,0 1 0,0 0-1,1 0 1,-5 23-1,9-29-42,0-1-1,0 0 1,1 1-1,0-1 1,0 1-1,1 6 1,0-9-110,-1 1 1,1-1-1,0 1 0,0-1 1,1 0-1,-1 1 0,1-1 1,0 0-1,0 0 1,3 4-1,31 31-8079,-15-21 4622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5:3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1032,'0'-7'6101,"1"7"-6058,-1 0 0,0 0-1,0-1 1,0 1 0,0 0 0,0-1 0,1 1-1,-1 0 1,0 0 0,0-1 0,1 1 0,-1 0-1,0 0 1,0-1 0,1 1 0,-1 0 0,0 0-1,1 0 1,-1 0 0,0-1 0,0 1 0,1 0-1,-1 0 1,0 0 0,1 0 0,-1 0 0,0 0-1,1 0 1,-1 0 0,0 0 0,7 0 5542,-1 0-4793,-6 0-657,6-2 1144,-5 2-998,-1 0-258,1-1-1,-1 1 0,0 0 1,0 0-1,1 0 0,-1-1 1,0 1-1,7-5 6143,17 29-5281,2 14 701,-23-33-1439,0 1 0,0-1 0,1 0 0,-1 0 1,1 0-1,1 0 0,-1 0 0,0-1 0,1 0 0,0 0 0,9 5 0,-12-8-130,0 0 0,1-1 1,-1 0-1,0 1 0,0-1 1,1 0-1,-1 0 0,0 0 1,1-1-1,-1 1 0,0 0 1,0-1-1,1 1 0,-1-1 1,4-2-1,32-17 217,-33 17-198,37-25 208,71-63 0,-55 42-215,8-4-18,95-81 98,-158 129-698,-14 10-2970,-16 14-8679,8-5 4417,6-9 4210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12.89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222 155 3036,'-5'-41'10530,"6"-22"-1845,1 20-3732,-2 43-4923,0 0 0,0-1 0,0 1 0,0 0-1,0 0 1,0-1 0,0 1 0,0 0-1,0 0 1,0-1 0,0 1 0,0 0-1,0 0 1,-1-1 0,1 1 0,0 0 0,0 0-1,0-1 1,0 1 0,0 0 0,0 0-1,-1-1 1,1 1 0,0 0 0,0 0 0,0 0-1,-1 0 1,1-1 0,0 1 0,0 0-1,-1 0 1,1 0 0,0 0 0,0 0-1,-1 0 1,1-1 0,0 1 0,0 0 0,-1 0-1,1 0 1,0 0 0,0 0 0,-1 0-1,1 0 1,-1 0 0,-15 9 292,-15 17-316,13-7 92,0 1 0,1 1 0,1 0 1,-26 47-1,33-51-77,1 1 0,1 1 0,0-1 0,1 1 0,1 0 0,1 1 0,-3 27 0,7-43-60,0 0 0,0 0 0,0 1 1,0-1-1,1 0 0,0 0 0,0 1 0,0-1 0,0 0 0,1 0 0,3 7 0,-5-10-2,1 0 1,0 0-1,0 0 0,0 0 1,0 0-1,-1 0 1,1 0-1,0 0 0,0-1 1,1 1-1,-1 0 1,0-1-1,0 1 0,0-1 1,0 1-1,0-1 1,2 1-1,-1-1-37,0 0 1,0 0 0,0 0-1,0 0 1,0-1-1,0 1 1,0-1-1,0 1 1,0-1-1,0 0 1,-1 1 0,1-1-1,0 0 1,2-2-1,9-6-649,0-1-1,-1 0 1,0 0 0,-1-2-1,0 1 1,14-20-1,-13 13 435,0 0-1,-1-1 0,-1 0 1,9-27-1,-15 36 623,0 0-1,-2 0 0,4-20 0,-5 26 118,-1 1-1,0-1 0,0 0 0,-1 0 0,1 0 0,-1 0 0,1 1 0,-3-6 0,3 9-392,0-1 0,0 1-1,0 0 1,-1 0-1,1-1 1,0 1-1,0 0 1,0 0 0,0-1-1,-1 1 1,1 0-1,0 0 1,0 0 0,0-1-1,-1 1 1,1 0-1,0 0 1,0 0 0,-1 0-1,1 0 1,0 0-1,-1-1 1,1 1-1,0 0 1,0 0 0,-1 0-1,1 0 1,0 0-1,-1 0 1,1 0 0,0 0-1,-1 0 1,1 0-1,0 0 1,0 0-1,-1 1 1,-13 7 588,-9 18-375,21-21-248,-1 1 0,1 0 0,0 0-1,1 1 1,0-1 0,0 0 0,0 0-1,0 1 1,1-1 0,0 0 0,1 8 0,2 6-582,1 0-1,8 21 1,-4-12-1102,-6-21 641,1-1 0,-1 1 0,2-1 0,4 9 0,19 25-8665,-12-20 2645,-7-9 3517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43.8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78 133 208,'-11'-12'3425,"0"0"0,1 0-1,1-1 1,0 0 0,-12-24 0,20 34-2673,-1 0 0,2 0 0,-1 0 0,0 0 1,1 0-1,-1 0 0,1 0 0,0-6 1,26 23-85,-19-8-603,-1 0 1,0 0 0,0 1 0,-1-1 0,0 1-1,0 1 1,-1-1 0,0 1 0,0 0 0,0 0-1,-1 0 1,0 0 0,-1 0 0,2 15 0,0-1-53,-2 0 0,-1 1 0,0-1 1,-4 33-1,0-32-176,-1 0-1,0-1 1,-2 0-1,0 0 1,-2 0-1,-17 36 1,25-58 152,0 0-1,0 0 1,0 0 0,0 0-1,0 1 1,0-1 0,-1 0-1,1 0 1,0 0 0,0 0-1,0 0 1,0 0 0,0 0-1,0 0 1,0 0 0,0 1-1,0-1 1,0 0-1,0 0 1,0 0 0,0 0-1,0 0 1,-1 0 0,1 0-1,0 0 1,0 0 0,0 0-1,0 0 1,0 0 0,0 0-1,0 0 1,0 0 0,0 0-1,-1 0 1,1 0 0,0 0-1,0 0 1,0 0 0,0 0-1,0 0 1,0 0 0,0 0-1,-1 0 1,1 0 0,0 0-1,0 0 1,0 0 0,0 0-1,0 0 1,0 0 0,0 0-1,0 0 1,0 0 0,-1 0-1,-1-9-328,1-11-80,9-18 308,3 1-1,0 0 0,3 1 1,1 1-1,2 0 0,1 1 1,40-56-1,-51 78 152,28-35 504,-32 45-487,-1-1 1,1 1-1,-1-1 0,1 1 0,0 0 0,0 0 0,0 0 0,0 1 0,1-1 0,-1 1 0,0-1 0,1 1 0,5-1 0,-6 2-31,-1 0 0,1 0 0,0 0 0,0 1 0,-1-1 0,1 1-1,0-1 1,-1 1 0,1 0 0,0 0 0,-1 0 0,1 1 0,-1-1-1,0 0 1,1 1 0,-1 0 0,0-1 0,0 1 0,0 0 0,0 0-1,0 0 1,-1 1 0,1-1 0,-1 0 0,1 1 0,-1-1-1,2 4 1,3 7 86,-1 0-1,0 0 0,5 26 0,-10-38-102,4 19 46,-1 0 0,-1 0 0,0 1 0,-3 22 0,-11 81-144,-1-46-984,-2 17-4309,14-90 4268,0-1-1,1 1 1,0 0-1,0-1 1,0 1-1,0 0 1,1-1 0,0 1-1,0 0 1,0-1-1,1 1 1,-1-1-1,4 6 1,3 0-2907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44.3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50 58 1372,'-1'-2'1473,"0"-1"1,0 1-1,-1 0 0,1 0 0,-1 0 0,1 0 1,-1 1-1,-2-4 0,1 3-183,1 0-1,0 0 1,0 0 0,1 0-1,-1-1 1,0 1 0,-1-3-1,2 2-776,-6-9 2189,-3 10-6280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49:44.8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146 139 2996,'-130'-27'20494,"114"23"-15336,27 5-2805,26 3-1922,-17-1-411,286 32 62,-33-28-31,0-12-1,-1-12 0,437-83 1,-589 71-1458,-129 25-3269,-12 1 1612,-116 7-10598,74 1 8887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03.46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209 264 784,'11'-20'3605,"-2"0"1,8-23-1,-9 17-2304,-1 1-1,-1-2 1,2-30 0,-7 53-781,-1 0 1,0 0-1,0 0 0,0 0 1,0 0-1,-3-8 0,3 11-382,0 1-1,0-1 0,0 1 1,0-1-1,-1 1 1,1-1-1,0 1 0,-1 0 1,1-1-1,0 1 0,-1-1 1,1 1-1,0-1 1,-1 1-1,1 0 0,-1-1 1,1 1-1,-1 0 0,1 0 1,-1-1-1,1 1 1,-2 0-1,1 0-52,0 0 0,0 0 0,0 0 0,0 0 0,0 0 1,0 1-1,0-1 0,0 0 0,0 1 0,0-1 0,0 1 0,0-1 0,0 1 0,0 0 0,0-1 1,-1 2-1,-13 11 125,1 0 1,0 2 0,0-1-1,2 2 1,0 0 0,0 0-1,2 1 1,0 0 0,-10 26-1,-1 9 212,2 0 0,-13 60-1,19-57-292,3 1-1,2 0 0,-1 77 0,9-91-117,1 0 0,3 0 0,2-1 0,1 1 0,16 48 0,-10-49-72,3-2 1,20 39-1,-20-50-2341,27 40 0,-41-66 2003,-1-1 1,0 1 0,1-1 0,-1 1 0,1-1 0,-1 0 0,1 1 0,0-1 0,0 0 0,-1 0 0,1 0 0,0 0 0,0-1 0,0 1 0,0 0 0,0-1 0,4 1-1,-4-1-437,1 0-1,-1 0 1,0 0-1,1-1 1,-1 1-1,0 0 1,1-1-1,-1 0 1,0 0-1,1 0 1,-1 0-1,0 0 0,0 0 1,3-3-1,3-1-2653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04.22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481 181 2008,'3'-13'1617,"0"0"0,-2 1-1,0-1 1,0 0 0,-1 0-1,-3-23 1,3 33-1458,-1 0 0,1 0 0,-1 0 1,0 0-1,0 0 0,0 0 0,0 0 0,0 0 0,-1 0 1,1 0-1,-1 1 0,0-1 0,0 1 0,0-1 1,0 1-1,0 0 0,-1 0 0,1-1 0,-1 2 0,1-1 1,-1 0-1,0 1 0,0-1 0,1 1 0,-1 0 1,0 0-1,0 0 0,0 0 0,-1 0 0,1 1 0,0-1 1,0 1-1,-4 0 0,0 1 49,1-1 0,0 2 1,0-1-1,0 1 0,0 0 0,0 0 0,0 0 0,0 1 1,1 0-1,-9 6 0,0 0 343,0 2 0,-19 19-1,26-23-451,0 1-1,1 0 0,0 0 0,1 0 0,0 1 0,0 0 1,1 0-1,0 0 0,0 0 0,-2 15 0,5-20-102,0-1 1,1 1-1,-1-1 0,1 1 1,0 0-1,0-1 0,1 1 1,-1 0-1,1-1 0,0 1 0,0-1 1,0 1-1,2 5 0,-1-7-12,-1 1 0,1-1-1,0 0 1,0 0 0,0 1-1,0-1 1,1 0 0,-1-1 0,0 1-1,1 0 1,0-1 0,-1 1-1,1-1 1,0 0 0,-1 0-1,1 0 1,0 0 0,6 1-1,-4-2-133,0 0 0,0 0 0,0 0 0,0 0 0,1-1 0,-1 0 0,0 0 0,0 0 0,0-1 0,-1 1 0,1-1 0,0 0 0,-1-1 0,1 1-1,-1-1 1,0 0 0,1 0 0,3-4 0,9-9-533,0 0-1,23-30 1,-33 38 676,-1-1-24,1 0 0,-2-1 0,8-15 0,0 0 490,-40 53 2864,17-13-3086,1 0 0,0 1 0,1 1 0,1 0 0,1 0 0,-7 27 0,-17 110 711,29-147-900,-35 269 1024,-27 153-826,44-350-231,-41 110 0,54-174-13,0 0 1,-1 0-1,-11 17 1,16-29 1,0 0 0,0 0 0,0 0 0,0 0 1,0-1-1,0 1 0,-1-1 0,1 0 0,-1 1 0,0-1 0,0-1 0,0 1 0,1 0 1,-2 0-1,1-1 0,0 0 0,0 0 0,0 0 0,-1 0 0,1 0 0,-7 0 0,8-1 8,-1-1 0,1 0 0,0 1 0,-1-1 0,1 0 0,0 0 0,0 0 0,0 0 0,0-1 0,0 1-1,0-1 1,0 1 0,0-1 0,0 0 0,1 1 0,-1-1 0,1 0 0,-1 0 0,0-3 0,-4-5 75,1 0 0,-7-18 0,11 24-61,-6-17 123,1 1 0,1-1-1,1 0 1,1 0 0,-1-35-1,12-107 573,-2 110-580,2 1 1,3-1-1,29-83 1,-29 105-148,2 1 1,1 0 0,1 0 0,2 2-1,1 0 1,1 1 0,24-26 0,-36 46-46,0 0 0,0 1 0,13-9 0,-11 10-1059,0 0 0,0 0 0,13-4 0,-14 6-598,1 0 1,-1 1-1,1 1 1,-1-1 0,1 1-1,0 1 1,-1-1-1,1 2 1,0-1 0,12 3-1,-5 1-2011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04.64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102 228 1796,'-15'1'3912,"2"0"1413,13-1-5263,-1-1-1,1 1 1,0 0-1,0 0 1,0 0-1,0-1 1,0 1 0,0 0-1,0 0 1,0 0-1,0-1 1,0 1 0,0 0-1,0 0 1,0-1-1,0 1 1,0 0-1,0 0 1,0 0 0,0-1-1,0 1 1,0 0-1,0 0 1,0-1-1,0 1 1,0 0 0,0 0-1,1 0 1,-1-1-1,0 1 1,0 0-1,0 0 1,0 0 0,1 0-1,-1 0 1,0-1-1,0 1 1,0 0-1,0 0 1,1 0 0,-1 0-1,0 0 1,0 0-1,1 0 1,-1 0-1,0 0 1,1 0 0,19-18 922,-14 14-793,0-1 0,0-1 0,-1 1 0,7-9 1,-10 11-153,0 0 0,0 0 1,-1 0-1,0 0 1,1-1-1,-1 1 0,0-1 1,0 1-1,-1-1 1,1 1-1,-1-1 0,0-6 1,0-1 344,-2-1 0,1 0 1,-2 1-1,-4-15 0,-1-4 1345,8 29-1602,0 0-1,0 0 0,0 0 1,0 1-1,0-1 1,-1 0-1,1 0 1,0 0-1,-1 1 1,1-1-1,0 0 0,-1 1 1,1-1-1,-1 0 1,1 1-1,-1-1 1,0 1-1,1-1 1,-1 1-1,0-1 0,1 1 1,-1-1-1,0 1 1,1 0-1,-1-1 1,-1 0-1,0 1 3,1 0 0,0 1 0,-1-1 0,1 0 0,-1 0 0,1 0 0,0 1 0,-1-1 0,1 1 0,0-1 0,0 1 0,-1 0-1,1-1 1,-1 2 0,-3 1 41,1 1 0,-1-1 0,1 1 0,0 0 0,0 0 0,-5 9 0,0 2-62,1 0 1,1 1-1,1 1 0,0-1 0,1 1 0,0 0 1,2 0-1,0 0 0,0 20 0,2-28-204,1 1 0,0-1-1,0 1 1,1-1 0,1 0 0,-1 1-1,1-1 1,1 0 0,0 0 0,0 0-1,1 0 1,0-1 0,1 1 0,-1-1-1,2 0 1,-1-1 0,1 1 0,9 8-1,-14-15-145,1 1-1,0-1 0,-1 0 0,1 0 0,0 0 0,0 0 0,0 0 1,0 0-1,0-1 0,0 1 0,0-1 0,0 1 0,0-1 1,0 0-1,0 0 0,4 0 0,-1 0-265,-1-1 0,1 0 0,-1 0 0,0 0 1,1-1-1,-1 0 0,6-3 0,0-1-717,0 0-1,0-1 1,0-1-1,-1 0 1,9-9-1,42-56-6472,-43 50 5310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05.0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113 75 140,'-1'-5'813,"0"1"0,-1 0 0,1 0 0,-1-1 0,0 1 0,1 0 0,-2 1 0,1-1 0,-1 0 0,1 1 0,-1-1 0,0 1 0,0 0 0,0 0 0,-1 0 0,1 0 0,-1 0 0,1 1 1,-1 0-1,-5-3 0,6 6 1003,3 6-1068,6 15-704,-4-13 239,2 13-67,-2 0 1,0 0 0,-2 0-1,0 0 1,-4 22 0,-23 112-10,18-111-163,-12 48-89,18-83 74,1-12 4,2-18-21,22-80 5,46-128 0,-66 224 31,-1 0 0,1-1-1,0 1 1,0 0-1,0 0 1,0 0 0,1 1-1,0-1 1,0 1 0,0-1-1,0 1 1,0 0-1,1 0 1,-1 0 0,1 1-1,6-5 1,-7 6 9,1 0 1,-1 0-1,0 0 1,1 1-1,-1-1 1,0 1-1,1 0 1,-1 0-1,1 0 1,-1 0-1,1 0 1,-1 1-1,1 0 1,-1-1-1,0 1 1,0 1-1,1-1 0,-1 0 1,0 1-1,0 0 1,0-1-1,3 4 1,0-1-2,-1 1 0,1 0 1,-1 0-1,0 0 0,-1 0 1,1 1-1,-1 0 0,0 0 1,-1 0-1,1 1 0,-1-1 1,0 1-1,-1-1 0,0 1 0,0 0 1,0 0-1,-1 0 0,0 0 1,0 10-1,-1-1-420,0-1 1,-1 1-1,0 0 1,-2-1-1,0 1 1,0-1-1,-11 26 1,-4 20-9093,11-33 2280,2-15 3331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05.78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3 407 1108,'1'0'457,"0"0"0,0 0 0,0 1 0,-1-1 0,1 0 1,0-1-1,0 1 0,0 0 0,0 0 0,0 0 0,-1 0 0,1-1 0,0 1 0,0 0 0,0-1 0,-1 1 0,1-1 0,0 1 1,0-1-1,-1 1 0,1-1 0,0 0 0,-1 1 0,1-1 0,-1 0 0,1 1 0,0-2 0,14-21 6114,-3-2-5217,-2 0 1,-1 0-1,9-40 1,-9 32-317,-5 13-375,-4 19-631,0 1 0,0-1 0,0 1 0,0-1 0,0 1 0,0-1 0,0 1 1,0 0-1,0-1 0,0 1 0,0-1 0,0 1 0,0-1 0,0 1 0,0 0 0,-1-1 0,1 1 0,0-1 1,0 1-1,0 0 0,-1-1 0,1 1 0,0-1 0,0 1 0,-1 0 0,1 0 0,0-1 0,-1 1 0,1 0 1,-1-1-1,1 1 0,0 0 0,-1 0 0,1 0 0,-1 0 0,1-1 0,-1 1 0,-2 2 4,0 0 0,1 0-1,-1 0 1,0 0 0,1 0 0,0 1-1,-1-1 1,-1 4 0,2-4-12,-6 7-21,1 1 1,0 0-1,1 0 1,0 1-1,1 0 1,0 0-1,0 0 1,1 0-1,1 1 1,0-1-1,-2 15 1,4-18-13,0 0 0,1 0 0,0 0-1,0 0 1,0 0 0,1 1 0,0-1 0,1 0 0,0-1 0,0 1 0,1 0-1,-1 0 1,2-1 0,-1 0 0,1 0 0,0 0 0,8 10 0,-11-15-10,1 0 0,0-1 0,0 1 0,0 0 0,0 0 0,0-1 0,0 1 0,1-1 0,-1 0 0,0 1 0,1-1 0,-1 0 0,1-1 0,-1 1 0,1 0 0,0-1 0,-1 1 0,1-1 0,-1 0 0,1 0 0,0 0 0,-1 0 0,1 0 0,0-1 0,-1 1 0,1-1 0,4-1 0,-1-1-44,0 0-1,-1 0 1,1 0 0,0-1-1,-1 0 1,0 0-1,0 0 1,0-1 0,-1 1-1,6-8 1,4-8-19,0 0 0,-1-2 1,-2 0-1,0 0 0,-1-1 0,9-31 1,-5 3 97,15-102 0,-28 146-22,0 3-2,-1 1 0,1-1 0,-1 0 1,1 1-1,-1-1 0,0 1 0,0-1 0,-1 0 1,1 1-1,-1-1 0,0 1 0,0-1 0,-2-5 0,2 9-1,1 0-1,-1-1 0,1 1 0,-1-1 0,0 1 0,1 0 0,-1 0 0,0 0 0,1-1 0,-1 1 0,0 0 0,1 0 0,-1 0 0,0 0 0,1 0 0,-1 0 0,0 0 0,0 0 0,1 0 0,-1 0 0,0 1 0,1-1 0,-1 0 0,0 0 0,1 1 0,-1-1 0,1 0 0,-1 1 0,0-1 0,1 1 0,-1-1 0,1 0 0,-1 1 0,0 0 0,-18 18-260,15-14 255,1 0 1,0 0-1,1 0 1,-1 0-1,1 0 0,0 1 1,0-1-1,1 1 1,-1-1-1,1 1 0,1 0 1,-1-1-1,1 1 1,0 0-1,0 0 1,0-1-1,1 1 0,0 0 1,0-1-1,1 1 1,-1-1-1,1 1 0,0-1 1,1 0-1,-1 1 1,1-1-1,0-1 0,0 1 1,1 0-1,0-1 1,-1 0-1,1 1 0,1-2 1,-1 1-1,1 0 1,-1-1-1,1 0 0,9 5 1,-10-7 20,-1 0 0,0 1 0,1 0 0,-1 0 0,0 0 0,0 0 0,0 0 0,0 0 0,0 1 0,0-1 0,-1 1 0,1 0 0,-1 0 0,0 0 0,0 0 0,0 1 0,0-1 0,0 0 0,-1 1 0,0-1 0,1 1 1,-1-1-1,0 1 0,-1 0 0,1 0 0,-1-1 0,0 1 0,0 0 0,0 0 0,0-1 0,-1 1 0,1 0 0,-1-1 0,0 1 0,-2 4 0,-38 118 398,39-122-411,1 0-1,0 1 1,0-1 0,1 0-1,-1 0 1,1 1 0,0-1-1,0 0 1,1 0-1,0 6 1,-1-9-64,1 0-1,-1 0 1,0 0-1,1 0 1,-1 0 0,1 0-1,-1 1 1,1-1-1,-1 0 1,1-1 0,0 1-1,-1 0 1,1 0 0,0 0-1,0 0 1,0 0-1,0-1 1,0 1 0,0 0-1,0-1 1,0 1-1,0-1 1,0 1 0,0-1-1,0 0 1,0 1-1,0-1 1,0 0 0,1 0-1,-1 0 1,0 1-1,0-1 1,0-1 0,0 1-1,1 0 1,-1 0-1,0 0 1,0 0 0,0-1-1,1 0 1,12-4-1436,0-1 1,0-1-1,-1 0 0,0-1 1,0 0-1,14-13 0,1 0-767,-2 2-436,-1 0 0,31-32 0,-40 34 1134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06.1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120 273 1476,'5'-11'1712,"-1"0"0,0 1 0,0-1 0,3-21 0,-5 18-679,2-1 0,6-16 0,-4 17 262,-1 0 0,-1-1 0,3-17 0,-2-19 7078,-5 50-8296,0 1 0,0-1 0,0 1 0,0 0 0,0-1 0,0 1 1,0 0-1,0-1 0,0 1 0,0-1 0,0 1 0,0 0 0,-1-1 0,1 1 1,0 0-1,0-1 0,0 1 0,0 0 0,-1-1 0,1 1 0,0 0 0,0-1 1,-1 1-1,1 0 0,0 0 0,0-1 0,-1 1 0,1 0 0,0 0 0,-1 0 1,1-1-1,0 1 0,-1 0 0,1 0 0,0 0 0,-1 0 0,1 0 0,-1 0 0,1 0 1,-1 0-1,-18 7 651,-15 20-751,21-13 27,0 0 0,1 1-1,1 0 1,0 1 0,1 1-1,1-1 1,0 1 0,-6 21-1,10-24-172,1-1-1,0 1 0,1 0 1,1 0-1,0 0 0,1 0 1,0 1-1,1-1 1,1 0-1,0 0 0,5 23 1,-5-34-107,1 1-1,-1 0 1,0 0 0,1 0 0,0-1 0,0 1 0,0 0 0,0-1 0,1 0 0,3 4 0,-5-6 138,0 0 1,0 0-1,0 0 1,0 0-1,0-1 1,0 1 0,1 0-1,-1-1 1,0 1-1,0-1 1,1 1-1,-1-1 1,0 0-1,1 1 1,-1-1-1,1 0 1,-1 0-1,0 0 1,1 0-1,-1 0 1,0-1-1,1 1 1,-1 0 0,0 0-1,1-1 1,-1 1-1,0-1 1,1 1-1,-1-1 1,0 0-1,0 0 1,2 0-1,3-5-211,1 1 0,-1-1 0,0 0 0,0 0 0,-1 0 0,0-1 0,0 0 0,0 0 0,-1-1-1,6-12 1,1-8 144,12-48-1,-19 62 199,0-2 141,0 0 1,1-16-1,-5 28 141,1-1 1,-1 1-1,0-1 0,0 1 1,0 0-1,-1-1 0,0 1 1,0 0-1,0-1 0,0 1 1,0 0-1,-4-7 0,4 10-126,1 1-1,0-1 0,-1 0 0,1 0 1,-1 1-1,0-1 0,1 0 0,-1 1 1,0-1-1,1 1 0,-1-1 1,0 1-1,1-1 0,-1 1 0,0-1 1,0 1-1,0 0 0,0-1 0,1 1 1,-1 0-1,0 0 0,0 0 1,0-1-1,0 1 0,0 0 0,-1 0 1,1 1-5,-1-1 0,1 1 0,-1 0 0,1-1 0,-1 1 0,1 0 0,0 0 1,-1 0-1,1 0 0,0 0 0,0 0 0,0 1 0,-2 0 0,-1 4 84,1-1-1,-1 1 0,1-1 1,0 1-1,-5 12 1,6-9-172,0 1 0,0-1 0,1 1 1,0 0-1,1-1 0,0 1 0,1-1 1,3 20-1,1-8-820,0-1-1,17 40 1,-20-56 293,0-1 0,0 1 1,0-1-1,1 1 0,-1-1 1,1 0-1,-1 1 0,1-2 0,0 1 1,0 0-1,1 0 0,-1-1 1,1 0-1,4 3 0,-4-3-356,0 0-1,1-1 0,-1 1 1,1-1-1,0 0 0,-1 0 1,1-1-1,0 1 1,-1-1-1,1 0 0,0 0 1,-1-1-1,1 1 0,0-1 1,-1 0-1,1 0 1,-1-1-1,9-3 0,1-2-1832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06.5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177 242 672,'3'-20'2844,"2"-53"5615,-5 66-7486,0 0-1,-1 0 0,0 0 0,0 0 0,-1 0 0,0 1 0,0-1 0,-4-8 1,-24-59 7093,30 74-8047,0 0-1,0 0 1,0-1 0,0 1-1,-1 0 1,1 0-1,0-1 1,0 1 0,0 0-1,0 0 1,-1-1-1,1 1 1,0 0-1,0 0 1,0 0 0,-1 0-1,1-1 1,0 1-1,0 0 1,-1 0 0,1 0-1,0 0 1,0 0-1,-1 0 1,1 0-1,0-1 1,0 1 0,-1 0-1,1 0 1,0 0-1,-1 0 1,1 0-1,0 0 1,-1 1 0,-6 7 157,-1 17-244,7-23 111,-33 135-30,8-29-7,8-29-15,-13 142 1,25-113-163,6-93-389,0 0 0,1-1 0,1 1-1,1 0 1,5 17 0,-8-31 365,0 0 0,0 0 1,0 0-1,1 0 0,-1 0 0,1 0 0,-1 0 1,0 0-1,1 0 0,0 0 0,-1 0 0,1-1 1,-1 1-1,1 0 0,0 0 0,0-1 0,-1 1 1,1 0-1,0-1 0,0 1 0,0-1 0,0 1 1,0-1-1,0 1 0,0-1 0,0 0 0,0 0 1,1 1-1,0-1-186,0-1 0,0 1 1,0-1-1,0 0 0,0 0 0,-1 1 0,1-1 1,0 0-1,-1 0 0,1-1 0,-1 1 0,1 0 1,2-3-1,5-6-1685,-1 0 0,0 0 0,8-15 0,0-2-1246,2-3 257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13.33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36 129 1780,'-6'-7'3050,"2"2"-690,-1 0 1,1 0-1,1 0 0,-1-1 0,-2-5 0,5 10-2118,1-1 1,-1 1-1,1 0 1,0 0-1,-1 0 1,1 0 0,0 0-1,0-1 1,0 1-1,0 0 1,0 0-1,0 0 1,0-1-1,0 1 1,0 0-1,1 0 1,-1 0-1,0 0 1,1 0 0,-1-1-1,1 1 1,-1 0-1,1 0 1,0 0-1,-1 0 1,1 0-1,0 1 1,0-1-1,0 0 1,0 0 0,0 0-1,0 1 1,1-2-1,-1 1-220,0 1 0,0-1 0,0 0-1,0 0 1,1 1 0,-1-1 0,0 1 0,0-1-1,1 1 1,-1-1 0,0 1 0,1 0 0,-1 0-1,0-1 1,1 1 0,-1 0 0,0 0 0,1 1-1,-1-1 1,1 0 0,-1 0 0,0 1 0,3 0-1,-2 0-15,0 1 0,-1-1 0,1 0 0,-1 1 0,1-1 0,-1 1 0,1 0 0,-1 0 0,0-1 0,0 1 0,0 0 0,0 0 0,1 3-1,1 5-6,0-1-1,-1 0 0,0 1 0,0-1 0,0 19 1,-5 30-41,-2-1 1,-14 65 0,19-122-74,0 1 0,0 0 0,0 0 0,-1 0 1,1 0-1,0-1 0,-1 1 0,1 0 0,0 0 1,-1 0-1,1-1 0,-1 1 0,1 0 0,-1-1 1,0 1-1,1-1 0,-1 1 0,0 0 0,1-1 1,-1 1-1,-1 0 0,1-1 37,1 0 0,0 0 0,-1 0 0,1 0 0,-1 0 0,1 0 0,0-1 1,-1 1-1,1 0 0,-1 0 0,1 0 0,0 0 0,-1 0 0,1-1 0,0 1 0,-1 0 0,1 0 0,0-1 0,-1 1 0,1 0 0,0 0 0,0-1 0,-1 1 1,1 0-1,0-1 0,0 1 0,0 0 0,-1-1 0,1 1 0,0-1 0,0 1 0,0 0 0,0-1 0,0 1 0,0 0 0,0-1 0,0 1 0,0-1 0,0 1 1,0 0-1,0-1 0,0 1 0,0-1 0,0 1 0,0-1 0,8-68-3694,-6 49 4009,1 1 0,1-1-1,1 1 1,1 0 0,8-18 0,-7 20 401,1 1 0,0 0-1,1 0 1,1 1 0,1 0 0,0 0-1,1 2 1,0-1 0,20-15-1,-30 27-578,-1 1 0,1-1 0,0 1 0,-1 0 0,1 0 0,0 0 0,0 0 0,0 0 0,0 0 0,0 0 0,0 1 0,0-1 0,0 1 0,0-1 0,0 1 0,1 0 0,-1 0 1,0 0-1,0 0 0,3 1 0,-3 0-7,0 0 0,0 0 0,0 0 1,0 0-1,0 0 0,0 1 1,-1-1-1,1 1 0,-1-1 0,1 1 1,-1 0-1,1-1 0,-1 1 1,0 0-1,0 0 0,1 3 1,2 5 63,0 0 0,-1 1 1,0 0-1,0-1 1,-2 1-1,2 18 1,-2-4-318,-2 1 0,0-1 0,-2 0-1,-10 42 1,6-41-2123,-1 0 0,-13 28 1,19-50 1175,0 0 0,0 0 0,-1 0 0,0-1 1,-5 7-1,-10 5-6229,8-10 3690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06.87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127 156 1740,'6'-17'2448,"-2"-1"1,0 0-1,-1 0 1,-1 0-1,1-22 0,-3 38-2009,0 1 1,0 0-1,0 0 0,-1-1 0,1 1 1,0 0-1,0 0 0,-1-1 0,1 1 1,-1 0-1,1 0 0,-1 0 1,1 0-1,-1 0 0,0 0 0,0 0 1,1 0-1,-1 0 0,-2-2 0,3 3-251,-1 0-1,1-1 1,-1 1-1,1 0 0,-1 0 1,1 0-1,-1 0 1,1-1-1,-1 1 0,1 0 1,0 0-1,-1 0 1,1 0-1,-1 0 1,1 0-1,-1 1 0,1-1 1,-1 0-1,1 0 1,-1 0-1,1 0 0,-1 0 1,1 1-1,0-1 1,-2 1-1,-6 9-129,-5 18 0,2 0 1,0 1-1,3 0 0,-11 55 0,3-9-44,3-22-55,-10 103-1,21-124-1263,1 0 0,6 44 0,-5-72 615,0-1-1,1 1 1,0-1-1,-1 0 1,1 1-1,1-1 1,-1 0-1,4 7 1,-5-10 313,1 1 0,-1 0 0,1-1 1,0 1-1,0 0 0,0-1 0,-1 1 1,1-1-1,0 1 0,0-1 0,0 1 1,0-1-1,0 0 0,0 0 0,0 1 1,-1-1-1,1 0 0,0 0 0,0 0 0,0 0 1,0 0-1,0 0 0,0 0 0,0 0 1,0 0-1,0-1 0,0 1 0,0 0 1,0-1-1,0 1 0,0-1 0,0 1 1,-1-1-1,1 1 0,1-2 0,11-4-3442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07.23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382 38 864,'-3'-9'3350,"3"8"-2555,0-1-1,-1 1 1,1-1 0,-1 1 0,1-1 0,-1 1-1,0-1 1,0 1 0,0-1 0,0 1 0,0 0-1,0-1 1,0 1 0,0 0 0,0 0 0,-1 0-1,1 0 1,0 0 0,-1 0 0,-1-1 0,3 2-583,-1 0 0,1 0 0,0 0 0,-1 0 0,1 0-1,-1 0 1,1 0 0,-1 0 0,1 0 0,-1 0 0,1 0 0,0 0 0,-1 0 0,1 0 0,-1 0 0,1 1 0,0-1 0,-1 0 0,1 0 0,-1 0 0,1 1 0,0-1 0,-1 0 0,1 0 0,0 1 0,-1-1 0,1 0 0,0 1 0,0-1 0,-1 0 0,1 1 0,0-1 0,0 1 0,-1-1 0,1 1 0,-8 25 1013,3 30-1873,5-50 609,-1 14-22,2-1 1,4 24 0,-5-38-131,1-1 0,0 1 1,0-1-1,1 1 0,-1-1 0,1 0 0,0 0 0,0 0 1,1 0-1,-1 0 0,1 0 0,0-1 0,0 1 0,0-1 1,5 5-1,-7-8 33,1 1 1,-1 0-1,1-1 0,0 1 1,-1-1-1,1 1 1,0-1-1,-1 0 0,1 1 1,0-1-1,0 0 1,-1 0-1,1-1 1,0 1-1,-1 0 0,1 0 1,0-1-1,-1 1 1,1-1-1,0 1 0,-1-1 1,1 0-1,-1 0 1,1 0-1,-1 0 0,1 0 1,-1 0-1,2-2 1,4-3-172,0-1 0,0 0 0,10-13 0,-9 9 550,0 0 0,-1-1 0,0 0-1,0 0 1,-2 0 0,1-1 0,-2 0 0,7-26 0,-10 38-37,-1 0 0,0-1 0,0 1 0,1 0 0,-1-1 0,0 1 0,0 0 0,0 0 0,0-1 0,-1 1 0,1 0 0,0-1 0,-1 1 0,1 0 0,0 0 0,-1-1 0,1 1 0,-1 0 0,-1-2 0,2 3-89,-1 0-1,0 0 0,1-1 1,-1 1-1,0 0 0,1 0 1,-1 0-1,0 0 0,1 0 1,-1 0-1,0 0 0,1 0 1,-1 0-1,0 0 0,1 0 1,-1 0-1,0 0 0,1 1 1,-1-1-1,0 0 0,1 0 1,-1 1-1,1-1 0,-1 0 1,0 1-1,-3 2-6,0 0-1,0 0 1,0 0 0,1 1 0,0-1 0,-1 1-1,1 0 1,0 0 0,-3 5 0,-6 22-55,2 0 0,0 0 0,-9 63 0,10-49-31,-37 258 13,36-225-18,1-14-1,-30 209-5,-22-7 6,58-256 8,-3 11-5,-16 34 0,21-51 7,-1 0 0,0 0 0,-1 0 0,1 0 0,-1-1 0,1 1-1,-1-1 1,0 1 0,0-1 0,-1 0 0,1 0 0,-1 0 0,1-1-1,-9 5 1,10-7 13,-1 1 0,1-1 1,-1 0-1,0 1 0,1-1 0,-1 0 0,1-1 0,-1 1 0,0 0 0,1-1 0,-1 0 0,1 1 0,-1-1 0,1 0 0,-1 0 0,1 0 0,0-1 0,0 1 0,-1 0 1,1-1-1,0 0 0,0 1 0,1-1 0,-1 0 0,0 0 0,-2-3 0,-4-6 169,0 0 1,0 0-1,-9-20 0,8 10-86,0 0 1,1-1-1,2 0 0,0-1 0,1 1 1,2-1-1,0 0 0,1 0 0,1 0 1,2-1-1,5-41 0,2 19 105,1 0-1,3 1 1,2 1-1,37-83 1,-37 98-1122,22-33 0,-21 40-892,1 0 0,1 1-1,36-34 1,-41 43 994,2 1 0,-1 1 0,1 0 0,1 1 0,0 0 0,0 1 0,1 1 0,-1 0 0,2 1 0,-1 1 0,1 1 0,-1 0 0,19-1 0,5 4-3787,2 3 132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07.67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224 100 1240,'-1'-13'2289,"0"-1"-1,2 0 0,-1 0 1,4-15-1,-2 13 9810,-24 108-7472,-3 10-3627,-8 8-409,3-15-284,-19 117-1,11 23-901,23-168-506,2-12-3570,9-19-6580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08.02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16 281 1520,'-3'-8'2263,"0"-1"0,0 1 1,1-1-1,0 0 0,1 1 0,-1-13 0,2 16-1603,1 0-1,0-1 0,-1 1 0,2 0 0,-1 0 0,0 1 1,1-1-1,0 0 0,0 0 0,1 1 0,-1-1 1,6-5-1,0-1-211,1 0 0,0 1 1,0 1-1,1 0 1,1 0-1,19-13 0,-16 14-466,1-1 0,0 2-1,1 0 1,0 1 0,0 1-1,0 0 1,1 1 0,24-3-1,-36 7-174,0 0 0,0 0 0,0 0 0,-1 0 0,1 1 0,0 0 0,0 0-1,-1 0 1,1 1 0,7 3 0,0 1-2057,0 1 1,14 11-1,5 3-3063,-26-18 3951,-1 0-1,1 1 1,-1 0-1,0 0 0,0 0 1,6 7-1,0 5-1726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08.3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251 154 1000,'-3'-24'7365,"-10"-13"-879,-16-22 2571,27 57-8785,1 0 1,0-1-1,0 1 0,-1 0 0,1 0 1,-1 0-1,0 0 0,1 0 0,-1 1 1,0-1-1,0 0 0,0 1 0,-1-1 1,1 1-1,0 0 0,0 0 0,-5-2 0,5 3-243,-1 0 0,1 0-1,0 0 1,-1 0-1,1 1 1,0-1-1,0 1 1,-1-1-1,1 1 1,0 0-1,0 0 1,0 0-1,0 0 1,0 0-1,0 1 1,0-1-1,0 0 1,1 1-1,-1 0 1,-2 2-1,-7 7-5,2 1 0,-1 0 0,1 1 0,1 0 0,0 0 0,-8 21-1,4-5-13,1 1-1,-7 34 1,15-45-21,0-1 1,1 1 0,0 0-1,2-1 1,0 1 0,1 0-1,1 0 1,5 21 0,-6-38-19,-1 1 0,1 0-1,0 0 1,0-1 0,0 1 0,0 0 0,1-1 0,-1 1 0,1-1 0,-1 0 0,1 1 0,0-1 0,0 0 0,0 0 0,0 0-1,3 2 1,-3-3-4,-1-1-1,1 1 1,-1-1-1,1 0 1,-1 0-1,1 1 0,-1-1 1,1 0-1,-1 0 1,1 0-1,0 0 1,-1-1-1,1 1 0,-1 0 1,1-1-1,-1 1 1,1-1-1,-1 1 1,0-1-1,1 0 0,-1 0 1,0 1-1,1-1 1,-1 0-1,0 0 1,0 0-1,0 0 1,0-1-1,0 1 0,0 0 1,1-2-1,5-6-150,0 0-1,-1-1 0,0 0 0,-1 0 1,6-13-1,17-57-287,-27 76 458,18-63 843,18-139 1,-37 192 271,-7 19-584,-6 24-315,10-15-191,0 0 1,1 0 0,0 0-1,1 1 1,1-1-1,2 17 1,16 85-16,-10-77-932,3 44 0,-10-71 409,-1-6-345,0 0 1,0 0 0,1 0 0,0 1 0,2 6 0,-3-12 612,1 0-1,-1-1 1,0 1-1,1 0 1,-1 0 0,0-1-1,1 1 1,-1 0-1,1-1 1,-1 1 0,1 0-1,0-1 1,-1 1-1,1-1 1,0 1 0,-1-1-1,1 1 1,0-1-1,0 0 1,-1 1 0,1-1-1,0 0 1,0 1-1,0-1 1,-1 0 0,1 0-1,0 0 1,0 0-1,0 0 1,0 0 0,-1 0-1,1 0 1,0 0-1,0 0 1,0-1 0,-1 1-1,1 0 1,0 0-1,0-1 1,-1 1 0,1-1-1,0 1 1,0 0-1,-1-1 1,1 0 0,0 0-1,23-13-6294,-10 2 3574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08.753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23 159 1896,'-6'-21'4795,"2"10"-3395,1 1-1,0-1 1,1 0-1,0 1 1,0-1-1,2 0 0,-1 0 1,2-20-1,-1 30-1057,0-1-1,1 1 1,-1 0-1,0 0 1,0 0-1,0-1 1,1 1-1,-1 0 0,1 0 1,-1 0-1,1 0 1,-1 0-1,1 0 1,0 0-1,1-2 0,-1 3-240,0 1-1,0-1 1,0 0-1,0 1 1,0-1-1,0 1 1,0 0-1,0-1 0,0 1 1,0 0-1,0-1 1,-1 1-1,1 0 1,0 0-1,0 0 0,-1 0 1,1 0-1,0 2 1,6 6 10,-1 1 0,-1 0 0,1 0 1,-2 0-1,1 1 0,-1 0 0,-1 0 0,0 0 0,1 13 1,8 107-42,-10-106-31,-4 75-11,-1-27-42,-2-101 20,5 5-3,2 0-1,1 0 1,1 0 0,1 1-1,12-33 1,-4 20 145,2 0 1,30-52 0,-38 76-45,0 1 0,0 0 1,12-12-1,-17 19-78,1 0-1,-1 1 1,1-1-1,0 1 1,0 0-1,0 0 1,0 0-1,0 0 1,0 1-1,0-1 1,1 1 0,-1 0-1,1 0 1,-1 0-1,8 0 1,-9 1-17,0 1 1,0-1-1,1 1 1,-1 0-1,0 0 0,0 0 1,0 0-1,0 0 1,0 0-1,0 1 1,0-1-1,-1 1 1,1-1-1,0 1 1,-1 0-1,1 0 1,-1 0-1,0 0 1,1 0-1,0 2 0,2 4 12,1 0-1,-2 0 0,6 16 1,-4-5-165,-1-1-1,-1 1 1,-1-1 0,-1 1 0,0 0 0,-2 0 0,0 0 0,-1 0 0,-1-1-1,0 1 1,-8 20 0,-19 58-6930,5 3-9402,19-79 12549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09.27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99 196 2632,'-21'-67'14502,"21"66"-13851,0 0 0,0 0 0,-1 0 0,1 0 0,0 0 0,-1-1 0,1 1 0,0 0 0,-1 0 0,1 1 0,-1-1-1,0 0 1,1 0 0,-1 0 0,-1-1 0,2 2-544,-1 0 0,1 0 0,0 0-1,-1 0 1,1 0 0,0 0-1,-1 0 1,1 0 0,0 1-1,-1-1 1,1 0 0,0 0-1,-1 0 1,1 1 0,0-1 0,-1 0-1,1 0 1,0 1 0,0-1-1,-1 0 1,1 0 0,0 1-1,0-1 1,0 0 0,0 1-1,-1-1 1,1 0 0,0 1-1,0 0 1,-14 40-1640,11-32 2434,-9 36-875,2 0 0,1 0-1,3 0 1,-2 90 0,8-135-26,0 18-7,1 1 0,5 32 0,-6-47 0,1 0 1,0 0-1,0 0 0,0-1 0,0 1 0,1-1 0,-1 1 0,1-1 1,0 1-1,0-1 0,0 0 0,1 0 0,-1 0 0,1 0 0,-1 0 0,1-1 1,0 1-1,0-1 0,0 0 0,6 3 0,-6-4-3,-1 0 0,1-1 0,0 1-1,0-1 1,0 0 0,0 0 0,-1 0 0,1 0 0,0-1-1,0 1 1,0-1 0,-1 1 0,1-1 0,0 0 0,-1 0 0,1 0-1,0-1 1,-1 1 0,0-1 0,1 1 0,-1-1 0,3-2-1,4-4-19,-1 1 1,0-2-1,0 1 0,6-11 0,0-3 16,-1-1 0,-1 0 0,-1 0 0,-1-1 0,-1-1 0,-1 1 0,-2-2 0,7-41 0,-10 43 36,-2 1 0,0-1 0,-1 1 0,-3-27-1,1 37 23,0-1-1,-1 1 1,-1 0 0,0 0-1,0 0 1,-2 1-1,1-1 1,-11-16-1,14 26-32,0 0 0,0 0 0,-1 0 1,1 1-1,0-1 0,-1 1 0,0-1 0,1 1 0,-1 0 0,0 0 1,0 0-1,0 1 0,-1-1 0,1 1 0,0-1 0,-1 1 0,1 0 1,0 1-1,-1-1 0,1 0 0,-1 1 0,1 0 0,-1 0 0,0 0 1,1 0-1,-1 0 0,1 1 0,-1 0 0,1 0 0,0 0 0,-1 0 1,1 0-1,0 1 0,-6 2 0,3 0-9,0-1 0,1 1 0,-1 0 1,1 0-1,0 1 0,0 0 0,0-1 0,1 2 0,0-1 0,0 0 0,0 1 0,1 0 1,-1 0-1,1 0 0,1 0 0,-1 0 0,-1 10 0,2-7-56,2 0 1,-1 0-1,1-1 1,1 1-1,-1 0 0,1 0 1,1 0-1,0-1 0,0 1 1,1-1-1,0 1 1,0-1-1,1 0 0,0 0 1,0-1-1,1 1 0,0-1 1,12 13-1,-9-11-433,0-1 0,1 0 0,0-1 0,0 0 0,0 0 0,12 5 0,-12-7-547,0-1 1,1 0-1,-1 0 0,1-1 1,0-1-1,19 4 0,-10-5-1458,0 0 1,-1-1-1,1-1 0,-1-1 0,25-5 0,-11-2-923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09.624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170 155 2716,'-8'-10'2093,"0"-1"-1,1 0 0,1 0 1,0-1-1,0 0 1,1 0-1,0 0 0,1-1 1,-2-13-1,6 26-1983,0-1-1,-1 0 1,1 0 0,0 0-1,0 0 1,0 1 0,0-1-1,0 0 1,0 0 0,1 0-1,-1 0 1,0 1 0,0-1-1,0 0 1,1 0 0,-1 1-1,0-1 1,1 0 0,-1 0-1,1 1 1,-1-1 0,1 0-1,-1 1 1,1-1 0,0 1-1,-1-1 1,1 1 0,0-1-1,-1 1 1,1-1 0,0 1-1,0 0 1,-1-1 0,1 1-1,0 0 1,0-1 0,0 1-1,-1 0 1,1 0 0,0 0-1,0 0 1,0 0 0,0 0-1,-1 0 1,1 0 0,1 0-1,2 1-63,0-1 0,0 1-1,0-1 1,0 1-1,0 0 1,0 1 0,0-1-1,5 3 1,-2 1-22,-1 0 1,0 0 0,0 1 0,0-1 0,-1 1 0,0 1-1,0-1 1,0 1 0,-1 0 0,0 0 0,0 0-1,-1 0 1,0 1 0,0-1 0,2 11 0,2 11 103,-1 1 0,4 53 0,-7-22 149,-3 0 0,-14 118 0,-44 118 150,34-207-695,-56 139 0,42-150-1675,7-32-2616,14-31-1445,7-14-2636,9-3 8065,0 1 0,-1-1-576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10.13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267 262 1932,'-32'-12'3648,"7"2"-1273,-30-14 0,-70-41 4665,96 54 2496,45 15-8319,26 4-836,1-2-1,62 1 0,87-9-160,-185 1-196,1026-75 2306,-968 67-2049,90-27-1,-152 34-1097,-8-1-615,-18-2-2708,-38-5-5291,55 9 8457,-68-10-8821,35 2 5069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17.99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1 768 2476,'3'5'14167,"12"-10"-11202,-13 8-2465,-1-1-1,0 0 1,1 1-1,-1-1 1,1 0-1,0 0 0,0 0 1,3 3-1,-1-1 488,-3-1-785,1-1 1,0 0-1,0 1 0,1-1 0,-1 0 1,0 0-1,1 0 0,-1 0 0,1-1 0,-1 1 1,1-1-1,0 1 0,3 0 0,-4-1-141,0-1 0,0 0 1,0 0-1,0 0 0,1 0 0,-1 0 0,0 0 0,0 0 0,0-1 1,0 1-1,0-1 0,0 1 0,0-1 0,0 0 0,0 0 1,0 0-1,0 0 0,0 0 0,0-1 0,2-1 0,1-2 5,7-4 100,0 0 0,-1-1 0,10-12 0,3-5 96,-11 13-70,18-27-1,92-163 198,24-35-366,-126 211-23,1 2 0,1 1 0,2 0 1,0 2-1,1 1 0,2 1 0,34-20 1,-58 38-1,1 0 1,0 1 0,0 0 0,0 0 0,0 0-1,0 1 1,0-1 0,0 1 0,1 1 0,8-2-1,-11 2-22,-1 0-1,0 1 0,1-1 0,-1 0 0,0 1 0,1-1 0,-1 1 1,0 0-1,0 0 0,0 0 0,0 0 0,0 0 0,0 0 1,0 0-1,0 1 0,0-1 0,0 1 0,-1-1 0,1 1 1,-1 0-1,1 0 0,-1 0 0,0-1 0,1 1 0,-1 1 0,0-1 1,1 3-1,-2-3-134,1 0 0,0 0 0,-1 1 1,0-1-1,1 0 0,-1 1 0,0-1 0,0 0 0,-1 1 1,1-1-1,-1 4 0,0-1-765,-1-1 0,1 0-1,-1 0 1,0 0 0,-4 6 0,-2 0-2907,1-1 0,-1 0 1,-15 13-1,7-8-644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13.70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198 103 264,'-52'-103'18664,"50"161"-14923,-3-16-1282,-16 76 1,-23 39-1372,5-21-1563,22-85-1145,0-1-3505,16-38 2214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18.8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231 156 1128,'2'-38'8177,"-1"30"-6767,0-1 0,-1 1 0,0-1 0,-1 0-1,1 1 1,-2-1 0,-2-11 0,3 15-364,-1 1-1,1 0 1,-1 0 0,0 0-1,-4-6 1,6 10-991,0-1 0,-1 1 0,1-1 1,-1 1-1,1-1 0,0 1 0,-1-1 0,1 1 0,-1 0 0,1-1 0,-1 1 0,1 0 0,-1 0 1,0-1-1,1 1 0,-1 0 0,1 0 0,-1 0 0,0-1 0,1 1 0,-1 0 0,1 0 0,-1 0 0,0 0 1,1 0-1,-1 0 0,1 0 0,-1 1 0,0-1 0,1 0 0,-1 0 0,1 0 0,-1 1 0,0-1 1,1 0-1,-1 0 0,1 1 0,-1-1 0,1 1 0,-1-1 0,1 0 0,0 1 0,-1-1 0,1 1 1,-1 0-1,-20 22 69,2 1 1,1 1 0,1 0 0,1 2 0,1-1 0,1 2-1,2 0 1,0 1 0,-8 35 0,13-35-115,0 0 1,2 0 0,2 1-1,0-1 1,2 1-1,1 0 1,2-1 0,1 1-1,10 46 1,-5-49-722,1-1 0,2 0 1,0 0-1,16 25 0,-24-46 85,0-1 1,1 1-1,-1-1 0,0 0 0,1 0 0,0-1 1,0 1-1,0-1 0,1 0 0,-1 0 0,7 4 1,-5-4-945,1-1 1,-1 0 0,1 0 0,-1 0 0,1 0 0,-1-1 0,1 0 0,11-1 0,-1-1-2489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19.62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62 61 2508,'9'-60'25947,"-13"66"-24064,-3 10-2230,-10 83 914,-20 168-436,32-215-1033,8-97 561,2 1-1,2 1 1,14-47-1,-9 36 494,-7 37 265,11-28 1,-6 21 288,-10 23-697,0 1 1,1-1-1,-1 1 1,0 0-1,0-1 0,0 1 1,0 0-1,1 0 1,-1-1-1,0 1 0,0 0 1,1-1-1,-1 1 0,0 0 1,0 0-1,1 0 1,-1-1-1,0 1 0,1 0 1,-1 0-1,0 0 0,1 0 1,-1-1-1,0 1 1,1 0-1,-1 0 0,0 0 1,1 0-1,-1 0 1,0 0-1,1 0 0,-1 0 1,1 0-1,13 8 58,12 17-125,-25-23 79,6 6-19,-1 0 1,-1 0-1,1 1 0,-2 0 1,1 0-1,-1 0 1,5 16-1,12 72 0,-18-85-11,-1 13-68,-2-20-6,1 0 0,-1-1 0,1 1 1,-1 0-1,1-1 0,1 1 0,2 6 0,8-37-485,39-127 91,-46 133 573,1-1 1,0 1-1,2 0 0,0 0 0,1 1 1,19-29-1,-28 48-87,1 0-1,-1-1 1,1 1-1,-1 0 1,1 0 0,0-1-1,-1 1 1,1 0-1,-1 0 1,1 0-1,0 0 1,-1 0 0,1 0-1,0 0 1,-1 0-1,1 0 1,0 0 0,-1 0-1,1 0 1,-1 0-1,1 1 1,0-1-1,-1 0 1,1 0 0,-1 1-1,1-1 1,-1 0-1,1 1 1,-1-1 0,1 0-1,-1 1 1,1-1-1,-1 1 1,1-1-1,-1 1 1,0-1 0,1 1-1,-1-1 1,1 2-1,17 23 136,-7-6-70,-2 1-1,0 0 1,-1 1-1,10 42 1,-16-51-259,0 0 0,0 1 0,-2-1 0,1 0 1,-1 1-1,-1-1 0,0 0 0,-1 1 0,-1-1 1,-4 16-1,-14 20-3844,13-32-1425,0 0-5568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20.05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104 147 1544,'1'-9'1961,"-1"0"0,0 0 0,0-1-1,-1 1 1,-1 0 0,1 0 0,-1 0 0,-1 1-1,0-1 1,0 0 0,0 1 0,-9-14-1,11 20-1787,1 1 0,-1 0-1,0-1 1,0 1-1,0 0 1,0 0-1,0 0 1,0 0 0,0 0-1,-1 0 1,1 0-1,0 0 1,-3-1-1,3 2-161,0 0-1,1 0 0,-1 1 1,0-1-1,1 0 1,-1 1-1,0-1 0,0 0 1,1 1-1,-1-1 0,1 1 1,-1-1-1,0 1 0,1-1 1,-1 1-1,1-1 1,-1 1-1,1 0 0,0-1 1,-1 1-1,1 0 0,-1 0 1,1-1-1,0 1 1,0 0-1,0 0 0,-1-1 1,1 1-1,0 1 0,-11 34 49,2 2 0,1-1 0,-4 53 0,10-60-306,1 1 0,2 0-1,6 32 1,-7-62 174,0 1 1,0-1-1,0 0 1,0 0-1,0 0 1,0 1-1,1-1 1,-1 0-1,0 0 1,1 0-1,-1 0 0,1 0 1,0 0-1,-1 0 1,1 0-1,0 0 1,-1 0-1,1 0 1,0 0-1,1 1 0,-1-2-29,0 0-1,-1 0 0,1 0 1,0 1-1,0-1 0,0 0 0,-1 0 1,1-1-1,0 1 0,0 0 0,0 0 1,-1 0-1,1 0 0,0-1 1,0 1-1,-1 0 0,1-1 0,0 1 1,-1-1-1,1 1 0,0 0 1,0-2-1,4-2-344,-1 0 0,0 0 1,0 0-1,-1-1 0,1 1 0,5-11 1,9-23-885,17-50 1,5-42 4617,-36 117-2232,-2 5 290,1 0 0,-1 0 0,1-13 0,-9 35-660,-7 28-1,12-24-1025,0 0-1,2 0 0,0 0 0,0 0 0,2 0 0,0 0 0,2 0 0,5 16 1,-9-31-46,0 0 1,0-1-1,0 1 1,0-1-1,0 1 1,1-1-1,-1 1 1,1-1 0,0 0-1,-1 0 1,1 0-1,4 4 1,-4-5-163,1 1 0,-1-1 1,0 0-1,1 0 0,-1 0 1,1 0-1,-1 0 1,1-1-1,-1 1 0,1-1 1,0 1-1,-1-1 0,1 0 1,0 0-1,-1 0 0,1 0 1,0-1-1,-1 1 0,1-1 1,-1 0-1,1 0 0,-1 0 1,1 0-1,-1 0 0,1 0 1,-1 0-1,0-1 0,0 1 1,0-1-1,0 0 0,4-3 1,4-7-2068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20.53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286 112 96,'4'-11'2898,"-1"0"0,-1 0 0,1 0 0,0-20 0,-2-2 11669,0 31-14086,2 7-369,1 9-179,6 31-589,2 14-2343,-12-55 2477,1-1-1,-1 1 1,1-1 0,0 1 0,0-1 0,0 0 0,0 1 0,1-1-1,0 0 1,-1 0 0,1 0 0,0 0 0,0 0 0,1 0 0,-1-1 0,1 1-1,-1-1 1,1 0 0,0 0 0,0 1 0,5 2 0,-6-5 392,-1 0 1,1 0-1,-1 0 1,1 0-1,-1 0 1,1-1-1,-1 1 1,0 0-1,1 0 1,-1-1-1,1 1 1,-1-1-1,0 0 1,1 1-1,-1-1 1,0 0-1,0 0 1,1 0-1,-1 0 1,0 0-1,0 0 1,0 0-1,0 0 1,0 0-1,-1 0 1,2-2-1,20-34 214,-20 30 338,1-1 1,-1 0-1,0 1 1,-1-1 0,0 0-1,0-9 1,0-26 4709,-1 34-3434,0 8-1351,0-1 1,0 1-1,0 0 0,0-1 0,0 1 1,-1-1-1,1 1 0,0 0 1,-1 0-1,1-1 0,-1 1 0,0-2 1,0 3-248,1-1 1,0 1-1,-1 0 1,1-1-1,0 1 1,-1 0-1,1 0 1,0 0-1,-1-1 1,1 1-1,0 0 1,-1 0-1,1 0 1,-1 0-1,1-1 1,0 1-1,-1 0 1,1 0-1,-1 0 1,1 0-1,0 0 1,-1 0-1,1 0 0,-1 0 1,1 0-1,-1 1 1,-1 0-21,0 0-1,0 0 1,0 0-1,0 0 1,1 0-1,-1 1 1,0-1 0,1 0-1,-1 1 1,1 0-1,-1-1 1,1 1-1,-2 3 1,-5 10-68,1-1-1,0 1 0,1 1 1,1-1-1,-5 22 1,-9 84 35,14-80-42,-17 123 0,-17 123 16,-23-5-7,55-255-11,-9 31 21,-3 0 0,-27 58 1,46-114-21,-1 0 1,0-1-1,0 1 1,0 0-1,0-1 1,0 1 0,0-1-1,0 1 1,0-1-1,0 0 1,-1 1-1,1-1 1,-1 0-1,1 0 1,-1 0 0,1 0-1,-1 0 1,1 0-1,-1-1 1,0 1-1,0 0 1,1-1-1,-1 1 1,-4-1 0,4 0 5,0 0 0,-1-1 0,1 0 0,0 1 0,-1-1 0,1 0 0,0 0 0,0-1 1,0 1-1,0 0 0,0-1 0,0 1 0,0-1 0,1 1 0,-1-1 0,0 0 1,1 0-1,-3-4 0,-3-4 34,2-1 0,-1 1 0,1-1 0,0-1 0,1 1 1,1-1-1,0 1 0,0-1 0,0-13 0,-1-20 155,2-47 0,2 82-173,1-46 132,2 1 0,16-81 0,-12 102-154,1 0 1,2 1-1,2 0 0,1 0 0,18-32 1,-23 50-233,1 1 0,1 0 0,0 1 0,0 0 1,25-22-1,-28 29-628,0 1 1,0 0-1,1 0 1,0 0-1,11-4 1,-13 7-511,-1 0-1,1 0 1,1 1 0,-1-1-1,0 1 1,0 1 0,0-1-1,10 2 1,-13-1 331,1 0 0,0 1 0,-1 0 0,1 0 0,-1 0 0,1 0 0,3 3 0,7 3-2734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21.05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154 118 84,'-35'-101'16620,"30"85"-9909,10 33-2991,1 0-3551,-1 0-1,3 21 1,-6-8 98,-2 0 0,-1 0 1,-1-1-1,-8 40 0,-35 116-25,37-156-208,-61 230 36,68-257-68,0-1-2,1 0 1,-1 0-1,1 0 1,0 0-1,-1 0 1,1 0-1,0 0 1,0 0-1,-1 0 1,1 0 0,0 1-1,0-1 1,0 0-1,0 0 1,1 0-1,-1 0 1,0 0-1,0 0 1,0 0-1,1 1 1,10-22-51,25-61-58,64-125 33,-69 158 98,-31 47-23,1 1 0,-1-1 0,0 1 0,1 0-1,-1-1 1,0 1 0,1-1 0,-1 1 0,0 0 0,1-1 0,-1 1 0,1 0-1,-1-1 1,0 1 0,1 0 0,-1 0 0,1 0 0,-1-1 0,1 1 0,-1 0-1,1 0 1,-1 0 0,1 0 0,0 0 0,-1 0 0,1 0 0,-1 0 0,1 0-1,0 0 1,12 11-8,6 21-3,-14-19 15,-1 0 0,0 0 0,-1 1 0,-1 0 0,0-1 1,0 1-1,-2 0 0,-1 22 0,1-29-3,-1 1 1,0 0-1,-1-1 1,1 1-1,-2-1 1,1 0-1,-1 1 0,0-1 1,0 0-1,-1-1 1,0 1-1,0-1 0,-1 1 1,0-1-1,0-1 1,-10 10-1,13-13-29,0-1-1,0 1 1,-1-1-1,1 1 1,0-1 0,-1 0-1,1 0 1,-1 0 0,1-1-1,-1 1 1,1 0-1,-1-1 1,1 0 0,-1 1-1,0-1 1,1 0-1,-1 0 1,1-1 0,-1 1-1,0-1 1,1 1 0,-1-1-1,1 0 1,-1 0-1,1 0 1,-1 0 0,1 0-1,0 0 1,0-1-1,-4-2 1,3 1-302,0 0 0,0 0 0,0 0 0,0 0-1,1 0 1,-1-1 0,1 1 0,0-1 0,0 1 0,1-1 0,-1 0 0,1 0 0,-1 0 0,1 0-1,0 0 1,1 0 0,-1 0 0,1-8 0,2-1-1444,1 1 0,0 0 0,1 0 0,0 0-1,1 1 1,0 0 0,1 0 0,14-20 0,-16 25 745,11-17-2507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21.421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43 265 732,'-9'6'3821,"8"-5"-2967,0 0 0,0 0 0,0 0 1,-1 0-1,1 0 0,0-1 1,0 1-1,-1 0 0,1-1 1,0 1-1,-1-1 0,1 1 1,-3-1-1,4 0-531,26-12 562,-20 10-780,1-1 0,-1 0 1,1 0-1,-1-1 0,0 0 1,0 0-1,-1 0 0,1-1 0,-1 0 1,5-5-1,-4 1 539,0 1 1,0-1-1,-1 0 1,0-1-1,-1 1 0,0-1 1,-1 0-1,0 0 0,0 0 1,-1 0-1,-1-1 0,1 1 1,-2-1-1,0-17 1,0 21-454,1 1 8,-1 0-1,0 1 1,-1-1 0,0 1-1,-1-7 1,2 12-174,0-1 0,0 1 0,0-1 0,-1 0 1,1 1-1,0-1 0,-1 1 0,1-1 0,0 1 0,-1-1 0,1 0 1,-1 1-1,1 0 0,-1-1 0,1 1 0,-1-1 0,1 1 0,-1 0 1,1-1-1,-2 1 0,1 0-11,0-1 0,0 1 0,0 0 0,0 1 0,0-1 0,0 0 0,0 0 1,1 0-1,-1 0 0,0 1 0,0-1 0,0 0 0,0 1 0,0-1 0,0 1 0,0-1 0,-1 2 0,-8 6-1,1-1 0,0 2 0,0-1 0,0 1 0,1 0 0,1 1 0,0 0 0,0 0 0,-7 15-1,7-10-12,0 0-1,1 1 0,1-1 0,1 1 0,0 0 0,-3 25 0,6-30-58,1 0 0,0-1 0,1 1-1,0 0 1,0 0 0,1 0 0,7 19 0,-8-27-178,0 0-1,0 0 1,0 0 0,1 0 0,-1 0 0,1 0 0,0 0 0,0-1 0,0 1-1,0-1 1,0 1 0,0-1 0,1 0 0,0 1 0,-1-1 0,1-1 0,0 1-1,0 0 1,0-1 0,0 1 0,0-1 0,0 0 0,0 0 0,0 0-1,0 0 1,1-1 0,-1 1 0,0-1 0,7 0 0,13-4-2912,0-1-1,0 0 1,0-2 0,28-12 0,-44 16 2320,36-13-3425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22.23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207 138 2184,'3'-5'1509,"-1"1"0,0-1 0,0 0-1,-1 0 1,0 0 0,1 0 0,-2 0 0,2-9-1,-2 5 101,-1 0-1,0 0 0,0 0 1,-1 0-1,0 1 0,0-1 1,-4-8-1,5 17-1572,1-1-1,0 1 1,-1-1 0,1 1 0,-1 0-1,1-1 1,-1 1 0,1 0-1,-1-1 1,1 1 0,-1 0 0,1-1-1,-1 1 1,1 0 0,-1 0-1,0 0 1,1 0 0,-1 0 0,1 0-1,-1 0 1,1 0 0,-1 0 0,0 0-1,1 0 1,-1 0 0,1 0-1,-1 0 1,0 0 0,1 1 0,-1-1-1,1 0 1,-1 0 0,0 1-1,-20 9 131,21-10-163,-12 7 5,1 1 0,1 0-1,-1 0 1,1 1 0,1 0 0,-1 1 0,2 0 0,-1 0 0,1 1 0,1 0-1,0 1 1,1-1 0,0 1 0,1 1 0,-7 21 0,5-11-13,1 1 1,-4 29-1,9-41-39,0-1 0,0 1 0,1 0 0,1-1-1,0 1 1,5 20 0,-6-30 17,1 0 0,-1 0 0,1 0-1,-1 0 1,1 0 0,0 0 0,0-1 0,0 1 0,0 0 0,0 0-1,1-1 1,-1 1 0,0-1 0,1 0 0,-1 1 0,1-1-1,2 2 1,-2-2 2,-1-1 0,1 1 1,0-1-1,-1 0 0,1 1 0,-1-1 0,1 0 0,0 0 0,-1 0 0,1 0 0,0 0 0,-1-1 0,1 1 1,0 0-1,-1-1 0,1 1 0,1-2 0,3-1-21,-1 0-1,1 0 1,-1-1 0,0 0 0,0 0 0,0 0-1,-1 0 1,0-1 0,7-8 0,3-8-7,-1 0 0,-1-1 1,13-34-1,19-73 336,-37 105-103,-3 9 109,1 2 292,-5 13-576,1 1-1,-1-1 1,1 0-1,-1 1 1,1-1-1,-1 1 1,1-1-1,-1 1 0,1-1 1,-1 1-1,0-1 1,1 1-1,-1 0 1,0-1-1,0 1 1,1-1-1,-1 1 0,0 0 1,0-1-1,0 1 1,0 0-1,0-1 1,0 2-1,8 24-212,-1 1 0,3 31 0,-5 17-3647,-5-70 3122,0 0-1,1 0 1,0 0 0,0 0-1,0 0 1,0-1-1,1 1 1,0 0 0,2 4-1,-2-6-700,0 0-1,0 0 1,0 0-1,0-1 1,0 1-1,0-1 1,1 0-1,4 4 0,-2-1-1751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22.57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82 213 544,'0'-13'2659,"-1"-3"1599,2-1 0,3-24 0,2-8 1386,-4 32-3586,0 0 0,4-17 0,-5 34-2040,-1-1 1,0 1 0,0 0 0,0 0-1,0 0 1,0-1 0,1 1 0,-1 0-1,0 0 1,0 0 0,0-1 0,0 1-1,0 0 1,0 0 0,0-1 0,0 1-1,0 0 1,0 0 0,0 0 0,0-1-1,0 1 1,0 0 0,0 0 0,0-1-1,0 1 1,0 0 0,0 0 0,0 0 0,-1-1-1,1 1 1,0 0 0,0 0 0,0 0-1,0-1 1,0 1 0,-1 0 0,1 0-1,0 0 1,0 0 0,-1-1 0,-8 7 132,-10 14-196,11-10 42,1 1 1,0 0-1,1 0 0,0 0 1,1 0-1,0 1 0,1 0 1,-5 21-1,8-24-12,-1 0 0,1 0 0,1 0 0,0-1 0,0 1 0,1 0 0,0 0 0,0 0 0,1-1 0,1 1 0,-1 0 1,1-1-1,5 10 0,2 0-63,23 30-1,5 8 66,-38-55 14,1 0 1,-1 1 0,1-1 0,-1 0 0,1 0 0,-1 0-1,0 0 1,1 1 0,-1-1 0,0 0 0,0 0-1,0 1 1,0-1 0,0 0 0,0 0 0,0 1 0,-1-1-1,1 0 1,0 0 0,-1 0 0,1 1 0,-1-1 0,1 0-1,-2 2 1,0-1 8,0 1 0,-1-1 0,1 1 0,0-1 0,-1 0 0,0 0-1,1 0 1,-1-1 0,-5 3 0,-32 11-1554,7-10-3337,33-5 4658,-1-1 1,1 1-1,-1 0 0,1 0 1,-1 0-1,1 0 0,-1-1 1,1 1-1,0 0 0,-1 0 1,1-1-1,-1 1 0,1 0 1,0-1-1,-1 1 0,1 0 1,0-1-1,0 1 0,-1-1 1,1 1-1,0-1 0,0 1 0,0 0 1,-1-1-1,1 1 0,0-1 1,0 1-1,0-1 0,0 1 1,0-1-1,0 1 0,0-1 1,0 1-1,0-1 0,0 1 1,0-1-1,0 1 0,0-1 1,1 1-1,-1 0 0,0-1 1,0 1-1,0-1 0,1 0 1,8-22-7036,-3 13 4190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22.908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106 199 352,'6'-12'2370,"0"1"1,-1-1-1,-1-1 0,4-16 1,2-3 493,-8 25-1951,0 0 0,-1 0 0,0 0 0,0-11 0,0 15-439,-1 1 1,0-1-1,0 1 1,-1-1-1,1 0 0,0 1 1,-1-1-1,1 1 0,-1-1 1,0 1-1,0-1 1,0 1-1,0 0 0,0-1 1,-3-3-1,3 6-431,0 0-1,0 0 0,1 0 1,-1 0-1,0 0 0,0 0 1,1 0-1,-1 1 0,0-1 1,0 0-1,1 0 0,-1 0 1,0 1-1,0-1 0,1 0 1,-1 1-1,1-1 0,-1 1 1,0-1-1,1 1 0,-1-1 1,1 1-1,-2 0 0,-12 13-28,7-5-17,0 0 1,1 1 0,0-1 0,1 1 0,0 0 0,1 1 0,0-1 0,0 1 0,1 0 0,0 0 0,1 0 0,1 0-1,0 0 1,0 0 0,1 0 0,0 1 0,1-1 0,0 0 0,1 0 0,1 0 0,-1 0 0,2 0 0,4 12 0,-4-14-8,2 2 21,-2 0 1,1 0 0,-1 1 0,3 20-1,-6-30-14,-1 0 0,0 1 0,1-1 0,-1 0 0,0 1-1,-1-1 1,1 1 0,0-1 0,-1 0 0,1 1 0,-1-1 0,0 0-1,0 0 1,0 1 0,0-1 0,0 0 0,0 0 0,0 0 0,-1 0-1,1 0 1,-1-1 0,1 1 0,-1 0 0,0-1 0,0 1 0,0-1-1,0 1 1,0-1 0,0 0 0,-2 1 0,0 0-490,-1 0 1,1 0 0,0-1-1,0 1 1,-1-1-1,1 0 1,-7 0-1,10-1 56,-1 0 0,1 0 0,0 0 0,0-1 0,0 1 0,-1-1 0,1 1 0,0-1 0,0 1 0,0-1 0,0 1 0,0-1 0,0 0-1,0 0 1,0 0 0,0 1 0,1-1 0,-1 0 0,0 0 0,0 0 0,1 0 0,-1 0 0,1-1 0,-1 1 0,1 0 0,-1 0 0,1 0 0,0 0-1,-1-1 1,1 1 0,0-1 0,-1-10-3477,5 2 172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23.36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75 64 2004,'-3'-16'5641,"2"14"-4667,1-1-1,-1 1 1,1 0 0,-1-1 0,0 1 0,1 0-1,-1-1 1,-1 1 0,1 0 0,0 0 0,0 0 0,-1 0-1,1 0 1,-4-3 0,-2-2 2620,7 7-3484,0-1 0,0 1 0,0 0 0,-1 0 0,1-1 0,0 1 0,0 0 0,0 0 0,-1-1 0,1 1 0,0 0 0,0 0 0,-1 0 0,1-1 0,0 1 0,0 0 0,-1 0 0,1 0 0,0 0 0,-1 0 0,1 0 0,0-1 0,0 1 0,-1 0 0,1 0 0,0 0 0,-1 0 0,1 0-1,-7 17 62,6-16-177,-7 23 33,1 0 0,1 0 0,-4 40 0,10-58-83,-1 1 0,1-1 0,0 1 0,1-1 0,0 1 0,0-1 0,0 0 0,0 1 0,1-1 0,0 0 1,1 0-1,0 0 0,-1 0 0,2 0 0,-1-1 0,1 1 0,0-1 0,0 0 0,6 6 0,-8-10-20,0 0 0,-1 0 0,1 0 0,0 0 0,0 0 0,0 0 0,0-1 0,-1 1 0,1-1 0,0 1-1,0-1 1,0 0 0,0 0 0,0 0 0,0 0 0,0 0 0,0 0 0,0-1 0,0 1 0,0-1 0,0 1 0,0-1 0,0 0 0,0 1 0,-1-1-1,1 0 1,0 0 0,-1 0 0,1-1 0,0 1 0,1-2 0,3-2-117,0 0 0,0-1 1,0 0-1,-1 0 0,1 0 0,5-10 1,-5 5 240,-1 0 0,0 0 0,0 0 0,-1-1 0,-1 0 0,3-15 0,-2 3 1182,-2 0-1,0-30 1,-6 38-108,0 16-650,1 9-424,1 10-115,1 0-1,0-1 0,2 1 0,0 0 0,1-1 0,5 20 0,3 37-2813,-10-69 2325,5 27-3038,-5-31 3194,0-1 0,0 0 0,0 0 1,1 1-1,-1-1 0,1 0 0,-1 0 1,1 0-1,-1 0 0,1 1 0,0-1 1,0 0-1,-1 0 0,1 0 0,0 0 1,0-1-1,0 1 0,0 0 0,0 0 0,0 0 1,1 0-1,-1-1 4,0 0 1,-1-1-1,1 1 1,-1 0-1,1 0 0,-1-1 1,1 1-1,-1 0 1,1 0-1,-1-1 1,4-3-3166,-2 1 2113,3-4-1512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14.11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142 238 948,'0'-16'2190,"1"-1"0,0 1 0,1 0 0,1 1 0,1-1-1,6-17 1,-7 26-1701,0-1 1,0 1-1,1 0 0,0 0 0,0 0 0,1 1 0,-1-1 0,2 1 0,-1 0 1,1 0-1,0 1 0,0 0 0,0 0 0,9-5 0,-13 9-459,0-1-1,0 1 0,0 0 1,0 0-1,0 0 0,1 1 1,-1-1-1,0 0 0,1 1 1,-1 0-1,0-1 0,1 1 1,-1 0-1,0 0 0,1 0 1,-1 0-1,0 1 0,1-1 1,-1 1-1,4 1 0,-4-1-22,0 0 0,1 1 0,-1 0 0,0 0 0,0 0 0,0 0 0,0 0 0,0 0-1,0 0 1,-1 0 0,1 1 0,-1-1 0,0 1 0,2 4 0,1 2-8,-2 0 0,1 0 0,-1 0 0,-1 1 1,1-1-1,-2 1 0,1-1 0,-3 20 0,0-14-149,0 1 0,-1-1-1,-1 0 1,-1 0 0,0-1 0,-1 1-1,0-1 1,-1 0 0,-1 0 0,0-1-1,-1 0 1,-1-1 0,1 0 0,-2 0-1,0-1 1,-16 13 0,26-23 77,0 0 0,-1 0 1,1 0-1,0 0 0,-1-1 0,1 1 1,0 0-1,-1-1 0,1 1 0,-1-1 1,1 0-1,-1 1 0,1-1 0,-2 0 1,2 0 29,0 0 1,1 0-1,-1 0 1,1 0-1,-1-1 0,0 1 1,1 0-1,-1 0 1,1-1-1,-1 1 1,1 0-1,-1-1 1,1 1-1,-1 0 0,1-1 1,0 1-1,-1-1 1,1 1-1,-1-1 1,1 1-1,0-1 1,0 1-1,-1-1 1,1 0-1,-1-1-8,1 0-1,-1 0 1,1-1 0,0 1 0,0 0-1,0 0 1,0 0 0,0-1 0,0 1-1,0 0 1,1 0 0,-1 0 0,1 0-1,0 0 1,0 0 0,2-4 0,1-1 94,0 0 1,1 0 0,0 1-1,0-1 1,1 2-1,-1-1 1,2 0 0,-1 1-1,0 0 1,1 1 0,0-1-1,0 1 1,13-5-1,-17 8-20,1 0-1,-1 0 0,1 0 1,0 0-1,-1 0 0,1 1 0,0 0 1,0-1-1,-1 2 0,1-1 0,0 0 1,0 1-1,-1 0 0,1-1 1,0 1-1,-1 1 0,1-1 0,-1 1 1,1-1-1,-1 1 0,0 0 0,1 0 1,-1 0-1,0 1 0,-1-1 1,1 1-1,0-1 0,-1 1 0,1 0 1,-1 0-1,2 4 0,0-2 105,-1 0 1,1 1-1,-2-1 0,1 1 0,0 0 0,-1 0 0,0 0 1,0 0-1,-1 0 0,0 0 0,0 0 0,0 1 0,-1-1 1,0 0-1,0 0 0,-1 1 0,1-1 0,-1 0 1,-1 0-1,1 0 0,-1 1 0,0-2 0,-1 1 0,1 0 1,-1 0-1,0-1 0,-4 6 0,0-1 81,-1-1-1,0 0 1,-1 0-1,0-1 1,0 0-1,-1 0 0,0-1 1,0 0-1,-17 8 1,14-9-545,0 0 0,-1 0 1,0-2-1,0 1 0,0-2 0,0 0 1,-25 2-1,32-5-322,1 0 1,-1-1 0,1 1-1,0-1 1,-1-1-1,1 1 1,-9-4 0,10 3-75,1 0 1,-1 0 0,1-1 0,0 1-1,0-1 1,0 0 0,0-1 0,0 1-1,0 0 1,1-1 0,0 0-1,0 0 1,0 0 0,0 0 0,0 0-1,-2-6 1,-6-19-3275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23.966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133 53 176,'-5'-16'9517,"1"2"-496,-5 5-5752,-1-5 3950,8 22-6755,-6 31-461,-2 0 0,-22 54 0,19-59-18,1 1 0,2 1 0,-8 44 0,19-59-226,-1-21 232,1 0 1,-1 0 0,0 0 0,0 0 0,0 0 0,1 0-1,-1 0 1,0 0 0,0 0 0,1 1 0,-1-1 0,0 0-1,0 0 1,1 0 0,-1 0 0,0 0 0,0-1-1,1 1 1,-1 0 0,0 0 0,0 0 0,1 0 0,-1 0-1,0 0 1,0 0 0,0 0 0,1-1 0,-1 1 0,0 0-1,0 0 1,0 0 0,1 0 0,-1-1 0,0 1 0,0 0-1,0 0 1,0 0 0,1-1 0,23-33-490,-18 24 479,10-15-58,-2 0 0,-1-1 0,16-42 0,19-84 1261,-43 120 260,-5 32-1356,-2 26 24,3 0-134,2 0-1,1-1 1,10 38-1,4 18-380,-15-62 216,0-3-202,-1 0 0,0 16 0,-1-30 191,2-7 126,1-8 39,9-31 218,2 1-1,2 1 1,1 0 0,2 1-1,31-44 1,-39 72 105,-12 13-285,0-1-1,0 1 1,1 0-1,-1 0 0,0 0 1,1 0-1,-1 0 1,0 0-1,0 0 0,1 0 1,-1 0-1,0 0 1,1 0-1,-1 0 0,0 0 1,1 0-1,-1 0 1,0 0-1,0 0 1,1 0-1,-1 0 0,0 1 1,1-1-1,-1 0 1,0 0-1,0 0 0,1 0 1,-1 1-1,0-1 1,2 3-2,-1-1 0,1 1 1,-1 0-1,0 0 1,0 0-1,0-1 1,0 1-1,1 6 0,2 15-16,0-1 0,-1 1 0,-1 0 0,-1 0 0,-4 34 0,-7 48-2765,6-69-1285,4-30 3920,2 1-5820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24.739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82 701 888,'-12'-4'11411,"12"3"-11085,0 1 0,-1 0 0,1-1 0,0 0 0,0 0 9,1-1 1,0 1-1,-1-1 1,1 1-1,-1 0 1,1-1-1,0 1 1,0 0-1,0 0 1,0 0-1,1-2 1,36-31-1,-35 32 294,70-58 1853,-71 59-2244,0 0 0,-1-1 0,1 1-1,-1-1 1,0 1 0,1-1 0,-1 0-1,0 0 1,0 1 0,0-1 0,0 0-1,0 0 1,-1 0 0,1 0 0,-1 0-1,1 0 1,-1 0 0,0 0 0,1-1-1,-1 1 1,0 0 0,-1 0 0,1 0-1,0 0 1,0 0 0,-1 0 0,-1-3-1,-1-6 137,-1 1 0,-1 0 0,0 1-1,-8-12 1,1 1-84,11 19-253,1-1 0,-1 1 0,0 0-1,1 0 1,-1 0 0,0 0-1,0 0 1,1 0 0,-1 0 0,0 1-1,0-1 1,0 0 0,0 0-1,0 1 1,0-1 0,0 1 0,-1-1-1,1 1 1,0-1 0,0 1-1,0 0 1,-1-1 0,1 1 0,0 0-1,-2 0 1,0 0-12,0 1-1,1 0 1,-1-1 0,1 1 0,0 0-1,-1 0 1,1 1 0,0-1-1,-1 0 1,1 1 0,-3 2 0,-5 6-13,1-1 0,0 2 0,-13 18 1,14-18-10,1 1 0,0 0-1,1 1 1,1-1 0,0 1 0,0 1 0,1-1 0,1 0 0,0 1 0,-1 15 0,4-21-116,0 0 0,0-1 0,0 1 0,1 0 1,0 0-1,0-1 0,1 1 0,0 0 0,0-1 0,1 0 0,0 1 0,0-1 0,1-1 0,0 1 0,0 0 0,1-1 0,-1 0 0,1 0 0,7 7 0,-7-8-399,1-1-1,-1 1 0,1-1 0,-1 0 0,1-1 1,1 1-1,-1-1 0,0 0 0,1-1 1,-1 1-1,1-1 0,0-1 0,0 1 1,0-1-1,0 0 0,0-1 0,0 1 0,0-2 1,0 1-1,-1-1 0,13-2 0,-2-1-766,0-1-1,-1-1 0,0 0 1,0-1-1,0-1 1,-1-1-1,0 0 0,25-20 1,29-35-1966,-3-6 3521,-66 69-243,14-17 2691,-1-1 0,0 0-1,-2-1 1,15-34 0,-25 52-2502,4-13 2545,0 0 1,0 0-1,4-31 1,-9 45-2690,0-1 1,0 1 0,0-1-1,0 1 1,0-1 0,-1 1-1,1-1 1,0 1 0,-1-1-1,1 1 1,-1 0 0,1-1 0,-1 1-1,0 0 1,0-1 0,0 1-1,1 0 1,-1 0 0,0-1-1,-1 1 1,1 0 0,0 0-1,0 0 1,0 1 0,0-1 0,-1 0-1,1 0 1,-1 1 0,1-1-1,0 0 1,-1 1 0,1 0-1,-3-1 1,-2-1-32,1 1-1,-1 1 1,1-1-1,-1 1 1,1-1-1,-1 2 1,-10 0-1,7 1-42,0 1 0,0 0 0,0 0 1,1 0-1,-1 1 0,1 1 0,0-1 0,0 1 0,1 1 0,-1-1 0,1 1 0,0 1 0,1-1 1,0 1-1,0 0 0,0 1 0,1-1 0,0 1 0,0 0 0,1 1 0,-6 16 0,7-17-99,0 0-1,1 0 1,1 0-1,-1 1 1,1-1-1,1 0 1,-1 1-1,2-1 1,-1 1 0,1-1-1,0 0 1,1 1-1,0-1 1,0 0-1,1 0 1,0 0-1,0-1 1,0 1-1,1-1 1,1 1-1,-1-1 1,1 0-1,1-1 1,6 8-1,-9-11-42,1 0 0,-1 0 0,1 0 0,-1 0 0,1-1 0,0 1 0,0-1 0,0 0 0,0-1 0,1 1 0,-1-1 0,0 1 0,1-1 0,-1-1 0,7 2-1,-5-2-94,0-1-1,0 1 1,0-1-1,0 0 1,0-1-1,0 1 0,-1-1 1,1 0-1,0-1 1,7-4-1,0-1-158,-1-1-1,0 0 1,0-1-1,-1 0 1,-1-1 0,1 0-1,-2-1 1,12-17-1,-6 3 550,-1 1-1,-1-2 1,-1 0-1,-2 0 1,-1-1-1,11-55 1,-13 42 1099,-3-1 0,-1 1 0,-2-1 0,-5-54 0,2 77-808,1 3 6,-1 1 0,0-1 0,-7-22 0,10 38-445,-1-1 1,-1 1 0,1 0-1,0-1 1,0 1-1,0 0 1,0-1 0,0 1-1,0 0 1,0 0 0,0-1-1,0 1 1,-1 0-1,1-1 1,0 1 0,0 0-1,0 0 1,0-1-1,-1 1 1,1 0 0,0 0-1,0 0 1,-1-1 0,1 1-1,0 0 1,0 0-1,-1 0 1,1 0 0,0 0-1,-1-1 1,1 1-1,0 0 1,-1 0 0,1 0-1,0 0 1,0 0 0,-1 0-1,1 0 1,0 0-1,-1 0 1,1 0 0,0 0-1,-1 0 1,1 1-1,-11 14 103,-4 23-111,3 15-6,2 0-1,-3 56 0,6-48-42,-4 25-199,-11 118-190,20-168-505,1 1-1,3-1 1,8 56-1,-9-87 465,0 0 0,0 1 0,1-1 0,0 0 0,0 0 0,0 0 0,4 7 0,-5-11 209,0 0-1,0 0 0,0 0 1,0 0-1,0 0 1,0 0-1,0 0 0,0 0 1,1 0-1,-1 0 0,0-1 1,1 1-1,-1 0 1,0-1-1,1 0 0,-1 1 1,1-1-1,-1 0 0,1 1 1,-1-1-1,0 0 1,1 0-1,-1 0 0,1 0 1,-1 0-1,1-1 0,-1 1 1,1 0-1,-1-1 1,1 1-1,1-2 0,3-1-979,0 0-1,-1 0 0,1-1 0,-1 0 0,5-4 1,8-9-2388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1:57:25.072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278 158 2632,'-8'-62'8138,"3"36"1109,-1-44-1,23 93-8480,1 11-752,-1 1-1,-2 1 0,-1 0 0,-2 1 1,-1 1-1,-2 0 0,-2 0 1,-2 0-1,1 44 0,-4 47 313,-21 177 0,17-286-273,-8 76 255,-4 0 0,-37 133 1,36-178-424,-2-1 0,-3-1 0,-1-1 0,-3-1 0,-2-1 0,-34 47 1,52-82-392,-1 0 1,1 0 0,-2-1-1,1 0 1,-2-1 0,1 0-1,-15 9 1,25-18 320,0 1 0,-1-1 0,1 0 1,-1 1-1,0-1 0,1 1 0,-1-1 0,1 0 0,-1 0 0,0 1 0,1-1 0,-1 0 1,0 0-1,1 0 0,-1 0 0,0 0 0,1 1 0,-1-1 0,0 0 0,1-1 0,-1 1 0,0 0 1,1 0-1,-1 0 0,1 0 0,-1 0 0,0-1 0,1 1 0,-1 0 0,0-1 0,1 1 0,-1-1 1,0 0-250,1 0 0,-1-1 1,1 1-1,0 0 0,0 0 1,-1-1-1,1 1 0,0 0 0,0-1 1,0 1-1,0 0 0,1-1 1,-1 1-1,1-2 0,1-6-2029,1 0-1,0 1 0,7-16 1,5-3-1601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0:4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 1840,'-8'2'2625,"1"0"-1,0-1 1,-1 0-1,1 0 1,-13-1 0,-4 4 1664,24-4-4254,0 0 1,0 0-1,0 0 1,0 0-1,0 0 1,0 0-1,1 0 1,-1 0-1,0 0 0,0 0 1,0 0-1,0 0 1,0 0-1,0 0 1,0 0-1,0 0 1,0 0-1,0 1 1,0-1-1,0 0 0,0 0 1,0 0-1,0 0 1,0 0-1,0 0 1,0 0-1,0 0 1,0 0-1,0 0 0,0 0 1,0 0-1,0 0 1,0 0-1,0 0 1,0 0-1,0 1 1,0-1-1,0 0 1,0 0-1,0 0 0,-1 0 1,1 0-1,0 0 1,0 0-1,0 0 1,0 0-1,0 0 1,0 0-1,0 0 1,0 0-1,0 0 0,0 0 1,0 0-1,0 0 1,0 0-1,0 0 1,0 0-1,0 0 1,0 0-1,-1 0 1,16 1 185,115-9-2071,-49 1-4569,-1 6-4783,-56 3 7780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0:47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25 616,'-3'0'11859,"-6"0"-9054,5 0-1719,4 0-841,21-3 241,206-17-632,-152 18-3142,1 5-4480,-57-3 4757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0:4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15 109 1628,'-1'0'323,"1"0"0,-1 0 0,0 0 0,1 0 0,-1 0-1,1-1 1,-1 1 0,1 0 0,-1 0 0,0 0 0,1 0 0,-1-1 0,1 1-1,-1 0 1,1 0 0,-1-1 0,1 1 0,-1 0 0,1-1 0,-1 1-1,1-1 1,0 1 0,-1 0 0,0-2 0,1 1-102,0 1 0,0-1 1,-1 0-1,1 0 0,0 0 0,0 1 1,0-1-1,0 0 0,0 0 0,0 0 1,0 0-1,0 1 0,1-1 0,-1 0 1,1-1-1,-1 0-96,1 0 0,0 0-1,0 1 1,0-1 0,0 0 0,0 1 0,0-1-1,1 1 1,-1-1 0,1 1 0,-1 0 0,1-1-1,-1 1 1,1 0 0,1-1 0,22-5-139,0 0 1,51-5-1,-42 8-1955,33-9 0,5-2-5651,-48 11 4814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0:4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10 780,'-39'0'14763,"38"0"-14429,21-3 363,70 6-955,-25 0-2389,0-3-4607,-43-1 4366,-1-1 25</inkml:trace>
  <inkml:trace contextRef="#ctx0" brushRef="#br0" timeOffset="1">891 22 1632,'-27'3'9405,"20"-2"-4950,21-3-3766,10-1-757,30 2 0,17-2-2856,18-9-5892,-67 7 6075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0:49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44 2020,'-32'0'12611,"54"-2"-11151,80-4-3501,-77 2-2368,50-13 0,-51 10 1805,0 0 52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0:4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42 608,'-16'1'6087,"13"-1"-5227,0 0 0,0 1 0,0-1 0,-1 0 0,1-1 0,0 1 0,0 0 0,0-1 0,0 0 0,-3 0 0,13 2-648,1 0-1,-1-1 0,1 0 0,8 0 0,16 0-739,15 4-1384,50 1-8069,-76-5 7383</inkml:trace>
  <inkml:trace contextRef="#ctx0" brushRef="#br0" timeOffset="1">888 13 988,'-3'0'1194,"-20"-2"7305,22 2-8268,1 0 0,-1 0 1,1 0-1,-1 0 1,0 0-1,1 0 1,-1 0-1,1 0 0,-1 0 1,1-1-1,-1 1 1,1 0-1,-1-1 1,1 1-1,-1 0 0,1-1 1,-1 1-1,1 0 1,-1-1-1,1 1 1,0-1-1,-1 1 1,1-1-1,0 1 0,-1-1 1,1 1-1,0-1 1,0 1-1,-1-1 1,1 0 372,23 3 258,-6-1-944,9 3-1633,49 3 0,-43-7-3760,38-5 0,-49 3 2791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0:4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96 84,'-24'9'8541,"24"-9"-8303,0 0-1,-1 0 1,1 0-1,-1 1 0,1-1 1,-1 0-1,1 0 1,-1 0-1,1 0 1,-1 0-1,1 0 1,-1 0-1,1 0 1,-1 0-1,1 0 1,-1 0-1,1-1 1,0 1-1,-1 0 1,1 0-1,-1 0 0,1-1 1,-1 1-1,1 0 1,0 0-1,-1-1 1,1 1-1,-1 0 1,1-1-1,0 1 1,-1 0-1,1-1 1,0 1-1,0-1 1,-1 1-1,1 0 1,0-1-1,0 1 1,0-1-1,0 1 0,-1-1 1,1 0-1,15-1 747,1 0-1561,-1 1-1,22 1 1,27-2-7013,-29-3 1539,-17 0 3040</inkml:trace>
  <inkml:trace contextRef="#ctx0" brushRef="#br0" timeOffset="1">904 31 2448,'-3'1'1145,"-19"3"6714,21-4-7678,1 1 0,-1-1-1,1 0 1,-1 0 0,1 0-1,0 0 1,-1 0 0,1 0-1,-1 0 1,1 0 0,-1 0-1,1 0 1,-1 0-1,1 0 1,-1 0 0,1 0-1,0-1 1,-1 1 0,1 0-1,-1 0 1,1 0 0,-1-1-1,1 1 1,0 0 0,-1-1-1,1 1 1,0 0 0,-1-1-1,1 1 1,0 0-1,0-1 1,-1 1 0,1-1-1,0 1 1,0 0 0,-1-2-1,2 2-121,1-1-1,-1 0 1,0 0 0,0 1-1,1-1 1,-1 1-1,1 0 1,-1-1-1,0 1 1,1 0-1,-1 0 1,1-1-1,-1 1 1,0 0-1,1 1 1,1-1 0,2 0-65,30-4-1199,74-11-9811,-88 11 7921,0 3 89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15.06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122 108 628,'-7'-47'9992,"5"37"-5914,0 0 0,-1-19 0,3 29-3915,0-1 0,0 1 1,0-1-1,0 1 0,0 0 0,0-1 0,0 1 1,0-1-1,1 1 0,-1 0 0,0-1 0,0 1 0,0-1 1,0 1-1,0 0 0,1-1 0,-1 1 0,0-1 1,0 1-1,1 0 0,-1-1 0,0 1 0,1 0 0,-1 0 1,0-1-1,1 1 0,-1 0 0,0 0 0,1-1 1,-1 1-1,0 0 0,1 0 0,0 0 0,16 4 1103,14 15-1450,-18-8 212,0 0 0,-1 1 0,-1 0 0,0 1-1,-1 0 1,-1 1 0,1 0 0,-2 0 0,0 1 0,-1 0 0,8 27 0,-4-8 9,-2 1 1,-2 0 0,-1 0-1,2 51 1,-8-48-9,-2 0 1,-1 0-1,-2 0 0,-2 0 1,-1-1-1,-2 0 1,-2-1-1,-30 66 0,-15 12-556,-91 134-1,147-247 525,-31 45-3069,28-40-1362,13-34-12249,-1 9 12603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0:5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82 1916,'-2'1'1667,"-1"-1"0,1 1 0,-1 0 0,0-1-1,1 0 1,-1 1 0,-6-2 3414,22 0-5546,6 0-2284,0-1 0,-1-1-1,0 0 1,26-9 0,-22 7-437</inkml:trace>
  <inkml:trace contextRef="#ctx0" brushRef="#br0" timeOffset="1">729 65 2044,'-17'8'24432,"34"-15"-24048,23-4-3113,25-8-5080,17-9-3339,-55 20 7554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0:5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92,'4'16'28443,"8"-18"-30857,76-6-3597,-63 2 1907,0-1 0,28-12 0,-23 9-277,-11 2 1524</inkml:trace>
  <inkml:trace contextRef="#ctx0" brushRef="#br0" timeOffset="1">419 46 88,'6'0'3378,"28"-1"8362,2-5-9334,35-13-3685,2 3-9191,-68 16 9509,13-3-2393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0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314 101 368,'-8'-4'10829,"3"1"-7402,6-22-2139,0 16-1254,-1 0-1,0 0 1,-2-18 0,2 27 68,-1-1 0,1 0 0,0 0 0,0 1 0,-1-1 0,1 0 0,0 1 0,-1-1 0,1 0 0,0 1 0,-1-1 0,1 0 0,-1 1 0,1-1 0,-1 1 0,0-1 0,1 1 0,-1-1 0,1 1 0,-1 0 0,0-1 0,1 1 0,-1 0 0,0-1 0,0 1 0,1 0 0,-1 0 0,0 0 0,0-1 0,1 1 0,-1 0 0,0 0 0,0 0-1,-1 1 424,-25 1 3862,-6 51-2609,-9 16-406,11-6-1152,3 1-1,3 0 1,3 2 0,2 1 0,-14 91 0,27-87-202,3 113 0,3-18 14,-4-7 48,6-131-173,1 0-1,1 0 1,11 45-1,-11-56-867,-1-8-6739,11-20-845,-6 3 4498,0-1 155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05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15 1640,'-24'-14'25963,"23"18"-25805,0-1-1,0 1 1,0 0 0,-1 0-1,1-1 1,-1 1 0,0 0-1,0-1 1,-4 6-1,-7 14 119,-12 42 110,4 0 0,2 1 0,-12 79 0,27-114-347,-1 52 0,5-71-31,0 1-1,2-1 1,-1 0-1,2 0 1,-1-1-1,2 1 1,6 17 0,-8-25-8,0 1 1,0-1 0,1-1 0,-1 1 0,1 0 0,0 0 0,0-1 0,0 0 0,0 1 0,0-1-1,1 0 1,0-1 0,-1 1 0,1-1 0,0 1 0,0-1 0,0 0 0,1-1 0,-1 1 0,0-1 0,1 0-1,-1 0 1,1 0 0,-1 0 0,1-1 0,-1 0 0,1 0 0,0 0 0,-1-1 0,1 1 0,-1-1-1,1 0 1,-1 0 0,0-1 0,1 1 0,-1-1 0,0 0 0,0 0 0,0-1 0,0 1 0,0-1-1,-1 0 1,1 0 0,4-5 0,4-6-5,-1 0-1,-1-1 0,0 0 1,-1-1-1,-1 0 1,0-1-1,-1 0 0,-1 0 1,-1 0-1,0-1 1,-1 0-1,-1 0 0,0 0 1,-1-20-1,-2 15-8,-1 0 0,-1 0-1,-1 0 1,-1 0 0,-1 1-1,-1-1 1,-1 1 0,-1 1-1,-1-1 1,-19-34 0,18 40-1,4 4-4,-1 1 1,0 0-1,-1 0 0,0 0 0,-14-13 0,21 23 16,-1 1-1,1-1 0,0 0 1,-1 1-1,1-1 0,0 0 1,-1 1-1,1 0 0,-1-1 1,1 1-1,-1 0 1,1 0-1,-1 0 0,0 0 1,1 0-1,-1 0 0,1 0 1,-1 1-1,1-1 0,-1 1 1,1-1-1,0 1 1,-1-1-1,1 1 0,-1 0 1,1-1-1,0 1 0,0 0 1,-1 0-1,1 0 0,0 0 1,0 0-1,-1 2 1,-3 2-2,0 0 0,1 0 1,0 0-1,0 0 0,0 1 1,-5 8-1,6-6 6,0 0 0,0 0 0,1 1 0,-1-1 0,2 0 0,-1 1 0,1-1 0,1 1 0,0-1 0,0 1 0,0 0 0,1-1 0,0 1 0,5 13 0,-5-17-162,1 0 0,0 0 1,1 0-1,-1 0 0,1 0 0,0-1 0,0 1 1,1-1-1,-1 0 0,1 0 0,0 0 1,0-1-1,0 1 0,0-1 0,1 0 0,-1 0 1,1-1-1,0 1 0,0-1 0,0 0 1,0 0-1,0-1 0,0 1 0,11 0 0,-8-1-653,1-1-1,0 0 1,0 0-1,0-1 1,0 0-1,0-1 1,-1 0-1,1 0 1,11-6-1,11-5-3915,34-20 0,-45 22 2684,25-12-1887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18.11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1 484 2180,'7'18'16192,"-1"-24"-13483,-4-2 1207,-1-6-2220,1 0-1230,4-8-350,0 1 0,1 1-1,2 0 1,15-30 0,-10 27-119,1 0-1,1 1 1,0 1 0,2 1-1,1 0 1,0 1 0,31-22-1,-29 24 0,2 0-1,0 2 1,0 1-1,1 0 1,1 2-1,34-11 1,-36 16 3,1 1 0,0 2-1,0 0 1,0 2 0,0 0 0,1 2 0,-1 1-1,39 5 1,-46-3 13,0 1 0,-1 1 0,0 0-1,0 1 1,-1 0 0,1 2 0,-1-1 0,-1 2 0,0 0-1,0 1 1,-1 0 0,0 1 0,15 16 0,4 13 27,42 66 0,-50-69-205,-16-23 95,-7-12-430,0 0 0,0 0-1,-1 0 1,1-1 0,1 1-1,-1-1 1,0 1 0,0-1-1,3 3 1,3-6-3841,0-13-932,-6 13 4394,0 0 0,-1 0 0,0-1 0,1 1 0,-1 0 0,0-1 0,0 1 0,0-3 0,-2-7-2871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19.3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62 252 1044,'1'11'17463,"-3"-12"-17326,1 1 0,-1-1-1,0 0 1,1 1 0,-1-1-1,1 0 1,-1 0 0,1 0 0,-1 0-1,1-1 1,0 1 0,-1 0-1,0-2 1,2 2-74,0 1 0,-1 0-1,1 0 1,0 0 0,0-1 0,0 1-1,0 0 1,0 0 0,0 0 0,0-1-1,-1 1 1,1 0 0,0 0 0,0 0-1,0 0 1,0 0 0,-1-1 0,1 1-1,0 0 1,0 0 0,0 0 0,-1 0-1,1 0 1,0 0 0,0 0 0,-1 0-1,1 0 1,0 0 0,0 0 0,0 0-1,-1 0 1,1 0 0,0 0 0,0 0-1,-1 0 1,1 0 0,0 0 0,0 0-1,0 0 1,-1 0 0,1 0 0,0 1-1,0-1 1,0 0 0,-1 0-1,-9 7 160,3 11 745,5-15-778,0 0-1,0 0 1,1 1 0,-1-1-1,1 0 1,0 1-1,0-1 1,0 1 0,1 0-1,-1-1 1,1 1 0,0-1-1,0 1 1,0 0-1,0-1 1,1 1 0,0 3-1,1-4-131,0 4 31,0-1 0,1 1 1,0-1-1,1 0 0,-1 0 1,1-1-1,0 1 1,0-1-1,1 0 0,0 0 1,0 0-1,0 0 1,0-1-1,7 4 0,0-1-14,1 0 0,-1-1 0,1-1 0,0 0 0,1-1 0,-1 0 0,1-1 0,23 2 0,89 11 2,-58-7-88,-35-6 23,42-2 0,-39-2-25,-21 0 22,1-1 0,-1-1 0,0 0 0,0-1-1,23-9 1,16-4-8,-43 13 0,1 0 1,-1-1-1,13-6 0,1-1 14,-17 7-11,0 0 0,0-1 0,-1 1 0,0-2 0,0 1-1,12-15 1,-3 4-13,58-67-53,-20 22 58,-47 53 0,0-1-1,-1 0 0,0 1 0,5-15 0,13-20-28,-21 40 12,-1 0 0,1 0 0,-1-1 0,0 1 1,0-1-1,-1 1 0,3-11 0,-4 14-184,0-1 0,0 0 0,0 0 0,0 1 0,0-1 0,0 0 0,0 0-1,-1 1 1,1-1 0,-2-2 0,2 2-295,-1 1-1,0-1 1,0 1-1,0 0 1,0 0 0,0-1-1,0 1 1,0 0-1,0 0 1,-1 0-1,1 0 1,0 0-1,-2-1 1,0 1-548,1 0-80,0-1 0,-1 1 0,1 0-1,-1 0 1,1 0 0,-1 0 0,1 0 0,-1 1-1,0-1 1,1 1 0,-6-1 0,-5 3-2526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20.14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125 49 788,'-3'-13'6614,"-2"-5"-4572,6 17-1745,-1 0 1,0 0 0,0 1 0,0-1 0,0 0 0,0 0 0,0 0 0,0 0 0,0 0 0,0 0 0,-1 1 0,1-1 0,0 0 0,-1 0 0,1 0 0,0 0 0,-1 1 0,0-2 0,0 2-52,0 1-1,0-1 1,0 1 0,0 0 0,-1-1 0,1 1 0,1 0-1,-1 0 1,0 0 0,0 0 0,0 0 0,0 0 0,1 0 0,-2 1-1,-5 7 941,1 1 0,0 0 0,-7 18 0,7-8-240,0 0 0,1 0 0,1 1 0,-1 22 0,1-11-635,-9 54 21,3-30-246,-4 102 0,14-150-78,0 1-1,1 0 0,0-1 0,1 1 0,0-1 1,0 0-1,1 1 0,0-1 0,5 11 1,-6-16-3,-1 0 0,1-1 1,0 1-1,0-1 1,0 0-1,0 1 1,0-1-1,0 0 1,1 0-1,-1 0 1,0-1-1,1 1 1,0-1-1,-1 1 1,1-1-1,0 0 1,0 0-1,0 0 1,0 0-1,0 0 1,0-1-1,0 1 1,0-1-1,0 0 1,0 0-1,0 0 1,0-1-1,0 1 1,5-2-1,-3 1 0,0-1 1,0 0-1,-1 0 0,1-1 1,-1 0-1,1 0 0,-1 0 1,0 0-1,5-5 0,32-36-2,-35 37-1,1-1 1,-1 0-1,0 0 1,-1-1-1,0 0 0,0 0 1,-1 0-1,0 0 1,-1-1-1,0 0 1,-1 1-1,3-21 0,0-15 0,7-128 16,-12 143-15,-1 1 1,-1 0 0,-12-56-1,13 83-35,1 0-1,-1 0 1,0 0-1,1 0 0,-1 1 1,0-1-1,0 0 1,-1 0-1,1 1 0,0-1 1,-1 0-1,1 1 1,-1-1-1,1 1 1,-1 0-1,1-1 0,-1 1 1,0 0-1,0 0 1,0 0-1,0 0 0,0 1 1,0-1-1,-2 0 1,-4-1-1654,-1 1 0,0 0 1,1 0-1,-15 2 0,9-1-3230,-8 4-3767,13-1 4514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21.06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107 1 628,'3'0'6517,"10"0"-5134,-21 16-1300,3-8 181,10-10 3183,-11 6-1667,5-3-1609,0 0 0,0 0 0,0 0 0,0 0 0,0 0 0,0 0 0,0 0 0,0 0 0,0 0 0,0 0 0,1 1 0,-2 0 0,-2 12 895,0 0 0,-9 18 0,-9 26 139,3 35-1206,1-7-5469,18-86 5470,-3 9-2584,3-8 2202,0-1 0,0 1 0,0-1 0,-1 1 0,1-1 0,0 1 1,-12 6-8383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21.4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62 1 492,'-3'5'11564,"3"1"-6834,-8 25-3120,-4 3-84,1 0 0,-8 58-1,18-85-1500,0 5-233,0-11-404,-2-7-583,2-5-1008,0 0-1,0 0 1,1 0-1,1 0 1,2-17 0,-1 11-1299,0 4 857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22.19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0 377 204,'5'22'19916,"-4"-34"-16344,0 8-3215,1-1 0,0 1 0,0 0 0,0-1 0,1 1 0,-1 0 0,1 1 0,5-7 0,-4 5-108,26-28-9,0 1 0,2 2 0,1 1-1,2 1 1,54-33 0,-60 43-232,2 1 1,0 2-1,0 1 0,2 1 0,-1 2 0,1 1 1,1 1-1,0 2 0,53-4 0,-73 11-33,-1 0-1,1 0 1,0 1-1,-1 1 1,1 0-1,-1 1 1,1 1-1,-1 0 1,0 0-1,-1 1 1,1 1-1,-1 0 1,0 1-1,0 0 1,-1 1 0,0 0-1,0 1 1,-1 0-1,-1 1 1,1 0-1,-1 1 1,-1-1-1,0 2 1,0-1-1,-1 1 1,-1 0-1,0 0 1,-1 1-1,0 0 1,5 23-1,-6-15-2379,1 33-1,-6-15-3385,-7-2-3305,1-23 4577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2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277 157 108,'7'-26'7129,"-2"-12"-1952,-4 27-3477,0 0 0,1 0 0,6-20 0,-5 20 376,-3 10-1653,0-1 0,0 1 0,1 0 0,-1 0 0,0-1 1,1 1-1,-1 0 0,1 0 0,-1 0 0,1 0 0,0 0 0,-1 0 0,2-2 0,-6 9-219,0 0-1,0 0 1,1 1 0,0-1-1,0 1 1,1 0 0,-1 0-1,0 9 1,-7 15-155,-91 274 76,20-56-542,80-246 349,-40 100-2466,34-90 206,0 1 0,-16 21-1,12-24-824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23.16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144 66 168,'-1'-28'7125,"1"25"-6341,0 0 1,0 0-1,0 0 1,0 0-1,0 0 1,-1 0-1,1 0 0,-1 0 1,-1-5-1,2 8-719,0 0 0,-1 0 1,1 0-1,0 0 0,0 0 0,0-1 0,0 1 0,0 0 0,0 0 0,0 0 0,0 0 0,0 0 0,0 0 0,0 0 0,0 0 0,-1-1 0,1 1 0,0 0 0,0 0 0,0 0 0,0 0 0,0 0 0,0 0 0,-1 0 0,1 0 0,0 0 0,0 0 1,0 0-1,0 0 0,0 0 0,0 0 0,-1 0 0,1 0 0,0 0 0,0 0 0,0 0 0,0 0 0,0 0 0,0 0 0,-1 0 0,1 0 0,0 0 0,0 0 0,0 0 0,0 0 0,0 0 0,0 0 0,0 1 0,-1-1 0,1 0 0,0 0 0,0 0 0,-5 11 1840,-3 15-144,8-25-1560,-41 151 5104,18-70-4109,-22 144-1,42-205-1121,-5 70 159,8-80-216,1 0 0,0 0 0,0 0 0,1 0-1,0 0 1,6 13 0,-8-22-42,1 0 0,0 1 0,0-1 1,0 0-1,0 0 0,0 0 0,0 0 0,1 0 0,-1 0 0,1 0 0,-1 0 0,1 0 0,0-1 0,0 1 1,-1-1-1,1 1 0,1-1 0,-1 0 0,0 1 0,0-1 0,0 0 0,0-1 0,1 1 0,-1 0 0,0-1 1,1 1-1,-1-1 0,1 0 0,-1 0 0,1 0 0,-1 0 0,0 0 0,1 0 0,-1 0 0,1-1 0,-1 0 1,0 1-1,5-3 0,1 0-559,-1-1 0,1 0 0,-1 0 0,0-1-1,0 0 1,0 0 0,-1-1 0,0 1 0,0-2 0,6-7 0,2-3-2922,-1-2 0,-1 0 0,-1 0 0,14-31 0,-15 26-124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23.55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61 307 404,'-16'5'19844,"27"-5"-20105,-7 0 37,-1 0 0,1 0 0,-1-1 0,1 1 0,0-1 0,-1 0 0,0 0 0,1 0 0,-1 0 0,1 0 0,-1-1 0,0 1 0,0-1 1,0 0-1,0 0 0,0 0 0,0-1 0,-1 1 0,1-1 0,-1 1 0,1-1 0,-1 0 0,0 0 0,3-5 0,-3 4-36,-1-1 1,1 0-1,-1 1 0,0-1 0,0 0 0,0 0 0,-1 0 0,0 1 0,0-1 0,0 0 0,0 0 1,-1 0-1,0 0 0,0 1 0,0-1 0,0 0 0,-4-7 0,0 2 420,-1-1-1,0 1 1,-1 0-1,1 0 1,-2 1-1,0 0 1,0 0-1,0 1 1,-18-13-1,20 17 730,0-1-1,0 0 1,0-1-1,1 1 1,0-1-1,-7-8 1,13 13-852,-1 0-1,0 1 1,1-1 0,-1 1-1,0-1 1,1 0 0,-1 1-1,1-1 1,-1 1-1,1-1 1,-1 1 0,1 0-1,-1-1 1,1 1 0,0 0-1,-1-1 1,1 1 0,0 0-1,-1 0 1,1-1 0,-1 1-1,1 0 1,0 0 0,1 0-1,18-5 34,5 2-472,0 0 0,0 2-1,41 4 1,27 11-7254,-89-13 6702,0 0 1,0 0-1,0 0 0,0 1 0,7 4 1,1 3-1843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24.10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305 118 1084,'1'-23'8039,"0"17"-7049,-1-1-1,0 1 1,1 0 0,-2 0 0,1 0 0,-1-1 0,0 1-1,0 0 1,-3-7 0,4 12-908,0 1 0,0 0 0,0 0 0,-1-1 1,1 1-1,0 0 0,0 0 0,0 0 0,0 0 0,0-1 0,0 1 0,-1 0 0,1 0 0,0 0 0,0 0 0,0-1 1,0 1-1,-1 0 0,1 0 0,0 0 0,0 0 0,0 0 0,-1 0 0,1 0 0,0 0 0,0 0 0,0 0 1,-1-1-1,1 1 0,0 0 0,0 0 0,-1 0 0,1 0 0,0 1 0,0-1 0,0 0 0,-1 0 0,1 0 0,0 0 1,0 0-1,0 0 0,-1 0 0,1 0 0,0 0 0,0 0 0,0 1 0,-1-1 0,1 0 0,0 0 0,0 0 1,0 0-1,0 1 0,0-1 0,-1 0 0,1 0 0,0 0 0,0 1 0,0-1 0,0 0 0,0 0 0,0 0 0,0 1 1,0-1-1,0 0 0,0 0 0,0 0 0,0 1 0,0-1 0,0 0 0,-4 17 2037,-2 52-900,3-57-1186,1 0 0,1 0 0,0 1 0,1-1 0,0 0 0,1 1 0,1-1 0,2 12 0,-3-20-41,0-1-1,0 0 1,0 0 0,1 0-1,-1 0 1,1 0 0,0-1 0,0 1-1,-1 0 1,2-1 0,2 3-1,-4-4-1,0 0 0,0 0-1,1 0 1,-1-1 0,0 1-1,1-1 1,-1 1 0,1-1 0,-1 1-1,1-1 1,-1 0 0,1 0-1,-1 0 1,1 0 0,-1 0-1,1 0 1,-1 0 0,1 0-1,-1 0 1,1-1 0,-1 1-1,1-1 1,-1 1 0,0-1 0,1 1-1,1-2 1,4-3-158,1 0 0,-1 0 0,0 0 0,0-1 0,0 0 0,-1-1 0,11-13 0,32-55-1422,-41 62 1376,-1-1 0,0 0 0,7-24 0,-11 29 722,-1 1 1,-1-1 0,0 0-1,1-14 1,-2 23-471,0 0 0,0 0 0,0-1 0,-1 1 0,1 0 0,0 0 0,0 0 0,0 0 0,0 0 0,-1-1 0,1 1 0,0 0 0,0 0 0,0 0 0,0 0 0,-1 0 0,1 0 0,0 0 0,0 0 0,0 0 0,-1 0 0,1 0 0,0 0 0,0 0 0,0 0 0,-1 0 0,1 0 0,0 0 0,0 0 0,0 0 0,-1 0 0,1 0 0,0 0 0,0 0 0,0 0 0,-1 0 0,1 1 0,0-1 0,0 0 0,0 0 0,0 0 0,-1 0 0,1 0 1,0 1-1,0-1 0,0 0 0,0 0 0,0 0 0,0 0 0,-1 1 0,-9 9 201,-6 14-104,2 1-1,0 1 0,2 1 1,-16 49-1,-22 119 70,35-128-157,-33 174 2,-14 53 4,56-269-43,-1 0 0,-1 0 0,-16 32-1,23-55-6,-1 1-1,1-1 0,-1 0 0,1 1 0,-1-1 1,0 0-1,0 0 0,0 0 0,0 0 0,0-1 1,-1 1-1,1 0 0,-4 1 0,4-2 3,0-1 0,1 1 0,-1-1 1,0 0-1,0 1 0,0-1 0,0 0 0,0 0 0,0 0 0,1 0 0,-1-1 0,0 1 0,0 0 0,0-1 0,-3 0 0,0-2 10,1 0 0,-1 0 0,0 0-1,1 0 1,0 0 0,0-1 0,0 0 0,0 0-1,1 0 1,-1 0 0,1-1 0,-4-7-1,-3-6 27,2 0 0,0-1 0,1 0-1,1-1 1,1 0 0,0 0 0,-1-24-1,3 12 0,1 0 0,2 0 0,7-60 0,-4 71-47,2 1 0,-1-1 0,2 1 0,1 0 0,1 0-1,0 1 1,1 0 0,1 1 0,1 0 0,1 0-1,0 2 1,1-1 0,1 1 0,16-14 0,-14 16-541,1 1 1,1 0 0,0 1-1,34-17 1,-27 17-1613,23-11-5781,-43 21 6251,0 1 0,0-1 0,0 1 0,0 0 1,0 1-1,0-1 0,11 1 0,-1 2-2139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24.7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20 403 1748,'-1'0'491,"0"0"0,0 0 0,0 0 0,0 0 0,1 0 0,-1 0 0,0 0 0,0-1 0,0 1 0,0 0 0,0 0 0,1-1 0,-1 1 0,0-1 0,0 1 0,0-1 0,1 1 0,-1-1 0,-1 0 0,2 0-284,0 1-1,0-1 1,-1 1-1,1-1 1,0 1-1,0-1 0,0 1 1,0-1-1,0 0 1,0 1-1,0-1 1,0 1-1,0-1 1,0 0-1,0 1 1,0-1-1,0 1 1,0-1-1,0 1 1,0-1-1,1 0 1,0-1-125,0 0 1,0 0 0,0 1 0,0-1 0,1 0-1,-1 1 1,0-1 0,1 1 0,-1 0 0,1-1 0,0 1-1,-1 0 1,1 0 0,0 0 0,3-1 0,1 0 20,-1-1 0,1 1 1,-1-1-1,0 0 0,0 0 1,0 0-1,0-1 0,-1 1 1,1-1-1,-1-1 0,0 1 1,0-1-1,0 1 0,-1-1 1,0 0-1,0 0 0,0 0 1,3-7-1,-3 4 519,0-1-1,-1 1 1,0 0 0,0-1-1,0 1 1,-1-1 0,-1 1 0,1-1-1,-1 0 1,-1 1 0,0-1-1,-2-8 1,-2 3 885,5 14-1491,0 0 0,0-1 0,0 1-1,0 0 1,-1 0 0,1 0 0,0 0-1,0 0 1,0 0 0,0 0 0,0 0 0,-1 0-1,1 0 1,0 0 0,0 0 0,0 0-1,0 0 1,0 0 0,-1 0 0,1 0-1,0 0 1,0 0 0,0 0 0,0 0 0,0 0-1,0 0 1,-1 0 0,1 0 0,0 0-1,0 0 1,0 0 0,0 1 0,0-1 0,0 0-1,0 0 1,-1 0 0,1 0 0,0 0-1,0 0 1,0 0 0,0 0 0,0 1-1,0-1 1,0 0 0,0 0 0,-10 27 219,8-22-231,-3 15 14,0 0 0,1 1 0,1-1 0,-1 33 0,4-43-20,1 1 1,-1-1-1,2 1 1,-1-1-1,1 1 1,1-1-1,0 0 1,0 0-1,1 0 1,9 16-1,-12-25-2,0 1 1,-1-1-1,1 0 1,0 0-1,0 0 0,0 0 1,0 0-1,0 0 0,0 0 1,0 0-1,0-1 0,0 1 1,1 0-1,-1-1 0,0 1 1,0 0-1,1-1 1,-1 0-1,0 1 0,1-1 1,-1 0-1,0 0 0,1 0 1,1 0-1,0 0 2,0-1 0,0 1 0,0-1-1,0 0 1,-1 0 0,1-1 0,0 1 0,-1-1 0,1 1-1,-1-1 1,3-2 0,4-4 1,0 0 1,-1-1-1,0 0 1,12-18-1,6-16-3,-1-1-1,-3-2 1,-1 0-1,-2-1 1,16-64-1,-35 107 7,2 1 4,-1 0-1,0 0 0,-1 0 1,1 0-1,-1 0 1,1-1-1,-1 1 0,0 0 1,0 0-1,0 0 1,-1-5-1,0 8-5,0 0 0,1 0-1,-1 0 1,0 0 0,1 0 0,-1 1 0,0-1-1,1 0 1,-1 0 0,0 1 0,1-1-1,-1 0 1,0 1 0,1-1 0,-1 0 0,1 1-1,-1-1 1,0 1 0,1-1 0,-1 1 0,1-1-1,0 1 1,-1 0 0,-13 15-22,8-6 15,0 0-1,0 0 1,1 1 0,1-1-1,0 1 1,0 0-1,1 1 1,1-1-1,0 0 1,0 1-1,1-1 1,0 1-1,2 14 1,2 18-33,2-1 0,13 50 0,-12-65 36,-5-24 7,-1-1 0,1 1 1,-1-1-1,1 1 1,-1-1-1,0 1 0,-1 0 1,1-1-1,0 1 0,-1-1 1,0 1-1,0-1 1,0 1-1,0-1 0,-1 1 1,1-1-1,-1 0 0,0 0 1,0 0-1,0 0 1,0 0-1,0 0 0,-1-1 1,1 1-1,-1-1 0,0 1 1,0-1-1,0 0 1,0 0-1,0-1 0,-4 3 1,-3 1-163,-1-1 1,1 0-1,-1-1 0,1 0 1,-23 3-1,31-6-212,0 0 1,0 0-1,-1 0 0,1 0 0,0 0 0,0-1 0,0 1 0,-1-1 0,1 0 0,0 1 0,0-1 0,0 0 0,0 0 0,0 0 1,-2-2-1,3 1-403,-1 1 1,1-1 0,0 0-1,-1 0 1,1 0-1,0 0 1,0 0 0,0 0-1,0 0 1,1 0 0,-1 0-1,1 0 1,-1 0 0,1 0-1,-1-1 1,1 1-1,0 0 1,1-3 0,0-5-3762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25.1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64 104 2136,'-42'5'9958,"25"-5"-928,12 0-5583,34-8 235,125 4-2872,18 3 269,302-39 0,-435 30-862,-90-21-15824,13 19 5927,21 10 4957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38.3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 0 1300,'-7'9'14438,"-2"-6"-10602,1-4-4054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38.76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505 118 560,'-8'5'12338,"9"-5"-12176,0-1 0,0 1-1,0 0 1,-1 0 0,1 0 0,0 0 0,0-1 0,-1 1-1,1 0 1,0-1 0,0 1 0,-1 0 0,1-1 0,0 1-1,-1-1 1,1 1 0,-1-1 0,1 1 0,-1-1 0,1 0-1,-1 1 1,1-1 0,-1 0 0,1 1 0,-1-1 0,1-1-1,0-1 432,0 0-1,-1 0 1,1 0-1,0 0 1,-1 0-1,0 0 1,0-5-1,0 2 121,-1 1-1,1-1 0,-1 0 0,0 1 0,-1 0 1,1-1-1,-1 1 0,-4-7 0,5 9-620,0 1 0,0 1 0,0-1 0,-1 0 0,1 0 1,-1 0-1,1 1 0,-1-1 0,0 0 0,0 1 0,1 0 0,-5-2 0,5 3-84,-1 0 0,1 0 0,0 0 0,-1 0 0,1 1 0,-1-1 0,1 0 0,0 1 0,-1 0 0,1-1 0,0 1 0,0 0 0,-1-1 0,1 1 0,0 0 0,0 0-1,0 0 1,0 0 0,0 0 0,0 0 0,0 1 0,-1 1 0,-11 12 0,1 0-1,1 2 1,0-1-1,1 1 1,-14 35-1,3 2 54,2 1-1,3 0 1,-9 61 0,-14 174 109,36-266-170,-9 101-6,-14 97 37,19-182-22,-1 0 1,-3-1 0,-22 56 0,19-63-8,-2-1 0,-1-1 0,-34 47 0,49-74-122,-1 0-1,1-1 0,0 1 1,-1-1-1,1 1 0,-6 3 1,7-6-27,0 0 1,1 1 0,-1-1 0,0 0 0,1 0 0,-1 0 0,1 0-1,-1 1 1,0-1 0,1 0 0,-1 0 0,0 0 0,1 0 0,-1 0-1,0-1 1,1 1 0,-1 0 0,0 0 0,1 0 0,-1-1 0,1 1-1,-1 0 1,0 0 0,1-1 0,-1 1 0,1-1 0,-1 1 0,1 0-1,-1-1 1,1 1 0,-1-1 0,1 1 0,0-1 0,-1 0 0,1 1-1,0-1 1,-1 1 0,1-1 0,0 1 0,0-1 0,-1 0 0,1 1-1,0-1 1,0-1 0,-3-9-2066,1 1-1,1-1 1,0 0-1,0 1 1,1-1-1,0 0 1,3-18-1,2-2-2233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42.7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267 173 212,'-13'-30'7217,"3"-19"-2261,6-33 631,4 76-4696,0 5-809,0 1 1,0 0-1,1 0 0,-1 0 0,0 0 1,0-1-1,0 1 0,0 0 1,0 0-1,0 0 0,0-1 0,0 1 1,-1 0-1,1 0 0,0 0 0,0 0 1,0-1-1,0 1 0,0 0 0,0 0 1,0 0-1,0 0 0,0-1 1,0 1-1,-1 0 0,1 0 0,0 0 1,0 0-1,0 0 0,0 0 0,0 0 1,-1-1-1,1 1 0,0 0 1,0 0-1,0 0 0,-1 0 0,-6 4 2717,-5 10-621,-26 59-1727,4 2-1,3 1 1,3 1 0,3 1 0,-15 94 0,31-123-378,3 0-1,1 0 1,4 62 0,3-78-658,1-1 0,1 0 1,2 0-1,2 0 0,22 60 0,-27-85-159,0 0 1,1 0-1,0 0 1,0 0-1,1-1 0,-1 0 1,2 0-1,-1 0 1,0-1-1,8 6 0,-6-6-1235,1 0-1,-1 0 1,1-1 0,1 0-1,8 4 1,-1-3-1938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43.3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187 210 876,'0'-15'3070,"1"-1"-1,3-14 1,18-58 2373,-15 63-4143,-6 23-1170,-1 1 1,1 0 0,-1 0 0,1-1 0,-1 1 0,0 0 0,0-1 0,0 1-1,1 0 1,-1-1 0,0 1 0,-1 0 0,1-1 0,0 1 0,0 0 0,-1-1-1,1 1 1,0 0 0,-1 0 0,0-1 0,1 1 0,-1 0 0,0 0 0,0-2-1,-1 3 13,1-1-1,0 1 0,0 0 0,0 0 0,0-1 0,-1 1 1,1 0-1,0 0 0,0 0 0,-1 0 0,1 0 1,0 0-1,0 1 0,0-1 0,-1 0 0,1 1 1,0-1-1,0 1 0,0-1 0,0 1 0,0-1 0,0 1 1,0 0-1,0-1 0,-2 3 0,-11 8 344,0 1-1,1 0 1,0 1 0,1 0-1,0 1 1,1 1 0,1 0-1,-11 19 1,11-13-300,0 0 0,1 0 0,0 1 0,2 0 0,-8 46 0,13-54-172,0 0 0,1 0 0,1 0 0,0 1 0,1-1 0,1 0 0,5 23 0,-6-31-31,1-1 1,0 1-1,0-1 1,1 0 0,0 1-1,-1-1 1,2 0-1,-1-1 1,0 1-1,1 0 1,0-1-1,0 0 1,0 0-1,1 0 1,0-1-1,-1 1 1,1-1 0,0 0-1,0-1 1,1 1-1,6 2 1,-9-5-40,1 1 0,-1-1 0,0 0 1,1 0-1,-1 0 0,0-1 1,1 1-1,-1-1 0,0 0 0,0 1 1,0-2-1,1 1 0,-1 0 0,0-1 1,0 1-1,-1-1 0,1 0 1,0 0-1,-1 0 0,1 0 0,-1 0 1,3-4-1,3-2-307,0 0 0,-1 0 0,0-1 0,-1 0-1,8-15 1,2-10-820,-1-2-1,13-44 0,-21 55 1161,-2 0 1,0-1-1,-2 1 0,1-34 0,-4 59 41,0 0 0,0 0 0,0 0 0,0 0 0,1-1 0,-1 1 0,0 0 0,0 0 0,0 0 0,0-1 0,0 1 0,0 0 0,0 0 0,0 0 0,0-1 0,0 1 0,0 0 0,0 0 0,0 0 0,0 0 0,0-1 0,-1 1 0,1 0 0,0 0 0,0 0 0,0-1 0,0 1-1,0 0 1,0 0 0,0 0 0,-1 0 0,1 0 0,0-1 0,0 1 0,0 0 0,0 0 0,0 0 0,-1 0 0,1 0 0,0 0 0,0 0 0,0 0 0,-1 0 0,1 0 0,0-1 0,0 1 0,0 0 0,0 0 0,-1 0 0,1 0 0,-9 10 638,-7 17 265,8-11-501,0 1 1,2-1-1,0 2 1,1-1-1,0 1 1,2 0-1,-2 19 1,4-21-537,1-1 1,0 0 0,1 1 0,1-1 0,0 0 0,2 1 0,-1-2 0,10 25-1,-11-35-440,-1-1-1,1 1 1,0 0-1,0-1 1,0 0-1,0 1 1,1-1-1,5 5 1,-8-7 212,1-1 0,0 1 0,0-1 0,0 1-1,-1-1 1,1 1 0,0-1 0,0 0 0,0 1 0,0-1 0,0 0 0,0 0 0,0 0 0,0 1-1,0-1 1,1-1 0,-1 1-331,1 0-1,-1-1 1,0 1-1,1-1 1,-1 1-1,0-1 0,0 0 1,0 1-1,1-1 1,-1 0-1,0 0 1,0 0-1,0 0 1,1-1-1,3-4-2897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43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79 2728,'-3'-3'1522,"1"-1"0,0 0 0,0-1 0,0 1 0,1 0 0,-1 0 0,0-10 0,1 13-1300,1 0 0,0 0 0,-1-1 0,1 1-1,0 0 1,0 0 0,0-1 0,0 1 0,0 0 0,0-1 0,1 1-1,-1 0 1,0 0 0,0-1 0,1 1 0,-1 0 0,1 0 0,0 0-1,-1 0 1,1 0 0,0-1 0,-1 1 0,1 0 0,0 1 0,0-1-1,0 0 1,0 0 0,0 0 0,0 0 0,0 1 0,0-1 0,2 0-1,-1 0-120,0 1 0,-1 0-1,1 0 1,0 0 0,0 0-1,-1 1 1,1-1 0,0 0-1,0 1 1,-1-1 0,1 1-1,0 0 1,-1-1 0,1 1-1,-1 0 1,1 0 0,-1 0-1,1 0 1,-1 0 0,0 1-1,1-1 1,-1 0 0,0 0-1,0 1 1,0-1 0,0 1-1,1 2 1,2 3 325,1 0 1,-2 1-1,1-1 0,3 13 1,-2-4-254,-2 0 0,0 0-1,-1 0 1,0 0 0,-2 0 0,0 1 0,0-1 0,-4 19 0,-5 16-334,-19 59-1,25-107-279,0-12 59,1-11-192,3 2 214,0 1 0,2-1 0,0 1 0,1 0 0,11-32 0,43-78 36,-52 116 351,1 0 1,0 1-1,0 0 1,1 0 0,0 1-1,11-10 1,-19 19-13,1-1 1,-1 1-1,1-1 1,0 1-1,-1-1 0,1 1 1,0 0-1,-1-1 1,1 1-1,0 0 0,-1 0 1,1-1-1,0 1 1,0 0-1,-1 0 0,1 0 1,0 0-1,0 0 0,-1 0 1,1 0-1,0 0 1,0 0-1,-1 0 0,1 0 1,0 1-1,0-1 1,0 1-1,1 0 55,0 0 0,0 0 0,0 1 0,-1-1 0,1 1 0,-1 0 0,1-1 0,-1 1 0,2 3 0,2 3 293,0 0 0,-1 1-1,5 14 1,-6-11-200,-1 1-1,0-1 1,0 1-1,-1 0 1,-1-1-1,0 1 1,-3 21-1,-23 92-2580,15-78-1476,7-36 1516,-3 13-4149,9-13-2508,2-10 5408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2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3 199 2432,'-1'-4'917,"1"-1"-1,-1 1 0,1 0 1,0-1-1,0 1 0,0-1 0,0 1 1,1-1-1,0 1 0,0 0 1,0-1-1,0 1 0,1 0 1,2-6-1,0 4-440,0 0-1,0 0 1,1 0-1,-1 1 1,1 0-1,0-1 1,1 1-1,6-4 1,3-1-318,1 0 0,0 1 0,0 1 0,1 1 1,0 0-1,23-6 0,-29 10-338,0 1 1,1 0-1,-1 1 0,1 0 0,-1 1 1,1 0-1,-1 0 0,1 1 0,-1 1 1,1 0-1,-1 1 0,0 0 0,18 8 1,-19-7-892,-1 1 0,0 0 1,14 12-1,-15-10-824,0 0 1,-1 0-1,13 16 0,-11-8-1176,-1 2 64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44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457 136 300,'0'-11'3282,"-1"1"-1,0-1 1,0 0 0,-5-17-1,5 23-2245,-1 0-1,0 0 0,0 0 0,-1 0 1,1 1-1,-1-1 0,0 1 1,-1-1-1,1 1 0,-8-7 1,9 10-980,1 0 0,-1 0 0,1 1 1,-1-1-1,1 0 0,-1 1 0,1-1 1,-1 1-1,0 0 0,1-1 1,-1 1-1,0 0 0,1 0 0,-1 0 1,0 0-1,1 0 0,-1 1 1,0-1-1,1 0 0,-1 1 0,0-1 1,1 1-1,-3 1 0,-1 0-67,1 0 0,-1 1 0,1-1 0,0 1 0,0 0-1,-7 6 1,6-3-9,0 0 0,0 1 0,1 0 0,0 0 0,0 0 0,0 0 0,1 1 0,-3 9 0,4-12-285,0 1-1,1-1 1,0 1 0,0-1 0,0 1-1,1-1 1,0 1 0,0 0-1,1-1 1,-1 1 0,1 0 0,2 8-1,-2-13 139,-1 0 0,0 1 0,1-1 0,-1 0 0,1 0 0,-1 0 1,1 0-1,0 0 0,0 0 0,-1 0 0,1 0 0,0 0 0,0 0 0,0 0 0,0 0 0,0 0 0,0-1 0,0 1 0,0 0 0,0-1 0,1 1 0,-1-1 0,0 1 0,0-1 0,1 0 0,0 1 0,1-1 4,-1 0 0,0-1-1,1 1 1,-1-1 0,1 1-1,-1-1 1,0 0 0,0 0 0,0 0-1,1 0 1,-1 0 0,4-4-1,2-1-70,-1-1 0,1 0 0,-1 0 0,0-1-1,9-13 1,-2 0 10,1-2 514,15-28 0,-30 50-217,0 1 0,1-1 0,-1 1 0,0-1 0,0 1-1,1-1 1,-1 1 0,0-1 0,0 1 0,0-1 0,1 1 0,-1-1 0,0 1-1,0-1 1,0 1 0,0-1 0,0 0 0,0 1 0,0-1 0,0 1 0,0-1-1,-1 1 1,1-1 0,0 1 0,0-1 0,0 1 0,-1-1 0,1 1-1,0-1 1,0 1 0,-1-2 0,0 2 3,1 0 0,-1 0 1,0 1-1,1-1 0,-1 0 0,1 0 0,-1 0 0,1 0 1,-1 0-1,1 1 0,-1-1 0,1 0 0,-1 0 0,1 1 1,-1-1-1,1 0 0,0 1 0,-1-1 0,1 0 0,-1 1 1,1-1-1,0 1 0,-1-1 0,1 1 0,0-1 1,0 0-1,-1 1 0,1-1 0,0 1 0,0 0 0,-22 48 1413,2 0-1,-26 100 0,-5 110-1080,14-62-287,33-178-106,-48 202 24,34-156 305,-37 85 0,52-142-266,-17 33 420,19-38-426,-1 0 1,0 0 0,0-1-1,0 1 1,0 0 0,0-1-1,0 0 1,-1 1 0,1-1-1,-5 2 1,6-3-52,0-1 0,0 1 1,0-1-1,0 0 0,-1 0 0,1 1 0,0-1 0,0 0 1,-1 0-1,1 0 0,0-1 0,0 1 0,0 0 0,-1 0 1,1-1-1,0 1 0,0 0 0,0-1 0,0 0 0,0 1 1,0-1-1,0 1 0,0-1 0,0 0 0,0 0 0,0 0 1,0 1-1,0-1 0,0 0 0,1 0 0,-1 0 0,0 0 1,1 0-1,-1-1 0,1 1 0,-1 0 0,0-1 0,-3-7 41,1 0 0,-1-1 0,-2-12 0,5 19-32,-11-47 136,3-1 0,2 1 0,-1-54 0,7 28 15,12-106 1,-6 141-156,2 1 0,2 0 0,2 0-1,1 1 1,26-57 0,-32 84-66,1 1-1,-1 0 1,2 0-1,-1 1 1,1 0-1,1 0 1,13-11-1,-16 16-435,1 0 1,-1 0-1,1 0 0,0 1 0,0 0 0,1 1 0,-1 0 1,1 0-1,0 0 0,-1 1 0,1 0 0,14-1 0,23-3-6610,12 0-6858,-41 6 10388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44.7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200 68 1012,'-10'-33'8975,"9"31"-7801,-1-1 0,1 0-1,-1 1 1,0-1-1,0 1 1,0 0 0,0-1-1,0 1 1,0 0 0,-1 0-1,1 0 1,-1 1 0,1-1-1,-5-2 1,6 4-1071,1 1 0,-1-1 0,1 0 1,-1 0-1,1 0 0,-1 0 0,1 1 0,0-1 1,-1 0-1,1 0 0,-1 1 0,1-1 0,0 0 0,-1 1 1,1-1-1,0 0 0,-1 1 0,1-1 0,0 0 1,0 1-1,-1-1 0,1 1 0,0-1 0,0 1 0,0-1 1,0 0-1,-1 1 0,1-1 0,0 1 0,0-1 1,0 1-1,0-1 0,0 1 0,0-1 0,0 1 0,0-1 1,1 2-1,-3 29-633,1-23 845,-5 73-211,-4-2 0,-39 149 0,-2-28-2541,37-133-3460,2 0-6651,11-53 8088,4-4 216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45.1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1 257 732,'6'-5'8209,"17"-14"-2227,-18 19-5702,0-1 0,0 0 0,0 0 0,-1 0 0,1 0 0,0-1 0,-1 0 0,0 0 0,1 0 0,-1 0-1,0-1 1,0 1 0,0-1 0,0 0 0,-1-1 0,5-4 0,2-2 87,-1-2 0,0 1 0,-1-1 0,8-15 0,-14 22 58,0 0 0,0 0 0,-1 0 0,0 0 1,0-1-1,0 1 0,-1 0 0,1 0 1,-1-1-1,-1-9 0,1 13-196,-1-1 1,1 0-1,0 0 1,-1 0-1,0 0 1,1 0-1,-1 1 1,0-1-1,-1 0 1,1 1-1,0-1 1,-1 1-1,1-1 1,-1 1-1,0 0 0,0 0 1,0 0-1,0 0 1,0 0-1,-5-3 1,5 6-203,0 0 0,0 0 0,-1 1 0,1-1 0,0 1 1,0 0-1,0-1 0,1 1 0,-1 0 0,0 0 0,1 0 0,-2 3 1,-5 7-18,1 0 0,1 0 0,0 0 1,0 1-1,2 0 0,-1 0 1,-4 26-1,7-21-160,1 1 0,0-1 0,1 0 0,1 1 0,5 27 0,-5-40-125,1 1-1,-1-1 1,1 0-1,4 10 0,-4-13-311,0 0-1,0 1 1,0-1-1,1 0 0,-1 0 1,1 0-1,4 4 0,-4-5-210,0 0-1,0 0 1,0 0-1,0-1 1,0 1-1,0-1 1,0 0-1,1 0 0,-1 0 1,1 0-1,-1-1 1,0 1-1,1-1 1,-1 0-1,1 0 1,-1 0-1,1 0 1,-1-1-1,1 1 0,-1-1 1,4-1-1,10-5-3458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45.6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140 103 1592,'-14'-38'16257,"14"38"-15924,0-1 1,0 1-1,0-1 0,0 0 1,0 1-1,-1-1 0,1 1 1,0-1-1,0 1 1,-1-1-1,1 1 0,0 0 1,-1-1-1,1 1 0,-1-1 1,1 1-1,0 0 0,-1-1 1,1 1-1,-1 0 1,1-1-1,-1 1 0,1 0 1,-1 0-1,1-1 0,-1 1 1,0 0-1,0 0 0,0 0-154,0 0 0,1 1 0,-1-1-1,0 0 1,0 1 0,0-1 0,0 1-1,1-1 1,-1 1 0,0-1 0,0 1-1,1 0 1,-1-1 0,0 1 0,0 1-1,-2 2-173,0 0 0,1 0-1,-1 1 1,1-1-1,-3 8 1,-3 14 90,1-7-31,2 0 0,-5 30-1,9-42-60,1 0-1,0 0 1,0 0 0,0 0-1,1 0 1,0 0-1,1 0 1,-1 0 0,1-1-1,6 14 1,-4-11-20,1 0-1,0 1 1,1-2 0,0 1 0,0-1-1,13 14 1,-17-20 5,0 0 1,-1-1-1,1 1 1,0-1-1,0 0 1,0 1-1,0-1 1,0 0-1,0 0 1,1 0-1,-1 0 1,0-1-1,0 1 1,1-1-1,-1 1 0,0-1 1,1 0-1,-1 0 1,0 0-1,1 0 1,-1 0-1,0 0 1,1-1-1,-1 1 1,0-1-1,0 0 1,1 0-1,-1 1 0,0-2 1,0 1-1,0 0 1,0 0-1,0 0 1,0-1-1,3-3 1,1-1 5,-1-1 0,1 1 0,-1-1 0,0-1 1,-1 1-1,0-1 0,0 1 0,-1-1 0,1-1 0,-2 1 0,1 0 1,-1-1-1,-1 1 0,0-1 0,0 1 0,0-12 0,-1 6 67,0-1 0,-1 0 0,-1 0 0,0 1 0,-1-1-1,-1 1 1,0 0 0,-11-23 0,12 31 13,0 0 0,0 0 0,-1 0 0,1 1 0,-1-1-1,-1 1 1,1 0 0,-1 0 0,0 1 0,0-1 0,-7-4 0,9 8-59,0-1-1,0 1 1,0 0 0,0 0-1,0 0 1,0 0 0,0 1-1,0-1 1,0 1 0,0 0-1,0 0 1,0 0 0,-1 0-1,1 1 1,0-1-1,0 1 1,0 0 0,0 0-1,0 0 1,0 0 0,0 0-1,0 0 1,1 1 0,-1 0-1,-4 3 1,0 0-153,0 1 1,0 1-1,0 0 1,0 0 0,1 0-1,1 0 1,-1 1-1,1 0 1,0 0-1,1 1 1,0-1-1,0 1 1,1 0-1,-3 13 1,5-17-456,0 1 0,0 0 0,0 0 0,1 0 1,0 0-1,1 0 0,-1 0 0,1 0 0,0 0 0,3 8 1,-3-10-393,1 1 0,0-1 1,1 0-1,-1 0 1,1 0-1,-1 0 0,1 0 1,0-1-1,1 1 1,-1-1-1,0 0 1,1 0-1,0 0 0,5 3 1,13 6-3211,1 0 307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46.0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518 139 1688,'-3'-21'3180,"0"-8"3244,-10-40 0,13 68-6044,0 0-1,-1 0 0,1 0 0,0 0 0,-1 0 1,1 0-1,-1 0 0,1 0 0,-1 0 0,1 0 1,-1 0-1,0 0 0,1 0 0,-1 0 0,0 1 1,0-1-1,1 0 0,-1 0 0,-1 0 1,1 1-230,0 0 1,1 0 0,-1 0 0,0 0 0,1 0 0,-1 0 0,0 0 0,0 0-1,1 0 1,-1 1 0,0-1 0,1 0 0,-1 0 0,1 1 0,-1-1 0,0 0 0,1 1-1,-1-1 1,1 1 0,-1-1 0,1 0 0,-1 2 0,-5 4 79,1 0-1,1 1 1,-1-1 0,-3 9-1,4-9-49,-11 22 210,2 0 0,-18 52 0,-11 66 478,18-55-444,-100 456-219,117-510-204,-16 86-240,1 1-675,-39 123 1,58-236 124,0 0 1,-1 0-1,-1-1 1,0 1-1,0-1 0,-1 0 1,-13 18-1,19-28 622,-1 1-1,1-1 1,0 1-1,-1-1 1,1 0-1,0 1 1,-1-1-1,1 0 1,0 0-1,-1 1 1,1-1-1,0 0 1,-1 0-1,1 0 1,-1 1-1,1-1 1,0 0-1,-1 0 1,1 0-1,-1 0 1,1 0-1,-1 0 1,1 0-1,-1 0 1,1 0-1,0 0 1,-1 0-1,1 0 1,-1 0-1,1 0 1,-1-1-1,1 1 1,-1 0-1,-7-15-5019,3-21-2116,4 11 3448</inkml:trace>
  <inkml:trace contextRef="#ctx0" brushRef="#br0" timeOffset="1">123 843 2660,'-5'0'2780,"0"0"1,0-1-1,1 1 0,-1-1 1,0 0-1,0 0 0,-6-2 0,14-2 1265,7-3-3056,69-26-440,3 4-4383,18-6-9194,-52 21 3949,-26 10 4867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46.4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14 335 2512,'-14'-2'19035,"14"2"-18756,27-12 1603,-20 7-1620,0 0 1,-1 0-1,1 0 1,-1-1-1,0 0 1,-1 0-1,0-1 1,0 0 0,0 1-1,-1-1 1,0-1-1,0 1 1,5-14-1,-2 2 81,-2-1-1,0 1 0,0-1 0,2-32 0,-6 43-139,-1 0 0,0-1-1,-1 1 1,1 0 0,-2 0 0,1 0-1,-4-11 1,5 20-188,0 0 0,0-1-1,-1 1 1,1 0 0,0-1-1,0 1 1,0 0 0,0 0-1,0-1 1,-1 1 0,1 0 0,0 0-1,0 0 1,0-1 0,-1 1-1,1 0 1,0 0 0,0 0 0,-1-1-1,1 1 1,0 0 0,0 0-1,-1 0 1,1 0 0,0 0-1,-1 0 1,1 0 0,0 0 0,-1 0-1,1 0 1,0 0 0,0 0-1,-1 0 1,1 0 0,-12 7 186,-6 13-129,8-5-69,1 1 1,1 1-1,0 0 0,1 0 0,0 0 1,-3 20-1,2-6 18,3 0 0,-4 56 0,8-73-4,1 1 0,1 0 0,1 0 0,0 0 0,1-1-1,6 21 1,-7-30-74,0 1 0,0-1 0,1 0 0,0 0-1,0 0 1,0-1 0,0 1 0,8 7 0,-9-10-67,1 0-1,0 0 1,0 0 0,0 0 0,0 0 0,0-1-1,0 1 1,0-1 0,0 0 0,1 0 0,-1 0-1,0 0 1,1-1 0,-1 1 0,6-1 0,-5-1-338,1 1 0,-1-1 0,0 0 0,0 0 0,0-1 0,0 1 0,0-1 1,0 0-1,-1 0 0,1 0 0,0-1 0,-1 1 0,0-1 0,1 0 0,3-5 0,7-7-3196,23-33-1,-28 35 1874,37-57-6301,-25 35 4414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46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85 100,'0'-51'12070,"0"18"3989,-14 59-13741,-43 157-1375,29-88-685,13-45-181,-13 37-134,-25 141-1,32-134-1415,6-32-1356,6 2-4597,9-62 6640,0 0 0,-1 0 0,1 0 0,0 0-1,0 1 1,1-1 0,-1 0 0,0 0 0,1 0 0,-1 0 0,1 0 0,-1 0 0,1 0 0,0 0 0,0 0 0,2 3 0,5-1-3513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47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53 248 2672,'-15'-2'3977,"12"2"-2859,0 0 0,0 0-1,0-1 1,0 1 0,0-1 0,1 1 0,-1-1 0,0 0 0,0 0-1,1 0 1,-5-3 0,7 4-1001,1 0 0,-1-1 0,0 1 0,0 0 0,0 0 0,1-1 0,-1 1 0,0 0-1,0 0 1,1 0 0,-1-1 0,0 1 0,0 0 0,1 0 0,-1 0 0,0 0 0,1 0 0,-1 0 0,0-1 0,1 1 0,-1 0 0,0 0-1,1 0 1,-1 0 0,0 0 0,1 0 0,-1 0 0,0 0 0,1 1 0,-1-1 0,0 0 0,0 0 0,1 0 0,-1 0 0,2 2-52,0-1 0,-1 1 0,1-1 1,0 0-1,0 0 0,0 1 0,0-1 1,0-1-1,0 1 0,0 0 0,0 0 0,0-1 1,0 1-1,0-1 0,1 0 0,-1 0 1,0 0-1,0 0 0,0 0 0,1 0 1,-1 0-1,0-1 0,0 1 0,0-1 1,4-1-1,-2 0 0,-1 0 1,0 0-1,0 0 0,0 0 1,0-1-1,-1 1 1,1-1-1,0 0 0,-1 0 1,0 0-1,0 0 0,0 0 1,0 0-1,0 0 0,1-5 1,9-19 276,-8 19-142,0 0 0,-1 0 0,0 0 0,0 0 1,-1-1-1,0 1 0,0-1 0,-1 0 0,0 1 0,-1-16 0,0 21-178,-1-4 158,1 1 0,-1 0 0,-1-1-1,1 1 1,-4-7 0,5 12-157,0 0 0,-1 0 0,1 0-1,-1 0 1,1 1 0,-1-1 0,1 0 0,-1 1-1,1-1 1,-1 0 0,0 1 0,1-1 0,-1 1-1,0-1 1,0 1 0,1-1 0,-1 1 0,0-1 0,0 1-1,0 0 1,1-1 0,-1 1 0,0 0 0,0 0-1,0 0 1,0 0 0,0 0 0,0 0 0,0 0-1,0 0 1,1 0 0,-1 0 0,0 0 0,0 0-1,0 1 1,0-1 0,0 0 0,1 1 0,-1-1 0,0 1-1,0-1 1,1 1 0,-1-1 0,0 1 0,0-1-1,0 2 1,-7 4-9,0 0 0,1 1 0,0 0 0,0 1 0,0 0 0,1 0 0,0 0-1,1 0 1,0 1 0,0 0 0,1 0 0,0 1 0,-6 18 0,7-16-20,1 0-1,-1 1 1,2-1-1,0 0 1,0 1 0,1-1-1,1 1 1,0-1-1,1 0 1,0 1 0,5 13-1,-5-19-263,1 0-1,0-1 1,0 1 0,1-1-1,-1 1 1,2-1-1,-1 0 1,1-1-1,-1 1 1,2-1 0,7 7-1,-10-10-302,0 0 0,0 0 0,0 0 0,0-1 0,1 1 0,-1-1 0,1 1 0,-1-1 0,1 0 1,4 0-1,-5-1-146,1 0 0,-1 0 0,0 0 0,0 0 0,0-1 1,0 1-1,0-1 0,0 0 0,0 0 0,0 0 1,0 0-1,0 0 0,4-3 0,10-8-3633,1 0 175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47.6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56 118 2740,'-10'-10'4256,"-21"-18"6838,30 26-10292,-1 1 0,1-1 0,0 1 0,-1-1 0,1 0 0,0 0 0,0 0 0,0 0 0,0 0-1,1 0 1,-1 0 0,0 0 0,0-4 0,10 28-616,-1-5-112,-1 25 122,0 0-1,-3 0 0,-3 84 0,1 0-80,-2-119-113,0 0-3,0 0 0,1-1 1,-1 1-1,1 0 1,1-1-1,-1 1 1,1-1-1,4 10 0,-5-16 1,-1 1 0,0-1-1,1 0 1,-1 0 0,0 0 0,1 0-1,-1 1 1,1-1 0,-1 0-1,0 0 1,1 0 0,-1 0-1,1 0 1,-1 0 0,0 0-1,1 0 1,-1 0 0,1 0-1,-1 0 1,0 0 0,1-1-1,-1 1 1,1 0 0,-1 0-1,0 0 1,1 0 0,-1-1-1,0 1 1,1 0 0,-1 0-1,0-1 1,1 1 0,10-10-4,6-15-9,-2-1-1,0 0 1,-2 0 0,19-52 0,-8 17-9,95-229-110,-119 290 129,0 0 0,0 1 0,0-1 0,0 0 0,0 0 0,0 0 0,0 0-1,0 0 1,0 0 0,0 0 0,0 0 0,0 0 0,0 0 0,0 0 0,0 0 0,0 0 0,0 0 0,0 0 0,0 0 0,0 0 0,0 1 0,0-1 0,0 0 0,0 0 0,0 0 0,0 0 0,1 0 0,-1 0 0,0 0 0,0 0 0,0 0 0,0 0 0,0 0 0,0 0 0,0 0 0,0 0-1,0 0 1,0 0 0,0 0 0,0 0 0,0 0 0,0 0 0,0 0 0,0 0 0,1 0 0,-1 0 0,0 0 0,0 0 0,0 0 0,0 0 0,0 0 0,0 0 0,0 0 0,0 0 0,0 0 0,0 0 0,0 0 0,0-1 0,0 1 0,0 0 0,0 0 0,3 10-293,-1 10-502,-6 51-5216,0-1-5249,5-24 3356,1-24 4290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48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179 630 280,'-1'-50'10951,"-8"-24"-2785,4 53-3655,-8-28-1,12 49-4471,1-1 1,0 1-1,0 0 1,0-1-1,0 1 1,-1 0-1,1-1 1,0 1-1,0 0 1,-1-1-1,1 1 1,0 0-1,0-1 1,-1 1-1,1 0 1,0 0-1,-1 0 1,1-1-1,0 1 1,-1 0-1,1 0 1,-1 0-1,1 0 1,0 0-1,-1-1 1,1 1-1,0 0 1,-1 0-1,1 0 0,-1 0 1,0 0-1,-14 7 361,-11 15-268,16-11-103,0 1 0,1-1 0,1 1 0,0 1 1,0 0-1,1 0 0,1 1 0,0-1 0,1 1 0,-4 17 1,5-14-92,1 0 1,1 0-1,0 0 1,1 0-1,1 0 1,0 0-1,2 0 1,4 27-1,-5-39-90,0-1-1,0 0 1,1 0-1,-1 0 1,1 0 0,0-1-1,0 1 1,0 0-1,1-1 1,-1 1 0,5 3-1,-7-6 66,1 0 0,0-1-1,0 1 1,0 0 0,0-1-1,0 1 1,0-1 0,0 0-1,0 1 1,0-1-1,0 0 1,0 1 0,0-1-1,0 0 1,0 0 0,0 0-1,0 0 1,0 0 0,1 0-1,0-1-30,0 1-1,0-1 1,0 0-1,-1 0 0,1 0 1,0 0-1,-1 0 0,1 0 1,-1 0-1,1-1 0,-1 1 1,0-1-1,1 1 1,0-3-1,5-5-254,-2 0-1,1 0 1,-1-1-1,-1 0 1,0 0 0,4-12-1,13-67-278,-16 66 685,-1-4 1291,-1 0 0,0-43 0,-2 69-1198,-1 0 0,0 0 1,0 0-1,0 1 0,0-1 0,0 0 1,0 0-1,-1 0 0,1 0 1,0 1-1,0-1 0,-1 0 0,1 0 1,0 0-1,-1 1 0,1-1 1,-1 0-1,1 1 0,-1-1 0,0-1 1,0 2-94,1 1 0,-1-1 1,1 0-1,-1 0 0,1 0 0,-1 0 1,1 1-1,-1-1 0,1 0 1,0 0-1,-1 1 0,1-1 0,-1 0 1,1 1-1,0-1 0,-1 1 0,1-1 1,0 0-1,-1 1 0,1-1 1,0 1-1,0-1 0,-1 1 0,1-1 1,0 1-1,0-1 0,0 1 1,0-1-1,0 1 0,-1-1 0,1 1 1,0 0-1,-1 6-17,-1-1 0,1 1 0,0 0 0,0-1 0,1 1 0,0 0 0,0 0 0,0 0 0,1-1 0,0 1 0,2 7 0,4 6-265,0 0 1,13 24 0,-2-3-1253,-16-36 954,0 0-1,1 0 1,-1-1-1,1 1 0,0-1 1,0 0-1,1 1 1,-1-1-1,8 6 0,-9-9 190,-1 0-1,1 0 0,0 0 0,0 0 1,-1 0-1,1 0 0,0-1 0,0 1 0,0-1 1,0 1-1,0-1 0,0 0 0,-1 0 1,1 1-1,0-1 0,0-1 0,0 1 1,0 0-1,0 0 0,0-1 0,0 1 1,0-1-1,0 0 0,-1 1 0,1-1 1,0 0-1,0 0 0,-1 0 0,3-2 1,23-23-5537,-16 12 3020</inkml:trace>
  <inkml:trace contextRef="#ctx0" brushRef="#br0" timeOffset="1">550 184 700,'5'-45'4345,"-2"26"-1118,-1 1 0,-1 0-1,-1 0 1,-2-29 0,-4 29 2923,6 18-6062,-1 0 1,1 0-1,-1 0 0,1 0 0,-1 0 1,1 0-1,-1 0 0,1 0 0,-1 0 0,1 0 1,-1 0-1,1 0 0,-1 0 0,1 1 1,-1-1-1,1 0 0,0 0 0,-1 0 1,1 1-1,-1-1 0,1 0 0,-1 1 0,1-1 1,0 0-1,-1 1 0,1-1 0,0 0 1,-1 1-1,1-1 0,0 1 0,0-1 1,-1 2-1,-8 10 4,0 1 1,2 0-1,-1 1 1,1 0 0,1 0-1,1 1 1,-5 19-1,5-19-51,-25 91-10,-19 141 1,43-216-31,-2 14-650,1 1 0,3 1 1,1-1-1,6 64 1,-3-108 339,0 0 0,0 0 0,1 0 0,-1 0 0,1 0 0,-1 1 0,1-1 0,0 0 0,0 0 1,0 0-1,0-1 0,0 1 0,0 0 0,3 3 0,-4-5 133,1 0 1,-1 1-1,1-1 1,-1 0-1,1 0 0,-1 1 1,1-1-1,0 0 1,-1 0-1,1 0 0,-1 0 1,1 0-1,-1 0 0,1 0 1,-1 0-1,1 0 1,0 0-1,-1 0 0,1 0 1,-1 0-1,2-1 0,14-12-3374,-2-4-2017,17-28-1,-17 20 2100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2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192 134 2144,'0'-6'1571,"-3"-55"6592,3 56-7419,-1 0 0,-1-1 0,1 1 0,-1 0 0,1 1 1,-2-1-1,1 0 0,0 0 0,-5-5 0,6 9-582,0 0 0,-1 0 0,1 0-1,0 0 1,-1 0 0,1 0 0,-1 0 0,1 0 0,-1 1-1,0-1 1,1 1 0,-1-1 0,0 1 0,1-1 0,-1 1-1,0 0 1,0 0 0,1 0 0,-1 0 0,0 0 0,1 1-1,-1-1 1,0 0 0,1 1 0,-1-1 0,0 1 0,1-1-1,-3 2 1,-5 2 212,1 0 0,-1 0-1,-12 10 1,15-9-197,0 1 1,0-1-1,1 1 1,0 0-1,0 0 1,0 1-1,1-1 0,0 1 1,0 0-1,1 0 1,0 1-1,0-1 1,1 1-1,0-1 0,0 1 1,-1 12-1,1 0-229,0 1-1,2 0 0,0-1 1,1 1-1,5 23 0,-4-32-230,4 21-1027,-6-31 1082,1 0 0,-1 0 0,1-1 0,0 1-1,-1 0 1,1 0 0,0-1 0,0 1 0,0-1 0,0 1 0,0-1 0,1 1 0,1 1 0,-3-3 131,1 0 1,0 0 0,-1 1-1,1-1 1,0 0-1,0 0 1,-1 0 0,1 0-1,0 0 1,0 0-1,-1 0 1,1 0 0,0-1-1,0 1 1,-1 0-1,1 0 1,0-1 0,-1 1-1,1 0 1,0-1-1,-1 1 1,1-1-1,0 1 1,-1 0 0,1-1-1,-1 0 1,1 1-1,-1-1 1,1 1 0,0-2-1,17-23-979,-15 19 832,8-11 10,-1 0 1,-1-1 0,0 0 0,-2 0-1,0-1 1,7-32 0,-11 42 435,0 0-1,0 0 1,9-15 0,6-21 2784,-16 38-48,-7 14-2232,-4 15-772,5-4 58,0 0 0,1 0 1,1 0-1,1 1 0,1-1 1,1 21-1,2-15-1256,0 0 0,7 24-1,-9-44 622,0 0 0,0-1-1,0 1 1,1-1 0,-1 0-1,1 1 1,0-1 0,0 0 0,0 0-1,5 5 1,-6-7-176,1 1 1,0-1-1,0 0 0,-1 1 1,1-1-1,0 0 1,0 0-1,1 0 0,-1-1 1,0 1-1,0 0 1,3 0-1,3-1-2146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48.4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159 113 1680,'-45'14'10631,"-69"33"5007,129-49-14556,21-4-1390,5-6-1904,46-19 0,36-24-9218,-64 29 3490,-32 16 4247</inkml:trace>
  <inkml:trace contextRef="#ctx0" brushRef="#br0" timeOffset="1">431 15 2872,'-16'-14'25889,"16"14"-25623,-3 69 233,-20 108-1,6-56-602,-3 27-4504,19-123 1656,6-10-2985,14-31-9802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48.8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64 158 648,'-35'-25'17899,"38"36"-14637,34 48-3034,-27-43-217,-8-13-13,0 0 0,0 1-1,1-1 1,-1 0 0,1 0-1,-1 0 1,4 2 0,-5-4 0,0-1 1,0 0 0,-1 1 0,1-1 0,0 0 0,0 1 0,0-1 0,0 0 0,0 0-1,0 0 1,0 0 0,0 0 0,0 0 0,0 0 0,-1 0 0,1 0 0,0 0 0,0-1-1,0 1 1,0 0 0,0-1 0,0 1 0,0 0 0,-1-1 0,1 1 0,0-1 0,0 1-1,-1-1 1,1 0 0,0 1 0,-1-1 0,1 0 0,0 0 0,0-1 0,3-3 20,0-1 1,0 0 0,0 0-1,-1-1 1,0 1 0,0-1-1,-1 1 1,0-1-1,2-12 1,-2 9 361,0-1 0,-1 1 0,0-1 1,-1 1-1,0-1 0,-2-10 0,1 14 62,-1 1 0,1 0-1,-1 0 1,0-1 0,-1 1 0,1 0 0,-7-9 0,8 13-397,0 1 0,0 0 0,0-1 0,0 1 0,0 0 0,-1-1 0,1 1 0,0 0 0,-1 0 0,1 0 0,-1 0 0,1 1 0,-1-1 0,0 0 0,1 0 0,-1 1 0,0-1 0,1 1 0,-1 0 0,0 0 0,0-1 0,1 1 0,-1 0 0,0 0 0,0 0 0,1 1 0,-1-1 0,0 0 0,0 1 0,1-1 0,-1 1 0,-1 0 0,-3 2-79,1 0-1,0 0 1,0 1-1,0 0 1,1 0-1,-1 0 1,1 0-1,0 0 1,0 1-1,0 0 1,1 0-1,0 0 1,-6 11-1,4-5-905,0 0 0,1 1-1,0 0 1,1 0 0,-3 21 0,5-26-349,1-1 1,1 1 0,-1-1 0,1 0 0,0 0-1,1 1 1,0-1 0,0 0 0,0 0 0,0 0-1,1 0 1,0-1 0,0 1 0,5 5 0,7 8-2577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49.5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101 155 692,'-10'-14'3313,"7"10"-2079,0 0-1,0 0 1,0 0 0,1-1-1,0 1 1,0-1-1,0 0 1,-2-9-1,3 13-892,1 0 0,-1-1-1,1 1 1,-1-1 0,1 1-1,-1 0 1,0-1 0,1 1 0,-1 0-1,0 0 1,0 0 0,0 0-1,0 0 1,0 0 0,-2-2-1,-13-2 7061,14 7-7301,1 1 1,-1-1-1,1 0 0,0 1 0,0-1 1,0 1-1,0-1 0,1 1 0,-1 0 1,0 4-1,-1 2 27,-4 12-91,1-1 0,1 1 0,1 1-1,0-1 1,2 0 0,1 0 0,0 1-1,2-1 1,0 0 0,6 24 0,-7-42-110,0 0 1,0 0-1,0 1 1,0-1-1,1 0 1,-1 0-1,1 0 1,0-1-1,-1 1 1,1 0-1,1-1 1,-1 1-1,0-1 1,1 0-1,-1 1 1,1-1-1,5 3 0,-6-5-85,0 1-1,1 0 0,-1-1 1,1 1-1,-1-1 0,1 0 1,-1 0-1,1 0 0,-1 0 1,1 0-1,-1-1 0,1 1 1,-1-1-1,1 1 0,-1-1 1,0 0-1,1 0 0,-1 0 1,0 0-1,0-1 0,1 1 1,-1 0-1,0-1 0,1-1 1,4-3-206,-2 1 1,1-1-1,0 0 1,-1 0-1,0-1 1,-1 1-1,0-1 1,0 0-1,0 0 1,3-9-1,-2 3 181,-1-1 0,-1 1 0,0-1-1,-1 0 1,1-14 0,-2 23 262,-1 0 0,-1 0 0,1 0-1,-1 0 1,1 0 0,-1 0 0,-1 0 0,1 0 0,-1 1-1,0-1 1,0 0 0,-3-5 0,2 6 218,0 0-1,0 0 1,-1 0 0,1 0-1,-1 0 1,0 1 0,1 0-1,-2 0 1,1 0-1,0 0 1,-1 1 0,1 0-1,-1 0 1,1 0 0,-1 0-1,0 1 1,0-1 0,-9 0-1,4 1 112,-3 0 397,23-2-614,26-5-796,0-1-1,-1-2 1,0-1-1,32-17 1,-47 21 450,-15 6 180,1 0 1,0 0-1,-1-1 1,0 0 0,10-6-1,-21 11 3054,5-2-3032,1 0-1,-1 0 0,0 0 1,1 0-1,-1 1 1,0-1-1,1 0 1,-1 0-1,0 1 1,1-1-1,-1 0 0,1 1 1,-1-1-1,0 1 1,1-1-1,-1 1 1,1-1-1,-1 1 1,1-1-1,0 1 0,-1-1 1,1 1-1,0 0 1,-1-1-1,1 1 1,0 0-1,-1-1 0,1 2 1,-6 24 50,1 0 1,1 0-1,1 0 0,2 0 1,1 28-1,-5 66-100,2-93 3,3-18-41,0-1 1,-1 1-1,-1-1 1,1 0-1,-1 1 1,-1-1-1,-3 9 1,6-17 22,-1 0 0,1 0 0,0 0 1,0 0-1,-1 0 0,1 0 0,0-1 1,0 1-1,-1 0 0,1 0 0,0 0 1,0 0-1,0 0 0,-1 0 0,1 0 1,0-1-1,0 1 0,0 0 0,0 0 1,-1 0-1,1 0 0,0-1 0,0 1 1,0 0-1,0 0 0,0 0 0,0-1 1,-1 1-1,1 0 0,0 0 0,0-1 1,0 1-1,0 0 0,0 0 0,0-1 1,0 1-1,0 0 0,0 0 0,0-1 1,0 1-1,0 0 0,0 0 0,0-1 1,-3-13-401,5-22 256,0-1 1,3 1-1,1 0 1,1 0 0,2 1-1,25-62 1,-32 91 260,1 0 0,0 1 0,0-1 0,1 1 0,0 0 0,0 0 0,0 0 0,0 1 0,1-1 0,-1 1 0,9-5-1,-11 7-74,0 1-1,0 0 0,1 0 0,-1 0 0,0 0 0,0 0 0,1 1 1,-1-1-1,1 1 0,-1-1 0,0 1 0,1 0 0,-1 0 0,1 0 1,-1 0-1,1 0 0,-1 1 0,0-1 0,1 1 0,-1 0 0,0-1 1,1 1-1,-1 0 0,0 1 0,0-1 0,0 0 0,0 0 0,0 1 0,0-1 1,0 1-1,2 3 0,1 0-1,0 1 1,-1 0 0,0 1-1,0-1 1,0 1-1,-1 0 1,0-1-1,0 1 1,-1 1 0,0-1-1,0 0 1,1 15-1,-1 6-19,-1 1 0,-3 28-1,2-56-1,-1 18-439,-1 0 0,-2 0-1,1-1 1,-9 22 0,-2-4-3532,-3-1-4352,7-23 93,4-9 4343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49.9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299 62 3080,'-4'-33'10267,"3"4"4868,9 39-14329,3 11-575,-1 2 0,-1-1-1,0 1 1,-2 0 0,-1 1 0,-1 0-1,-1 0 1,2 46 0,-7-20-171,-1 0 1,-2-1-1,-16 68 1,-68 258-1122,27-192-2847,-20-8-5509,59-137 4846,-30 37 1,15-24 74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50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36 1316,'-4'1'884,"-47"10"8627,-1-6 5276,64-1-12465,50 0-1704,66-4 0,-48-1-472,868-31 340,-770 23-259,-59 3-78,506-4 345,-617 10-501,-6 0-6,0 0 1,1 0-1,-1 0 1,1 0-1,-1 0 0,0 0 1,1 1-1,-1-1 1,0 1-1,0 0 1,1 0-1,3 2 1,-6-3-17,0 1 0,0-1 0,0 1 0,0-1 0,0 0 0,0 1 0,0-1 0,0 1 0,0-1 0,0 1 1,-1-1-1,1 1 0,0-1 0,0 0 0,0 1 0,-1-1 0,1 1 0,0-1 0,0 0 0,-1 1 0,1-1 1,0 0-1,-1 1 0,1-1 0,0 0 0,-1 1 0,1-1 0,0 0 0,-1 0 0,1 1 0,-1-1 0,1 0 1,-1 0-1,-15 9-1233,6-6 57,1 0 1,0-1 0,-1 0 0,0-1 0,1 0 0,-1 0 0,0-1-1,0 0 1,-14-3 0,-4-1-2772,1-1 0,-30-11-1,9 0-579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54.3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398 160 1204,'14'-33'9239,"-3"-21"-4373,-4 15-951,1 14 1871,-7 16-1370,-7 14-3527,-8 12-1120,-86 160 695,51-84-334,8-21-450,-76 101 0,36-81-6506,80-91 6409,0 0-1,1-1 1,-1 1 0,0 0-1,0-1 1,0 1 0,0 0-1,0-1 1,0 1 0,0-1 0,0 0-1,0 1 1,0-1 0,0 0-1,0 0 1,0 0 0,-2 1-1,2-2 95,0 1 0,1 0 0,-1 0 0,1 0 0,-1 0 1,1 0-1,-1-1 0,1 1 0,-1 0 0,1-1 0,0 1 0,-1 0 0,1-1 0,-1 1 0,1 0 0,0-1 0,-1 1 0,1-1 0,0 1 0,-1 0 0,1-1 0,0 1 0,0-1 0,-1 1 1,1-1-1,0 1 0,0-1 0,0 0 0,0 1 0,0-1 0,0 1 0,0-1 0,0 1 0,0-2 0,0-5-3378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54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57 736,'5'-50'21799,"0"43"-17451,-5 8-4304,0-1 0,0 0 0,0 0 0,0 0 0,0 0 1,0 0-1,0 0 0,0 1 0,0-1 0,0 0 0,1 0 0,-1 0 0,0 0 0,0 0 1,0 0-1,0 0 0,0 1 0,0-1 0,0 0 0,0 0 0,0 0 0,0 0 0,0 0 1,0 0-1,0 0 0,1 0 0,-1 0 0,0 0 0,0 1 0,0-1 0,0 0 0,0 0 0,0 0 1,0 0-1,1 0 0,-1 0 0,0 0 0,0 0 0,0 0 0,0 0 0,0 0 0,0 0 1,1 0-1,-1 0 0,0 0 0,0 0 0,0 0 0,0 0 0,0 0 0,0 0 0,1 0 1,-1-1-1,0 1 0,0 0 0,0 0 0,0 0 0,0 0 0,0 0 0,0 0 0,0 0 0,0 0 1,1 0-1,-1 0 0,0-1 0,0 1 0,1 5 45,0 0 0,0-1 0,0 1 0,1-1 0,0 1 0,4 7 0,2 3 91,-2 5-1,1 1 0,-2-1 0,-1 1 0,2 22-1,0 87 89,-6-98-626,-2-1 0,-1 1 0,-1-1 1,-2 1-1,-1-1 0,-11 31 1,0-26-2498,4-15-1793,10-19 1406,4-2 2972,-1 0 1,1 0 0,0 0-1,-1 0 1,1 0 0,0 0 0,-1 0-1,1 0 1,-1 0 0,1 0-1,0 0 1,-1 0 0,1 0-1,0 0 1,-1 0 0,1-1 0,0 1-1,-4-6-5134,2 3 4320,-4-4-2678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55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75 544,'-18'1'15085,"26"-5"-11399,9-1-3190,1 1-1,18-3 0,19-3-1253,9-11-2870,-30 9-784,0 2-3323,-26 7 4499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55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109 149 708,'-14'-28'9118,"1"-8"11125,10 45-20163,-58 177 767,56-165-839,1 0 1,0 0-1,2 1 0,0 0 1,2 0-1,4 42 0,-3-57-6,0 0 0,1 0 0,-1-1 0,1 1 0,1-1 0,-1 1 0,7 9 0,-8-15-4,0 1 0,0-1 0,0 1-1,0-1 1,1 0 0,-1 1 0,1-1-1,-1 0 1,1 0 0,-1 0 0,1 0-1,0 0 1,-1-1 0,1 1 0,0 0-1,0-1 1,-1 0 0,1 1 0,0-1-1,0 0 1,0 0 0,0 0 0,-1 0-1,1 0 1,0 0 0,0 0 0,0-1-1,0 1 1,-1-1 0,1 1 0,0-1-1,3-1 1,2-1-22,-1-1-1,1 1 1,-1-1 0,1 0-1,-1-1 1,-1 1-1,1-1 1,-1-1 0,1 1-1,7-12 1,-6 7 2,-1-1-1,0 0 1,0 0 0,-1-1-1,7-23 1,-6 10 17,-1 0 0,-2 0 0,0-1 0,-1 1 0,-4-47-1,0 49 10,-1 0 0,0 1 0,-2-1 0,-1 1 0,-16-42 0,22 63-5,-1-1-1,1 1 1,-1 0 0,0-1 0,1 1 0,-1 0-1,0-1 1,0 1 0,0 0 0,0 0 0,0 0-1,-1 0 1,1 0 0,0 0 0,0 0 0,-1 0-1,1 0 1,0 0 0,-1 1 0,1-1 0,-1 1-1,1-1 1,-1 1 0,-1-1 0,1 1-4,-1 1 0,1-1 1,0 1-1,-1-1 0,1 1 0,0 0 1,0 0-1,-1 0 0,1 0 0,0 0 1,0 0-1,0 0 0,0 1 0,-1 1 1,-8 7-224,1 0 1,0 1-1,-15 23 1,25-34 216,-5 7-524,0 0 0,1 0 0,0 0-1,1 1 1,-1-1 0,2 1 0,-1 0-1,1 0 1,-2 12 0,3-16-192,1 0 1,0 0-1,0-1 1,1 1-1,-1 0 1,1 0-1,-1 0 1,1-1-1,1 1 1,-1 0-1,0-1 1,1 1-1,0-1 0,0 1 1,0-1-1,0 0 1,0 0-1,1 0 1,-1 0-1,1 0 1,0-1-1,5 5 1,12 5-3389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56.1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180 112 1288,'-3'-27'5268,"-5"-23"3855,7 46-7735,0 1 1,0-1-1,-1 1 0,1-1 0,-1 1 0,-3-4 0,5 6-1297,0 1 0,-1-1-1,1 1 1,0 0 0,-1-1 0,1 1-1,0-1 1,-1 1 0,1 0-1,-1-1 1,1 1 0,0 0 0,-1 0-1,1-1 1,-1 1 0,1 0-1,-1 0 1,1 0 0,-1 0-1,1 0 1,-1-1 0,1 1 0,-1 0-1,1 0 1,-1 0 0,1 0-1,-1 0 1,1 0 0,-1 1 0,1-1-1,-1 0 1,1 0 0,-1 0-1,1 0 1,0 1 0,-1-1-1,1 0 1,-1 0 0,1 1 0,-1-1-1,1 0 1,0 1 0,-1-1-1,1 0 1,0 1 0,-1-1 0,1 1-1,0-1 1,0 0 0,-1 1-1,1-1 1,0 1 0,0-1-1,0 1 1,0-1 0,-1 1 0,-14 39-479,9-23 812,-15 38-34,-16 72 1,18-60-193,18-63-187,-28 111 178,27-102-189,0 0 0,1-1 0,1 1 0,0 0 0,0 0 0,1 0 0,4 15 0,-5-26-16,0-1 0,1 1-1,-1 0 1,1-1 0,-1 1 0,1 0-1,0-1 1,0 1 0,0-1 0,0 1-1,0-1 1,0 1 0,0-1 0,0 0-1,0 0 1,1 1 0,-1-1 0,1 0-1,-1 0 1,1 0 0,-1-1 0,4 2-1,-2-1-115,-1-1-1,1 1 1,0-1 0,0 0-1,0 0 1,0 0-1,-1-1 1,1 1 0,0-1-1,0 1 1,-1-1-1,6-2 1,3-2-1062,0-1 0,0 0 0,-1 0-1,0-1 1,13-13 0,1-1-4629,0-2-1,32-42 1,-45 48 2799</inkml:trace>
  <inkml:trace contextRef="#ctx0" brushRef="#br0" timeOffset="1">135 337 2288,'-45'13'8336,"26"-11"-2063,32-7 897,26-8-6663,-30 9-193,27-8-1826,6-2-3327,-3-5-5255,-32 17 6705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2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7 160 2388,'-6'-29'9255,"7"-2"-5281,0 27-3890,0-1-1,0 0 0,1 1 0,-1 0 0,1-1 1,0 1-1,0 0 0,1 0 0,-1 0 0,1 0 1,0 0-1,0 1 0,0-1 0,0 1 0,0 0 1,1 0-1,4-3 0,-6 5-47,-1 0 0,0 1 0,1 0 1,-1-1-1,1 1 0,-1 0 0,1 0 0,0 0 0,-1 0 0,1 0 1,-1 0-1,1 0 0,-1 1 0,1-1 0,-1 0 0,0 1 1,1-1-1,-1 1 0,1 0 0,-1-1 0,0 1 0,1 0 1,-1 0-1,0 0 0,0 0 0,0 0 0,0 0 0,0 0 1,0 0-1,0 1 0,0-1 0,1 2 0,1 1 179,1 2 0,-1-1 0,1 0 0,-2 1 0,1-1 0,2 9 0,-4-11-141,4 11 133,-1 0 0,-1 0 0,0 0 0,-1 1 1,0-1-1,-1 1 0,-2 29 0,0-39-195,-1 6 13,1-1 0,-1 0 0,-1 1 0,0-1 0,0 0 0,-6 11 0,8-21-21,1 1 0,0-1 0,0 1 0,0-1 0,-1 0 0,1 1 0,0-1 0,0 1 0,-1-1 0,1 1 0,0-1 0,-1 0 0,1 1 0,-1-1 0,1 0 0,0 1 0,-1-1 0,1 0 0,-1 1 0,1-1 0,-1 0 0,1 0 1,-1 0-1,1 1 0,-1-1 0,1 0 0,-1 0 0,1 0 0,-1 0 0,1 0 0,-1 0 0,1 0 0,-1 0 0,1 0 0,-1 0 0,0-1 0,1 1 0,-1 0 0,1 0 0,0 0 0,-1-1 0,1 1 0,-1 0 0,1 0 0,-1-1 0,1 1 0,-1 0 0,1-1 0,0 1 1,-1-1-1,1 1 0,0 0 0,-1-1 0,1 1 0,0-1 0,-1 0 0,0-1 0,-1 0 0,1-1 0,0 1 0,0-1 1,0 1-1,0-1 0,0 1 0,0-1 0,1 0 1,-1-2-1,2-5-16,0 0 1,0 1-1,1-1 1,1 1-1,-1 0 1,2-1-1,-1 1 1,10-16-1,5-5-20,22-30 0,-30 46 65,1 1 0,0 0 0,16-14 0,-23 23 73,0 0 0,1 1 0,-1 0 0,1 0 0,-1 0 0,1 0 0,0 1 0,0 0 0,0 0 0,1 0 0,-1 1 0,0 0 0,1 0 0,5-1 0,-7 2-2,0 0 0,0 1-1,-1-1 1,1 1 0,0-1-1,-1 1 1,1 1 0,0-1-1,-1 0 1,1 1 0,-1 0-1,0-1 1,1 1-1,-1 1 1,5 4 0,-4-3-26,0 0 1,-1 0 0,0 1-1,0-1 1,0 1-1,0 0 1,-1 0-1,0 0 1,4 10 0,-3-3-281,-1-1 0,0 0 1,-1 1-1,0-1 0,-1 1 1,0-1-1,-1 1 0,0-1 1,-4 19-1,-16 26-4048,10-33 366,-2-1 0,0 0 0,-23 27 0,15-22 45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56.5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9 218 204,'-2'-8'1557,"0"-1"0,0 0-1,1-1 1,0 1 0,1 0 0,0 0 0,0 0-1,1 0 1,0-1 0,3-9 0,-2 12-850,0 0 0,0 1-1,0-1 1,1 1 0,0 0 0,0 0 0,1 0-1,-1 0 1,1 1 0,1-1 0,-1 1 0,1 0 0,0 0-1,7-5 1,-9 8-673,0 0-1,0 0 1,1 1 0,-1-1-1,1 1 1,-1 0 0,1 0-1,-1 0 1,1 0 0,0 1-1,-1-1 1,1 1 0,0 0-1,6 1 1,-6 0-286,0-1 0,0 1-1,0 0 1,0 0 0,-1 1 0,1-1 0,-1 1 0,1 0 0,-1 0 0,0 0 0,1 1 0,-1-1-1,0 1 1,2 2 0,4 4-1628,0-1 0,0-1-1,15 9 1,-15-10-384,0 1 0,-1-1-1,1 1 1,11 14 0,-6-3-1356</inkml:trace>
  <inkml:trace contextRef="#ctx0" brushRef="#br0" timeOffset="1">820 264 44,'-24'-1'9331,"-2"-1"7347,30 0-14998,8 0-508,120 6-2529,-43 1-5883,-66-6 3791,-19 1 2063,1 0 1,-1-1-1,0 1 0,1 1 0,-1-1 1,1 1-1,-1-1 0,7 3 1,-3 2-1883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56.9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36 2752,'-32'19'22703,"120"-33"-20025,0 0-6696,-1-5-8179,-68 14 7859,-2 2 94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57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342 115 2408,'0'-6'2515,"-1"-28"4432,1 32-6261,0 0 1,0 0 0,0 0 0,-1 0-1,1 0 1,-1 0 0,1 0 0,-1 0-1,1 0 1,-1 1 0,0-1-1,-1-2 1,1 4-468,1 0 1,0-1-1,0 1 0,-1 0 0,1 0 0,0 0 1,-1-1-1,1 1 0,0 0 0,0 0 0,-1 0 1,1 0-1,0 0 0,-1-1 0,1 1 0,-1 0 1,1 0-1,0 0 0,-1 0 0,1 0 0,0 0 1,-1 0-1,1 0 0,0 0 0,-1 0 0,1 1 1,0-1-1,-1 0 0,1 0 0,-1 0 1,-7 12 2158,-4 28-3166,8-22 1575,-13 25-478,-1 0 0,-2-2-1,-41 63 1,22-38-238,-11 13-226,-11 21-1535,43-65-3034,4-1-3559,22-62-3997,-1 14 8552</inkml:trace>
  <inkml:trace contextRef="#ctx0" brushRef="#br0" timeOffset="1">296 96 948,'1'-95'29469,"8"136"-29288,3 11-71,-7 82-183,-14 171-1,4-219-1572,3-47-1652,2-14-4787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57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86 1932,'-6'-6'8303,"6"5"-7942,-1 1 1,1-1-1,0 1 0,0 0 0,0-1 0,0 1 0,0-1 0,8-13 5540,15-7-3209,-13 17-2952,0 0 0,0 1 1,0 0-1,0 1 1,0 0-1,17-1 0,14-3-2881,-19 1 243,-14 3 1255,-1 0 0,1 0 0,0 1 1,0 0-1,10 0 0,-3 3-1704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58.1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90 215 3136,'-32'-48'19566,"23"35"-15571,-3-2-44,7 17-3181,1 11-1068,-4 42 309,-10 93 30,17-127-39,0-1 1,2 1-1,1 0 0,0 0 0,6 21 1,-7-38-16,0-1 0,0 1 0,0-1 0,0 1 0,1-1 0,-1 1 0,1-1 1,0 0-1,0 0 0,0 0 0,1 0 0,-1 0 0,1 0 0,5 4 0,-6-6-10,0 0-1,0 0 1,0 0-1,1-1 0,-1 1 1,0-1-1,1 1 0,-1-1 1,0 0-1,1 0 1,-1 0-1,0 0 0,1 0 1,-1 0-1,0-1 1,0 1-1,1-1 0,-1 0 1,0 0-1,0 0 1,0 0-1,0 0 0,0 0 1,3-2-1,6-5-35,-1 1-1,0-1 0,-1-1 1,0 0-1,0 0 1,-1-1-1,0 0 0,0 0 1,-1-1-1,-1 0 1,0 0-1,0-1 0,4-14 1,-1 0 89,-2 0 0,0 0-1,-2-1 1,-1 0 0,1-33 0,-4 45 39,-1-1 0,-1 1 1,-1 0-1,0 0 0,-5-15 1,5 24-33,0-1 0,0 0 0,0 1 0,-1-1 0,0 1 1,-1 0-1,1 0 0,-1 0 0,0 1 0,-1-1 0,1 1 0,-1 0 1,-7-5-1,10 8-35,0 1 1,-1-1 0,1 1-1,-1 0 1,1-1 0,-1 1-1,0 1 1,1-1 0,-1 0-1,0 1 1,0-1 0,0 1-1,1 0 1,-1 0 0,0 0-1,0 0 1,0 0 0,-3 1-1,1 1-19,1 0-1,-1-1 0,0 1 1,1 1-1,-1-1 0,1 1 1,0 0-1,0-1 0,-7 8 1,5-4-301,0 0 0,0 1 0,1 0 0,0 0 1,0 1-1,0-1 0,1 1 0,0 0 0,1 0 1,-1 0-1,-2 13 0,6-18-165,-1 1-1,1-1 1,0 0-1,0 1 1,0-1 0,1 1-1,-1-1 1,1 0-1,0 1 1,0-1-1,0 0 1,0 0-1,0 0 1,1 0 0,0 0-1,-1 0 1,1 0-1,3 3 1,2 2-1876,1 0 1,0-1-1,1 0 0,12 8 1,3 2-1591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1:58.5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327 118 2736,'-11'-24'4744,"7"13"-1235,-1 1-1,0 0 0,-10-15 0,10 14-905,-4-6 2074,5 17-3371,1 12-1579,-9 55 401,-29 85 0,16-64-259,-15 30-2486,8-42-6419,31-74 7988,1 0-1,-1 0 1,0 0 0,-1-1 0,1 1 0,0 0 0,0 0-1,-1-1 1,1 1 0,-4 2 0,0-1-2696</inkml:trace>
  <inkml:trace contextRef="#ctx0" brushRef="#br0" timeOffset="1">226 142 1792,'-1'-8'1569,"2"-1"0,-1 1 0,1-1 0,1 1 0,0 0 0,0-1 0,0 1 0,1 0 0,0 0 0,5-8 0,-6 13-1301,0 0-1,0 0 0,1 0 0,-1 0 1,1 0-1,-1 1 0,1-1 0,0 1 0,0 0 1,0 0-1,1 0 0,-1 0 0,0 0 0,1 1 1,-1-1-1,1 1 0,-1 0 0,1 0 1,0 0-1,-1 1 0,1-1 0,0 1 0,0 0 1,-1 0-1,5 1 0,-2-1-190,0 1 1,0 0-1,0 0 1,0 1-1,0-1 0,0 1 1,-1 1-1,1-1 0,-1 1 1,1 0-1,-1 0 1,0 1-1,0-1 0,-1 1 1,9 8-1,-8-5-17,0 0-1,0 0 1,-1 0-1,0 0 1,0 1-1,0 0 1,-1 0-1,-1 0 1,1 0-1,1 13 1,-2-7-10,0 1 1,-1 0-1,-1 0 1,-1 0-1,0 0 1,0 0-1,-2 0 1,0 0-1,0-1 1,-2 1-1,0-1 0,-10 22 1,3-17 24,0-1 0,-1 0 0,0 0 0,-2-2 0,0 0 0,-1 0 0,-34 25 0,25-24 67,0-1-1,-1-2 1,0 0-1,-1-2 0,-40 13 1,64-24-130,-41 11 197,41-11-191,-1-1 0,0 1 0,0-1 0,0 1-1,1-1 1,-1 0 0,0-1 0,0 1 0,-5-2 0,9 2-49,-1 0 1,0 0-1,1 0 0,0 0 1,-1-1-1,1 1 0,-1 0 1,1 0-1,-1-1 1,1 1-1,-1 0 0,1-1 1,0 1-1,-1-1 1,1 1-1,0 0 0,-1-1 1,1 1-1,0-1 1,0 1-1,-1-1 0,1 1 1,0-1-1,0 1 0,0-1 1,0 1-1,-1-1 1,1 0-1,7-15-2591,21-15-4084,-24 27 5560,4-4-1463,1 0-1,-1 1 1,1 0-1,13-8 1,-1 3-1571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2:01.5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5874 950 2136,'3'-26'8809,"11"-14"-4643,-5 15-2593,22-55 2707,-22 62-3329,-2-1 0,0 0 0,0 0 0,-2-1 0,-1 0 0,3-25 0,-7 19-630,-1 0 0,-1 1 0,-1 0 0,-1-1 1,-1 1-1,-2 1 0,0-1 0,-13-26 0,8 24-204,-1 0 0,-2 1-1,0 0 1,-2 2-1,-1-1 1,-34-35 0,41 51-106,0-1 1,-1 1 0,0 1 0,-1 0 0,0 1 0,0 0 0,0 1 0,-1 0 0,0 1 0,0 1 0,-1 0 0,1 1 0,-1 1 0,1 0-1,-22 0 1,10 2-20,0 1 0,0 2-1,0 0 1,0 2-1,1 0 1,-1 2-1,-44 18 1,57-19 4,1 0 1,0 0 0,1 1-1,-1 1 1,1 0-1,1 0 1,0 1-1,-10 11 1,17-17-1,-1 1 0,1 0 1,1 0-1,-1 0 0,0 0 0,1 1 1,0-1-1,0 0 0,0 1 0,1 0 1,-1-1-1,1 1 0,0 0 0,0 0 1,1 0-1,0 0 0,0-1 0,0 1 1,0 0-1,1 0 0,-1 0 0,1 0 0,0-1 1,1 1-1,2 6 0,-4-10 27,-2-8-10,-9-20-12,5 13-23,0 1 0,-15-23 0,7 20-25,0 0 1,-1 1-1,0 1 1,-1 0-1,-1 1 1,0 1-1,-24-13 1,15 12-3,-1 0 0,-1 2 0,1 1 0,-50-10 0,27 11 31,-1 3 0,0 2 0,0 1 0,-1 4 0,-85 10 0,101-5 46,1 0 1,0 3-1,0 1 0,1 1 0,-48 24 0,76-32-23,0 0-1,0 0 0,0 1 0,1 0 1,0 1-1,-7 6 0,10-10-5,1 1-1,0-1 0,-1 1 1,1 0-1,0 0 1,0 0-1,0-1 0,0 1 1,1 0-1,-1 0 0,0 0 1,1 0-1,0 0 1,-1 0-1,1 0 0,0 1 1,0-1-1,0 0 1,0 0-1,0 0 0,1 0 1,-1 0-1,1 0 0,0 2 1,-1 1 38,-7-7-15,-10-10-9,14 9-14,-29-17-25,0 1 0,-1 2 0,-1 1 0,0 2 0,-1 1 0,-1 1 0,0 3 0,0 1 0,-1 1 0,-62-3 0,46 9 23,1 1 1,-1 3-1,1 3 0,0 1 0,0 3 1,1 3-1,-50 17 0,91-26 4,-14 4 1,1 1-1,-34 19 0,52-26-1,0 1 0,1 0 0,-1 0 0,1 0 0,0 1 0,0-1 0,0 1 0,1 0 0,-1 0 0,1 0 0,0 0 0,0 1 0,1-1 0,-1 1 0,1 0 0,0 0 0,0 0 0,-1 6 0,5 14-10,0-14 12,-3-11-1,1 0 0,0 0 1,0 0-1,0 0 0,0 0 0,0 0 0,0 0 1,0 0-1,0 0 0,0 0 0,0 0 0,0 0 0,0 0 1,0 0-1,0 0 0,0 0 0,-1 0 0,1 0 1,0 0-1,0 0 0,0 0 0,0 0 0,0 0 0,0 0 1,0 1-1,0-1 0,0 0 0,0 0 0,0 0 0,0 0 1,0 0-1,0 0 0,0 0 0,0 0 0,0 0 1,0 0-1,0 0 0,0 0 0,0 0 0,0 0 0,0 0 1,0 0-1,0 0 0,0 0 0,-1 1 0,1-1 1,0 0-1,0 0 0,0 0 0,1 0 0,-1 0 0,0 0 1,0 0-1,-15-15-7,0 0 1,-1 2-1,-1 0 1,0 0-1,0 2 1,-1 0 0,-1 1-1,0 1 1,-39-14-1,26 15-4,-1 0 0,0 3 1,0 0-1,0 2 0,-1 2 0,-41 3 0,19 3 21,-1 3-1,-99 26 0,126-25-18,1 0 0,-36 18 0,56-22 6,-1 0 0,2 0-1,-1 0 1,0 1 0,1 1 0,0-1 0,1 1 0,-1 1 0,1-1 0,-8 13 0,13-18 3,1 0 0,0 0-1,0 0 1,0 0 0,0 0 0,0 0 0,0 0 0,1 0 0,-1 0-1,1 0 1,-1 0 0,1 0 0,0 0 0,0 0 0,0 1 0,0-1-1,0 0 1,1 0 0,-1 0 0,0 0 0,1 0 0,0 0 0,-1 0-1,1 0 1,0 0 0,0 0 0,3 3 0,-4-4 25,0-5-21,-1 0 1,0 0 0,0 0-1,0 0 1,-1 0-1,1 0 1,-1 0-1,0 0 1,0 1 0,0-1-1,-3-3 1,-31-34-15,22 28 6,-1 1 0,0 1 1,0 1-1,-1 0 0,0 1 0,-1 1 1,0 0-1,0 1 0,-1 1 0,0 1 1,0 0-1,-30-3 0,20 5 4,0 1-1,-1 2 1,1 1-1,0 1 0,0 1 1,0 1-1,-45 14 1,56-12-2,0 1 1,1 1-1,0 0 1,0 1-1,1 1 0,0 0 1,0 1-1,1 1 1,1 0-1,0 1 1,1 1-1,-17 22 0,25-29 0,0-1-1,0 1 0,0 0 0,1 0 1,0 0-1,1 0 0,0 1 1,0-1-1,0 1 0,1-1 0,0 1 1,0 9-1,0-24-5,0 1 0,0-1 1,-1 1-1,0 0 0,-1 0 0,0 0 1,1 0-1,-2 0 0,1 0 0,-1 1 1,0 0-1,0 0 0,-6-6 0,-1-1-15,0 0-1,-1 1 0,-1 1 0,-21-15 1,20 18 20,0 1 1,0 0-1,-1 1 1,0 0-1,0 1 0,0 1 1,0 0-1,0 1 1,-1 1-1,1 0 1,-1 1-1,1 1 1,-27 4-1,12 1-1,0 1 0,0 1 0,1 1-1,0 2 1,-53 28 0,63-29 1,0 1 1,1 1-1,1 1 0,0 1 0,0 0 1,2 1-1,-20 23 0,32-33 1,0-1 0,0 1-1,0-1 1,0 1 0,1 0 0,0 0 0,0 0-1,0 0 1,1 0 0,0 0 0,0 0-1,0 1 1,1-1 0,-1 8 0,2-8-2,0-1 0,0 1 0,0 0-1,0-1 1,1 1 0,0-1 0,0 1 0,0-1 0,0 0 0,1 0 0,0 0 0,-1 0 0,2 0 0,-1-1 0,7 7 0,-10-10 31,-26-2 74,19 0-108,-1 1-1,1 0 1,0 1 0,-1 0 0,1 0 0,0 0 0,0 1 0,-1 0-1,1 1 1,-12 3 0,8-1 6,0 1 0,0 0 0,1 1 0,-1 0 0,-17 15 0,7-3 11,2 1 0,0 0 0,1 2 0,-30 44 0,31-38-6,2 1 0,0 0 0,2 1 1,1 1-1,2 0 0,1 0 0,1 1 0,1 0 0,2 0 0,1 1 0,2-1 0,1 1 0,1 0 1,2-1-1,1 1 0,1-1 0,2 1 0,1-1 0,14 36 0,-19-62-4,23 59-13,-22-60 11,-1 1-1,0 0 0,1-1 0,0 0 0,0 1 0,0-1 0,1 0 0,0-1 1,-1 1-1,7 4 0,-10-8 3,1-1 1,-1 1-1,1 0 0,-1-1 1,1 1-1,-1 0 1,1-1-1,-1 1 0,1 0 1,-1-1-1,1 1 0,-1-1 1,0 1-1,1-1 1,-1 1-1,0-1 0,1 1 1,-1-1-1,0 0 1,0 1-1,1-1 0,-1 1 1,0-1-1,0 0 1,0 1-1,0-1 0,0 1 1,0-2-1,0 1 4,0 1 0,0-1 1,1 1-1,-1-1 0,0 1 0,0-1 0,0 0 1,0 1-1,0-1 0,0 1 0,0-1 0,0 1 1,0-1-1,-1 0 0,1 1 0,0-1 0,0 1 1,0-1-1,-1 1 0,1-1 0,0 1 0,-1-1 1,1 1-1,0 0 0,-1-1 0,1 1 0,0-1 1,-1 1-1,1 0 0,-1-1 0,1 1 0,-1 0 1,1-1-1,-1 1 0,1 0 0,-1 0 0,1 0 1,-1-1-1,1 1 0,-1 0 0,-1 0 0,0 1-2,0-1-1,-1 1 0,1 0 0,-1 0 0,1 0 0,0 0 0,0 0 1,-1 1-1,1-1 0,0 1 0,0 0 0,0-1 0,1 1 0,-1 0 0,0 0 1,1 0-1,-1 0 0,-2 5 0,-23 44-32,27-50 32,-5 13-3,1 0 1,0 0-1,2 1 0,-1-1 0,2 1 1,0-1-1,0 1 0,2 0 1,3 23-1,-2-17 2,2 1 0,1-1 1,0 0-1,2 0 0,0-1 0,2 0 1,0 0-1,1-1 0,1 0 0,0 0 1,2-2-1,0 1 0,1-2 0,1 1 1,0-2-1,1 0 0,1-1 0,0-1 1,1 0-1,0-2 0,1 0 0,0-1 1,32 12-1,-14-8-27,1-2 1,70 13-1,-107-25 31,0 0 0,0 0 1,-1 0-1,1 1 0,0-1 0,0 0 0,-1 0 0,1 1 1,0-1-1,-1 0 0,1 1 0,0-1 0,-1 1 0,1-1 1,-1 1-1,1-1 0,0 1 0,-1-1 0,1 1 0,-1-1 1,0 1-1,1 0 0,-1-1 0,0 1 0,1 0 0,-1 0 1,0-1-1,0 1 0,1 0 0,-1 0 0,0-1 0,0 1 0,0 0 1,0 0-1,0-1 0,0 1 0,0 0 0,0 0 0,0-1 1,-1 2-1,1 0-11,0 1 0,0-1 0,0 1 0,1-1 0,-1 1 0,1-1 1,-1 1-1,2 2 0,5 8 3,0-1 1,1 1-1,0-1 1,1-1-1,1 0 1,0 0-1,0 0 0,1-1 1,0-1-1,1 0 1,14 8-1,19 10-11,84 36-1,-110-55 2,37 17-138,78 24-1,-116-43 80,1-2-1,-1 0 1,1-1-1,-1-1 1,1-1-1,0 0 1,0-2-1,34-4 1,-47 4 60,0-1 1,0 0-1,0 0 1,0 0-1,0-1 1,0 0-1,-1 0 1,0 0-1,1-1 1,-1 0 0,0 0-1,-1 0 1,1 0-1,-1-1 1,0 0-1,4-5 1,1-5 56,0 0 0,-1-1 1,-1 0-1,8-26 0,12-33 617,-26 74-661,-1 1 0,0-1 0,1 1 0,-1-1-1,0 1 1,1-1 0,-1 1 0,1-1 0,-1 1 0,1-1-1,0 1 1,-1 0 0,1-1 0,-1 1 0,1 0 0,-1 0 0,1-1-1,0 1 1,-1 0 0,1 0 0,0 0 0,-1 0 0,1 0 0,0 0-1,-1 0 1,1 0 0,0 0 0,-1 0 0,1 0 0,0 0 0,-1 0-1,1 1 1,-1-1 0,1 0 0,0 0 0,-1 1 0,1-1-1,-1 0 1,1 1 0,-1-1 0,2 1 0,25 17-26,-25-17 26,47 32 0,1-2 0,62 26 0,-73-38-94,2-1 1,0-3 0,1-1-1,1-3 1,0-1-1,0-2 1,1-2 0,0-1-1,52-3 1,-81-3 114,1 0 1,0-1-1,-1-1 1,0-1-1,24-8 1,-26 8 122,-1 0 0,1 1 0,0 0 0,0 1-1,18-1 1,14-2-142,40-9-39,81-15-292,-95 14 136,-2 1-85,73-24 0,-122 32 263,-15 5 76,0-1 0,0 1-1,0-1 1,0 0 0,0-1 0,0 1-1,7-6 1,-9 9-13,-1-1 0,1 1 1,-1-1-1,0 1 0,1 0 0,-1 0 0,0 0 0,0 0 1,0 0-1,0 0 0,4 3 0,3 2-24,26 10-44,1-2-1,0-2 1,61 13 0,115 9-348,-84-22-329,-1-5-1,140-11 1,-237 4 629,15-1 477,-45 1-387,1 0 0,-1 0 0,0 0 0,1 0 0,-1 0 0,0 0-1,1 0 1,-1 0 0,0 0 0,1 0 0,-1 0 0,0-1 0,1 1 0,-1 0 0,0 0-1,0 0 1,1 0 0,-1-1 0,0 1 0,1 0 0,-1 0 0,0-1 0,0 1 0,0 0-1,1 0 1,-1-1 0,0 1 0,0 0 0,0-1 0,1 1 0,-1 0 0,0 0-1,0-1 1,0 1 0,0 0 0,0-1 0,0 1 0,0-1 0,0 0 0,-8-12 867,0-1-212,9 13-678,-1 1-1,0-1 0,1 1 1,-1-1-1,1 1 1,-1-1-1,0 1 1,1-1-1,-1 1 1,1 0-1,0-1 1,-1 1-1,1 0 0,-1-1 1,1 1-1,-1 0 1,1 0-1,0-1 1,-1 1-1,1 0 1,0 0-1,-1 0 1,1 0-1,0 0 0,-1 0 1,1 0-1,-1 0 1,1 0-1,0 1 1,0-1-1,327 0-1782,-293 0 1675,0-2-1,0-1 1,52-12-1,-71 11 140,1-1 0,-1 0 0,0-2 0,-1 1 1,0-2-1,0 0 0,0-1 0,-1-1 0,17-14 0,-24 18 115,0-1 0,-1 0 1,8-11-1,-12 15-26,0 0 0,0-1 0,0 1 0,0 0 0,-1-1-1,0 0 1,1 1 0,-1-1 0,0 1 0,-1-1 0,1-4 0,-1 8-112,0-1 0,0 1 0,0 0 0,0 0 0,0-1 0,0 1 0,0 0 1,0-1-1,0 1 0,0 0 0,0-1 0,1 1 0,-1 0 0,0-1 0,0 1 0,0 0 0,0 0 0,1-1 0,-1 1 0,0 0 0,0 0 0,0-1 0,1 1 0,-1 0 0,0 0 0,0 0 0,1-1 0,-1 1 0,0 0 1,0 0-1,1 0 0,-1 0 0,13 2 22,19 17-243,-22-12 180,8 3-72,0-1 0,1-1 0,1-1 0,-1 0-1,1-1 1,0-2 0,21 3 0,4-2-76,1-1 1,50-4-1,-77-1 181,0-1 0,1 0 0,-1-1 0,0-1 0,0-1 0,-1-1 0,1 0 0,-1-2 0,0 0 0,-1-1 0,0 0 0,-1-2 0,0 0 0,0 0 0,-1-2 0,-1 0 0,0 0 0,24-32 0,-36 42 107,0 0-1,0-1 0,0 1 0,-1-1 0,0 1 1,1-1-1,-1 1 0,-1-1 0,1 0 0,0 0 1,-1 0-1,0 1 0,0-1 0,-1-8 0,1-3 354,0 14-465,0 1 0,0 0 1,0 0-1,0-1 1,0 1-1,0 0 1,0-1-1,0 1 1,0 0-1,0 0 1,1-1-1,-1 1 0,0 0 1,0 0-1,0-1 1,0 1-1,0 0 1,1 0-1,-1 0 1,0-1-1,0 1 1,0 0-1,1 0 0,-1 0 1,0 0-1,0-1 1,1 1-1,-1 0 1,0 0-1,1 0 1,-1 0-1,1 0 1,12 1-210,21 11-256,-24-8 301,3-1 105,-1 0 0,1 0 1,0-1-1,-1-1 0,1 0 0,0-1 0,0 0 0,0-1 0,0 0 0,-1-1 0,1-1 0,0 0 0,-1 0 0,0-2 0,0 1 0,0-1 0,-1-1 0,1 0 0,-1-1 0,-1 0 0,1-1 0,-1 0 0,-1 0 0,1-1 0,-1-1 0,-1 1 0,0-1 0,9-14 0,-9 10 165,0 0 0,-1-1 1,-1 0-1,0 0 0,-1-1 0,6-26 0,-9 33-8,-1 0 0,0 0-1,-1 0 1,0 0 0,0 0-1,-1 0 1,0 0 0,-1 1-1,0-1 1,0 0 0,-1 1-1,0-1 1,-6-12-1,2 10 51,0-2-328,16 22-159,-4-2 275,1 0 0,0-1 1,0 0-1,0 0 0,1-1 0,0 1 1,0-2-1,1 1 0,7 3 0,-12-6 47,0-1 0,0 0-1,1 0 1,-1 0-1,0-1 1,0 1 0,1-1-1,-1 1 1,0-1-1,0 0 1,1-1-1,-1 1 1,0 0 0,0-1-1,1 0 1,-1 0-1,0 0 1,0 0 0,0 0-1,0-1 1,0 1-1,0-1 1,-1 0 0,1 0-1,0 0 1,-1 0-1,4-3 1,2-5 41,-1 1 0,1-1 0,-2 0 0,1 0-1,-2-1 1,1 0 0,-1 0 0,-1 0 0,0-1 0,-1 1 0,0-1 0,2-21 0,-3 18 6,-1 0 1,-1 0 0,0 0 0,-1 0 0,-1 0-1,0 0 1,-1 1 0,0-1 0,-1 1 0,-7-16-1,5 20 10,-1-1 0,0 2 0,0-1 0,-1 1 0,0 0 0,-1 0 0,0 1 0,0 0 0,-1 1 0,-16-10 0,24 14-203,10 6 25,-3-2 109,-1 1-1,1-1 1,0 0-1,0 0 1,0-1 0,0 1-1,0-1 1,8-1-1,-8-1 39,0 0-1,0-1 0,0 0 0,0 0 1,-1-1-1,1 1 0,-1-1 1,0 0-1,0 0 0,0 0 0,-1-1 1,1 1-1,-1-1 0,0 0 1,0 0-1,-1 0 0,0 0 0,3-8 1,1-5 70,-1-1 0,-1 0-1,0 1 1,1-24 0,-4 12 43,-1 0-1,-2 0 1,-1 1-1,-1-1 0,-1 1 1,-2 0-1,0 0 0,-18-39 1,20 56-72,-1 0 1,0 0-1,-1 1 0,0-1 1,-1 1-1,0 1 0,-10-10 1,15 16-72,-1 1 1,0-1-1,0 1 0,0 0 1,0 0-1,-1 1 1,1-1-1,-1 1 1,1 0-1,-1 0 1,0 0-1,0 1 1,0 0-1,0 0 1,0 0-1,0 1 1,0-1-1,0 1 1,-1 0-1,1 1 1,-5 0-1,-1 2-379,0 0-1,0 0 1,1 1 0,-13 7-1,10-4-1377,1 0-1,-22 18 1,21-14-719,0 1 0,1 1 1,0-1-1,1 2 0,1 0 1,-10 16-1,6-3-1923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2:0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249 107 1904,'2'-16'3525,"0"-1"0,-1 0-1,-1-17 1,0 18-144,0 16-3245,0-1 0,0 1 0,0 0 0,1 0 0,-1 0 0,0-1-1,-2-3 3669,2 4-3668,-1 0 0,1 0 0,0 0 0,0 0-1,0 0 1,-1 0 0,1 0 0,0 0 0,0 0 0,0 0 0,0 0-1,-1 0 1,1 0 0,0 0 0,0 0 0,0 0 0,0 0 0,-1 0-1,1 0 1,0 0 0,-13 11 1899,-9 17-2001,-9 22 215,2 1-1,2 1 1,3 1-1,2 1 1,2 1 0,3 1-1,3 1 1,-9 65-1,19-94-266,2 0 1,1 0-1,2 0 0,0-1 0,11 57 0,-7-64-672,1 0 0,1 1 0,0-2 0,2 1 0,11 18 0,-17-32-58,0-1 0,0 0 0,1-1 0,0 1 0,0-1 0,0 0 0,10 7 0,-10-8-204,0 0 0,0-1 1,0 0-1,1 0 0,-1 0 1,1-1-1,-1 1 0,1-1 1,0 0-1,0 0 0,0-1 1,-1 1-1,1-1 0,0 0 1,0-1-1,6 0 0,12-4-2996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2:0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61 1612,'-2'-31'8132,"-1"2"7175,-5 46-12027,-86 215-1164,50-131-2007,-11 12-1069,43-93-2187,-21 28 1,42-80-18821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2:0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63 1648,'5'-7'2436,"0"1"-1,0-1 1,-1-1-1,4-7 0,-3-4 7773,1 41-5908,-1-1-3800,21 336 1073,-26-346-1951,0 0 1,0 0-1,-3 13 1,2-20-233,0 0 1,1 0 0,-1 0 0,-1-1-1,1 1 1,-1 0 0,1-1 0,-1 1-1,0-1 1,0 1 0,-1-1 0,-3 4-1,1-3-1631,-19-10-15609</inkml:trace>
  <inkml:trace contextRef="#ctx0" brushRef="#br0" timeOffset="1">7 373 484,'-7'-9'19999,"7"8"-19628,5-6 5517,0 2-5804,56-27 1377,4 5-5781,-14 7-3067,-2-3-3389,-35 17 7188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2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139 103 2400,'8'-96'18637,"-10"90"-15870,-2 10-613,-3 13-816,-36 191 760,6-42-1893,14-47-1724,0-42-5936,16-65 2004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2:0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50 163 700,'-49'-35'28666,"50"44"-28188,-1 56 14,-2-16-358,3 0-1,8 60 1,-7-102-153,-1 0 0,1-1 0,0 1-1,0-1 1,0 0 0,1 0 0,0 0 0,5 7 0,-8-12 0,1 0 0,0 1 0,0-1 0,1 0 0,-1 0 0,0 0 0,0 0 1,0 0-1,1-1 0,-1 1 0,0 0 0,1-1 0,-1 1 0,0 0 0,1-1 0,2 1 0,-2-1-5,0 0 0,0 0 1,0-1-1,0 1 0,-1 0 0,1-1 0,0 0 0,0 1 1,0-1-1,-1 0 0,1 0 0,0 0 0,-1 0 0,1 0 1,-1 0-1,1 0 0,0-2 0,10-8-36,-2 0 0,0-1 0,0-1 0,-1 1 0,-1-1 0,0-1 0,-1 1 0,0-1 0,-1-1 0,-1 1 0,0-1 1,5-27-1,-8 29 136,0 1 0,-1-1 0,0 0 0,-1 0 0,0 0 0,-1 0 0,-1 0 0,0 1 0,0-1 0,-2 0 0,1 1 0,-2 0 0,1 0 0,-2 0 0,-11-19 0,14 26-51,-1 1-1,1-1 0,-1 1 0,0 0 1,0 0-1,-1 0 0,1 1 1,-1-1-1,0 1 0,1 0 0,-2 1 1,-7-4-1,11 5-39,-1 0 1,1 1 0,0-1 0,0 1-1,-1 0 1,1 0 0,0 0-1,-1 0 1,1 0 0,0 1-1,0-1 1,-1 0 0,1 1-1,0 0 1,0 0 0,0 0-1,0-1 1,0 2 0,0-1-1,0 0 1,0 0 0,0 1 0,0-1-1,0 1 1,1-1 0,-1 1-1,1 0 1,-1 0 0,1 0-1,0 0 1,0 0 0,0 0-1,-2 3 1,0 1-398,0 0 0,1 1-1,-1-1 1,1 1 0,0 0 0,1 0-1,0-1 1,0 1 0,0 0 0,1 13-1,1-15-396,-1 0-1,1 0 1,0-1-1,1 1 1,-1-1-1,1 1 1,0-1-1,0 1 0,1-1 1,-1 0-1,1 0 1,0 0-1,0-1 1,0 1-1,0-1 1,6 5-1,10 7-3522,2-1 145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2:0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56 288,'-6'-12'4551,"-9"-16"5643,15 26-9572,-1 1 1,1 0-1,-1 1 0,0-1 0,1 0 1,-1 0-1,0 0 0,0 0 1,0 0-1,0 1 0,0-1 0,0 0 1,0 1-1,0-1 0,0 1 1,0-1-1,0 1 0,-2-1 0,2 1-497,0 1-1,0-1 0,1 0 0,-1 1 0,0-1 1,0 1-1,0 0 0,1-1 0,-1 1 0,0 0 1,1-1-1,-1 1 0,1 0 0,-1 0 0,1-1 1,-1 1-1,1 0 0,0 0 0,-1 1 0,-7 19 46,7-20-71,-10 41 109,1 0 0,-5 61-1,12-79-182,-22 121-919,19-122-890,-1-1 0,-11 24 0,2-12-7864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2:0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145 382 2284,'2'-11'2958,"1"1"1260,-1 0 1,0-1-1,0-15 1,-2 26-4116,0 0 1,0-1-1,0 1 1,0 0-1,0 0 1,0-1-1,0 1 1,0 0-1,0 0 1,0 0-1,0-1 0,0 1 1,0 0-1,0 0 1,0 0-1,0-1 1,0 1-1,1 0 1,-1 0-1,0 0 1,0-1-1,0 1 1,0 0-1,0 0 0,1 0 1,-1 0-1,0 0 1,0-1-1,0 1 1,1 0-1,-1 0 1,0 0-1,0 0 1,0 0-1,1 0 0,-1 0 1,0 0-1,0 0 1,1 0-1,-1 0 1,13 4 1439,13 15-1291,-25-18-126,10 7-62,-3-3-41,-1 1 1,0 0 0,0 0-1,0 0 1,-1 1-1,0 0 1,0 0-1,-1 1 1,0 0-1,5 9 1,-6-8-17,-1 0 0,0 1 0,0 0 0,-1-1 0,0 1 0,0 0 0,-1 0 0,-1 0 0,0 0 0,0 0 0,-1 0-1,0 0 1,-1 0 0,0-1 0,0 1 0,-6 11 0,3-9 1,0 0 1,-1 0-1,0-1 0,-1 0 0,-1-1 0,0 1 1,0-1-1,-1-1 0,0 0 0,0 0 0,-1 0 0,-13 8 1,11-9-110,-5 3 246,-37 20 1,49-29-294,0 0 0,-1 0 1,1 0-1,0-1 0,0 1 0,-1-1 0,1-1 0,-1 1 1,1-1-1,0 0 0,-1 0 0,-9-2 0,15 2 12,-1 0 1,0 0-1,0 0 0,1-1 1,-1 1-1,0 0 0,1-1 1,-1 1-1,1 0 0,-1-1 1,0 1-1,1-1 0,-1 1 1,1-1-1,-1 1 0,1-1 1,-1 1-1,1-1 0,-1 1 1,1-1-1,0 0 0,-1 1 1,1-1-1,0 0 0,0 1 1,-1-1-1,1-1 0,0 0-241,0 0-1,0 0 1,0 0-1,0 0 0,0-1 1,1 1-1,-1 0 1,1 0-1,1-3 0,2-4-2177,0 0-1,11-16 0,11-13-5058,-12 21 4115</inkml:trace>
  <inkml:trace contextRef="#ctx0" brushRef="#br0" timeOffset="1">518 96 2328,'-3'-34'7235,"3"24"-2669,-2-1 0,-3-18 0,5 29-4419,0 0 0,0-1-1,0 1 1,-1 0 0,1-1-1,0 1 1,0 0-1,0-1 1,0 1 0,0 0-1,0-1 1,0 1-1,0 0 1,0-1 0,0 1-1,0 0 1,0-1-1,0 1 1,0 0 0,0-1-1,0 1 1,0 0 0,1-1-1,-1 1 1,0 0-1,0 0 1,0-1 0,0 1-1,1 0 1,-1 0-1,0-1 1,0 1 0,1 0-1,-1 0 1,0-1-1,0 1 1,1 0 0,-1 0-1,15 3 1320,15 15-1465,-16-5 31,-1 1 1,0 0-1,-1 1 1,-1 0-1,-1 1 0,0 0 1,12 26-1,-12-17 5,-1 1 0,0 0 0,-2 0 0,6 48 0,-9-32-186,-2 0 0,-1 1 0,-3-1 0,-1 0-1,-3 1 1,-17 67 0,9-60-2052,-3-1 0,-2 0 0,-49 88 0,31-76-2774,-3-1 1,-62 71 0,38-58 451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2:1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220 288 2676,'2'-41'6201,"11"-63"0,-6 60-3433,-5 22 1100,-2-30 0,0 32-715,0 20-3128,0-1 0,0 1 0,0 0 0,0 0 0,0 0 0,0 0 0,0-1 0,0 1 0,0 0 0,0 0 0,0 0 0,0 0 0,0 0 0,0-1 0,0 1 0,0 0 0,0 0 0,0 0 1,0 0-1,0 0 0,0 0 0,0-1 0,0 1 0,0 0 0,-1 0 0,1 0 0,0 0 0,0 0 0,0 0 0,0 0 0,0 0 0,0-1 0,-1 1 0,1 0 0,0 0 0,0 0 0,0 0 0,0 0 1,0 0-1,-1 0 0,1 0 0,-7 4 352,-7 10-215,-5 15 3,2 1 0,1 0 0,-16 41 0,-29 104 195,37-101-238,11-34-74,2 0 1,2 1 0,-5 59 0,12-70-121,1 1 0,1-1-1,2 1 1,1-1 0,9 41 0,-9-60-250,0-1 0,0 1 1,1 0-1,0-1 1,1 0-1,0 0 1,1 0-1,0-1 1,8 10-1,-11-16-212,1 1-1,-1-1 0,1 0 1,0 0-1,-1-1 1,1 1-1,1-1 1,-1 1-1,9 2 0,-9-4-235,1 0 0,0 0 0,-1 0-1,1-1 1,0 1 0,-1-1 0,1-1-1,0 1 1,0-1 0,-1 1-1,7-3 1,-3 1-976,0-1 1,-1 0-1,0 0 0,14-8 0,6-5-2254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2:1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196 159 2632,'-5'-25'4235,"3"12"-2217,0 0 1,0-1-1,1 0 0,1-25 0,-4 16 1229,4 22-2772,-1 0 0,0-1 0,1 1 1,-1 0-1,0 0 0,0-1 1,1 1-1,-1 0 0,0 0 0,0 0 1,0 0-1,-1 0 0,-1-1 0,3 2-419,0 0 0,-1 0 0,1 0-1,0 0 1,0 0 0,-1 0-1,1 0 1,0 0 0,0 0 0,-1 0-1,1 0 1,0 1 0,0-1-1,-1 0 1,1 0 0,0 0 0,0 0-1,0 1 1,-1-1 0,1 0-1,0 0 1,0 1 0,0-1-1,0 0 1,0 0 0,-1 0 0,1 1-1,0-1 1,0 0 0,0 1-1,0-1 1,0 0 0,0 0 0,0 1-1,0-1 1,-3 16 133,1-10-16,-64 242 862,41-160-1080,-7 19-1099,7-37-3758,19-59-3644,7-24 2373,9-23-363,-5 17 3757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2:1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169 182 132,'13'-41'7053,"11"-56"-1,-23 94-6336,0 0 0,-1 0 0,1 1 0,-1-1 0,0 0 0,0 0 0,0 0 0,0 0 0,-1 0 0,1 0 0,-1 1 1,0-1-1,-1-4 0,10 38 4226,0 24-4041,0-1-601,2 24-66,2 114 1,-8-84-1113,-4-106 730,0 42-1539,-4-20-1508,-6-8-4583,10-15 7082,-1-1 1,0 1-1,0-1 1,-1 1-1,1-1 1,0 0-1,0 0 1,0 1-1,0-1 1,0 0-1,0 0 1,0 0-1,0 0 1,0 0 0,-1 0-1,1-1 1,-2 1-1,-4-2-3145</inkml:trace>
  <inkml:trace contextRef="#ctx0" brushRef="#br0" timeOffset="1">52 494 504,'-52'-1'25427,"67"-12"-23683,97-40-1292,-36 18-5410,-4-4-6400,-68 37 10057,0-1 0,1 1-1,-1 0 1,0 0 0,7-1 0,3 0-2315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2:1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77 2536,'-1'-2'1222,"0"0"0,-1-1 0,1 1 0,-1 0 0,1 0-1,-1 0 1,0 0 0,0 0 0,0 0 0,0 0 0,0 1 0,0-1-1,-1 1 1,-3-2 0,-21-7 5933,26 10-7072,1 0 1,-1 0 0,0 0 0,0 0 0,0 0-1,1 1 1,-1-1 0,0 0 0,0 0-1,1 1 1,-1-1 0,0 0 0,0 1 0,1-1-1,-1 1 1,1-1 0,-1 1 0,0-1 0,1 1-1,-1 0 1,1-1 0,-1 1 0,1 0 0,-1-1-1,1 1 1,0 0 0,-1 0 0,1-1-1,0 1 1,0 0 0,0 0 0,-1-1 0,1 2-1,-7 36-370,5-24 522,-4 16-194,2 0 0,1 0 0,1 0 0,1 1 1,2-1-1,5 31 0,-5-53-60,0-1 1,0 0-1,1 1 1,0-1-1,0 0 1,1 0-1,-1 0 1,2 0-1,-1-1 1,6 9-1,-8-14 3,0-1-1,0 0 1,0 1-1,0-1 1,-1 1-1,1-1 1,0 0-1,0 0 1,0 1-1,0-1 1,0 0-1,0 0 1,0 0-1,0 0 1,0 0-1,0 0 1,-1-1-1,1 1 1,0 0-1,0 0 1,0-1-1,0 1 1,0 0-1,0-1 1,-1 1-1,2-1 1,22-13-351,-17 8 304,-1 0 1,0 0 0,0-1-1,0 1 1,-1-1-1,0-1 1,0 1 0,0-1-1,-1 1 1,4-12-1,0-2-130,-1 0-1,8-42 1,-13 52 257,-1 0 0,-1 0 1,1 0-1,-2 0 0,1-1 0,-1 1 0,-1 0 1,0 0-1,-1 0 0,-6-16 0,7 21-31,0 1-1,-1 0 1,0-1-1,0 1 0,0 0 1,0 0-1,-1 1 0,1-1 1,-1 1-1,-1 0 1,1 0-1,-1 0 0,1 0 1,-1 1-1,0 0 0,0 0 1,0 0-1,-1 1 1,1 0-1,-1 0 0,-9-3 1,12 5-82,0 0 1,0-1 0,1 1-1,-1 0 1,0 0-1,0 1 1,1-1-1,-1 1 1,0-1 0,1 1-1,-1 0 1,0 0-1,1 0 1,-1 0-1,1 0 1,0 1 0,-1-1-1,1 1 1,0 0-1,0 0 1,0-1 0,0 1-1,0 0 1,0 1-1,1-1 1,-1 0-1,1 0 1,-1 1 0,1-1-1,0 1 1,0-1-1,-1 6 1,0-4-464,1 0 1,1 1-1,-1-1 0,0 0 1,1 0-1,0 1 0,0-1 0,0 0 1,2 7-1,-2-8-327,1 0 0,0 1 0,0-1 0,0 0 0,1 0 0,-1 0 0,1 0 0,0-1 0,-1 1 0,1 0 0,0-1 0,5 5-1,27 23-7738,-13-15 4624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2:1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96 992,'-27'-35'7994,"21"26"-5008,0 0 0,-1 1-1,-10-11 1,11 12 97,0-1 1248,6 8-4285,-1 0-1,1 0 0,0 1 0,-1-1 0,1 0 0,0 1 0,-1-1 0,1 0 0,0 0 0,0 1 0,-1-1 0,1 1 0,0-1 0,0 0 0,-1 1 0,1-1 0,0 0 0,0 1 0,0-1 0,0 1 0,0-1 0,0 1 0,0-1 0,0 0 0,0 1 0,0-1 0,0 1 0,0 0 0,-35 162 1184,15-80-841,-15 146 0,35-225-395,-1 0-1,1 0 0,1 0 1,-1 0-1,1 0 0,-1 0 0,1 0 1,0 0-1,0 0 0,1 0 1,-1-1-1,4 7 0,-4-9-56,0 0 1,0 1-1,0-1 0,1 0 0,-1 0 0,0 0 0,0 0 0,1 0 0,-1 0 0,1-1 1,-1 1-1,1 0 0,-1-1 0,1 1 0,-1-1 0,1 1 0,0-1 0,-1 0 0,1 0 1,0 0-1,-1 0 0,1 0 0,-1 0 0,1 0 0,0 0 0,-1-1 0,1 1 0,-1-1 0,1 1 1,0-1-1,-1 1 0,1-1 0,1-1 0,4-3-1018,1 0 0,-1 0 1,0-1-1,0 0 0,-1-1 0,0 1 1,11-15-1,0-1-1988,39-47-8941,-40 47 8256</inkml:trace>
  <inkml:trace contextRef="#ctx0" brushRef="#br0" timeOffset="1">123 331 432,'-21'10'5512,"-27"11"10841,66-29-11152,5-4-3945,-7 3-2993,0 1 1,22-8-1,3-1-5412,-21 1-1364,-19 14 6660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2:1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69 479 332,'-4'-2'800,"-1"0"0,1-1-1,-1 1 1,1-1 0,0 0-1,0 0 1,1 0 0,-1-1 0,1 1-1,-1-1 1,1 0 0,0 0 0,0 0-1,1 0 1,-1-1 0,1 1 0,-2-6-1,3 6-367,0 0-1,0 0 1,1 0-1,-1 0 1,1 0-1,0 0 1,0 0-1,0 0 0,1-1 1,-1 1-1,1 0 1,0 0-1,0 0 1,1 0-1,-1 1 1,1-1-1,0 0 1,0 1-1,0-1 1,0 1-1,3-4 1,-1 3-326,0 0 0,0 0 0,0 0 0,0 0 0,1 1 0,0-1 0,-1 1 1,1 0-1,0 1 0,1-1 0,-1 1 0,0 0 0,0 1 0,1-1 1,0 1-1,7-1 0,-5 1-1025,1 1 1,-1 0-1,1 0 1,9 2-1,-8 0-1544,-1 0-1,1 0 1,11 6-1,-18-7 1728,0 0 0,-1 1-1,0-1 1,1 1 0,-1 0-1,0 0 1,0 0 0,0 0 0,2 2-1,9 10-2713</inkml:trace>
  <inkml:trace contextRef="#ctx0" brushRef="#br0" timeOffset="1">461 57 1840,'-7'-22'8371,"5"19"-6191,1 0 0,0 0 0,0 0 0,0 0 0,0 0 1,0-1-1,0-5 0,2 8-2060,-1 1 0,1 0 0,-1-1 0,1 1 0,-1 0-1,1 0 1,-1-1 0,1 1 0,-1 0 0,1 0 0,-1 0 0,1-1 0,0 1 0,-1 0 0,1 0 0,-1 0 0,1 0 0,0 0-1,-1 0 1,1 0 0,-1 1 0,1-1 0,0 0 0,-1 0 0,2 1 0,18 3 224,-10 0-313,0 0 1,-1 0 0,0 1-1,0 0 1,0 0 0,-1 1 0,1 0-1,-1 1 1,-1 0 0,1 0-1,-1 1 1,-1-1 0,1 2 0,-1-1-1,-1 1 1,9 15 0,-4-2-33,0 1 1,-1 0 0,-2 0-1,0 1 1,-1 0 0,2 25-1,-5-21-147,-2 0 0,0 0 1,-2 0-1,-1 0 0,-8 41 0,1-33-1315,-1 1 1,-1-1-1,-26 54 1,8-35-2315,-1-2 1,-4-1 0,-1-1 0,-77 84-1,39-59-782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4:4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31 1344,'0'-3'771,"1"0"0,0 1-1,0-1 1,0 0 0,0 1-1,1-1 1,2-3 0,1 0-410,-8 18-174,3-12-166,0 0 0,0 0-1,0 0 1,0 0 0,0 1 0,0-1-1,0 0 1,0 0 0,0 0 0,0 0-1,0 0 1,-1 0 0,1 0 0,0 0-1,0 0 1,0 0 0,0 0 0,0 0-1,0 0 1,0 0 0,0 0 0,-1 0 0,1 0-1,0 0 1,0 0 0,0 0 0,0 0-1,0 0 1,0 0 0,0 0 0,0 0-1,-1 0 1,1 0 0,0 0 0,0 0-1,0 0 1,0 0 0,0 0 0,0-1-1,0 1 1,0 0 0,0 0 0,0 0-1,0 0 1,-1 0 0,1 0 0,0 0 0,0 0-1,0 0 1,0 0 0,0-1 0,-4-1 1146,1 16-1950,3-13 822,-5-1 3933,1 2-2469,4-2-1475,0 0 1,0 0-1,0 1 0,0-1 1,1 0-1,-1 0 1,0 0-1,0 0 1,0 0-1,0 0 1,0 0-1,0 0 1,0 0-1,0 0 0,0 0 1,0 0-1,0 0 1,0 1-1,0-1 1,0 0-1,0 0 1,0 0-1,0 0 1,0 0-1,0 0 0,0 0 1,0 0-1,0 0 1,0 0-14,0 0-10,0 0 1,0 0-1,0 0 1,0 0-1,0 0 0,0-1 1,-1 1-1,1 0 0,0 0 1,0 0-1,0 0 0,0 0 1,0 0-1,-1-1 0,1 1 1,0 0-1,0 0 0,0 0 1,0 0-1,-1 0 1,1 0-1,0 0 0,0 0 1,0 0-1,0 0 0,-1 0 1,1 0-1,0 0 0,0 0 1,0 0-1,-1 0 0,1 0 1,0 0-1,0 0 1,0 0-1,0 0 0,-1 0 1,1 1-1,0-1 0,0 0 1,0 0-1,0 0 0,0 0 1,-1 0-1,1 0 0,0 1 1,0-1-1,0 0 0,0 0 1,0 0-1,0 0 1,0 1-1,0-1 0,-1 0 1,1 0-1,0 0 0,0 0 1,0 1-1,0-1 0,0 0 1,0 0-1,0 0 0,0 0 1,0 1 262,-3-1-333,-11 0-9540,9 0 8329,-7 0-1949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5:4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11 284 236,'-11'5'12381,"11"-6"-12346,0 1 1,0 0-1,0-1 0,0 1 0,0 0 0,0-1 1,0 1-1,1 0 0,-1-1 0,0 1 1,0 0-1,0 0 0,0-1 0,0 1 0,1 0 1,-1 0-1,0-1 0,0 1 0,0 0 0,1 0 1,-1-1-1,0 1 0,0 0 0,1 0 1,-1 0-1,0 0 0,0-1 0,1 1 0,-1 0 1,0 0-1,1 0 0,-1 0 0,0 0 0,0 0 1,1 0-1,-1 0 0,0 0 0,1 0 1,-1 0-1,0 0 0,1 0 0,-1 0 0,0 0 1,1 0-1,-1 0 0,0 0 0,0 0 0,1 1 1,-1-1-1,0 0 0,1 0 0,-1 0 1,0 0-1,0 1 0,1-1 0,-1 0 0,0 0 1,0 1-1,1-1 385,-1 0-281,1 0 0,-1 0 1,0-1-1,1 1 0,-1 0 1,1 0-1,-1-1 0,1 1 1,-1 0-1,0-1 0,1 1 1,-1 0-1,0-1 0,1 1 0,-1-1 1,0 1-1,0-1 0,1 1 1,-1 0-1,0-1 0,0 1 1,0-1-1,0 1 0,1-3 1841,-1 7-554,2 0-1422,1 0 0,0 0 0,0 0 1,1 0-1,4 3 0,1 2 35,18 19 320,-17-19 255,-1 0-1,14 19 1,-21-26-542,0 0 0,-1-1 1,1 1-1,0 0 0,0-1 0,0 1 1,0-1-1,0 0 0,0 0 1,0 0-1,0 0 0,1 0 1,-1 0-1,0 0 0,1-1 1,-1 0-1,1 1 0,-1-1 1,0 0-1,1 0 0,-1 0 1,1 0-1,-1 0 0,0-1 1,1 1-1,-1-1 0,1 0 1,2-1-1,7-2 178,0-1 1,0 0-1,-1-1 1,11-7-1,210-154 540,-171 117-755,120-100 766,-180 147-1712,-9 5-799,-12 7-3838,2 5-2587,-28 27 0,26-22 4195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2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179 118 136,'1'-7'2259,"1"2"-694,-1 0 0,0 0 0,0 0 0,0 0-1,-1-1 1,1 1 0,-1 0 0,-1 0 0,0-8 0,1 12-1381,0 1 0,0-1 0,-1 1 0,1-1 0,0 1 0,0 0 0,0-1-1,0 1 1,0-1 0,-1 1 0,1 0 0,0-1 0,0 1 0,-1-1 0,1 1 0,0 0 0,0 0 0,-1-1 0,1 1 0,0 0 0,-1-1 0,1 1 0,-1 0 0,1 0 0,0 0 0,-1-1 0,1 1 0,-1 0 0,1 0 0,0 0 0,-1 0 0,1 0 0,-1 0 0,1 0 0,-1 0 0,1 0 0,-1 0 0,0 0 0,0 1-59,0 0 0,-1 0 1,1 0-1,0 0 0,-1 0 1,1 0-1,0 0 0,0 1 1,0-1-1,-1 3 0,-19 38-736,21-42 690,-3 7-78,1 0 1,1 1-1,-1-1 1,1 1-1,0-1 1,1 1-1,0-1 0,0 1 1,2 13-1,3 3-1,11 39-1,-6-33-2,9 39 331,-18-63-337,0 0-1,0 0 1,-1 0 0,0 1-1,0-1 1,0 0 0,-1 0-1,0 1 1,0-1 0,0 0-1,-1 0 1,0 0 0,0 0-1,-1-1 1,0 1 0,0-1-1,0 1 1,0-1 0,-1 0-1,0 0 1,0 0 0,0-1-1,-1 1 1,0-1 0,0 0-1,-7 4 1,-18 9-1499,25-15 705,1 0 0,0-1 0,-1 0 1,1 0-1,-9 1 0,11-2 368,0 1-1,0-1 1,0-1-1,1 1 1,-1 0-1,0 0 1,0-1-1,0 1 1,0-1-1,1 1 1,-1-1-1,0 0 1,1 0-1,-1 1 1,0-1-1,1 0 1,-1-1 0,1 1-1,0 0 1,-1 0-1,1-1 1,0 1-1,0-1 1,0 1-1,0-1 1,0 1-1,0-1 1,0 0-1,0 1 1,0-1-1,1 0 1,-1 0-1,1 1 1,0-1 0,-1-3-1,0-12-2873</inkml:trace>
  <inkml:trace contextRef="#ctx0" brushRef="#br0" timeOffset="1">144 152 836,'19'-82'23518,"-17"79"-23268,-1 0 0,0 0 0,1 0 0,0 0 0,0 0 1,0 0-1,0 0 0,0 0 0,0 1 0,1-1 1,0 1-1,-1 0 0,1 0 0,0 0 0,0 0 0,0 0 1,0 0-1,6-1 0,-1-1-422,0 1-1,1-1 1,0 2 0,0 0 0,18-3-1,-11 5-1969,0 0-1,27 4 0,5 7-9062,-36-5 7192,-3 2 174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4:2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72 1560,'-2'-9'1848,"0"-1"-1,1 0 1,0 1 0,1-1-1,1-14 776,-2 25-2474,0-1 0,1 0 0,-1 1 0,0-1 0,1 0 0,-1 1-1,1-1 1,-1 1 0,0-1 0,1 1 0,0-1 0,-1 1 0,1 0 0,-1-1 0,1 1 0,0 0 0,-1-1-1,1 1 1,0 0 0,-1 0 0,-7 52-119,5-34-7,1 1-1,2-1 1,0 1-1,3 22 1,1 4 111,-3 77 0,-1-68-55,0 390 301,10-262-256,-6-102-89,-4-45 23,10 58-1,5 38-19,-13-106-26,0 0 0,-4 37 1,1-9-2,-7 81-15,10 6 240,-5 146 1789,-7 195 458,8-377-2194,1 68 19,15 183-237,-14 220-124,-2-534 58,-8 45 0,0 0 2,-3 213-51,13 12 79,11-183-18,-8-39 239,0-49 99,-6 73 1,-8 47 1598,11-161-1949,3-5-3913,-2 3 3238,0 1-1,0-1 1,0 0-1,0 0 1,-1 0-1,1 0 1,-1 0-1,1 0 1,-1 0-1,0-2 1,1 2-222,4-33-6988,-2 16 4011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4:29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35 139 700,'-8'-36'5905,"8"33"-5524,1 0 1,-1-1-1,1 1 0,0 0 1,0 0-1,1 0 1,-1 0-1,1 0 1,-1 0-1,1 0 1,4-4-1,10-21 1066,-10 16-1194,-5 10-126,0 1 1,0-1 0,0 0-1,0 1 1,-1-1 0,1 0 0,-1 0-1,1 1 1,-1-1 0,1-3 1131,-7 29-458,2 16 313,1 0 0,2 0 0,6 50 0,-5-84-928,0 283 4649,-29-63-3240,13-132-1367,13-61-216,2-1 0,1 1 0,4 33 0,-1-32-2,-2-1 1,-5 56 0,-11 86 22,9-91-18,6-57-2,1 1 1,1-1 0,9 45 0,1 19-3,-11 33 263,-3-86-152,7 76 0,-1-88-114,1 11 2,1 51 1,-16 89 43,11-142-49,10 50 1,-6-50-20,2 51 0,-7-53 7,7 39 0,-5-45 12,-1 0 1,-1-1-1,-6 40 0,1-18-1,-5 274 21,11-247-11,-4 102-21,-1-39-18,5-91 41,4 215-3,6-92-6,-11 94 1,1-245-28,1 1 1,7 30 0,-5-31 22,-1 1 0,2 32 1,5 123 39,-8-143-61,-2-24 16,0 0 0,1 0 0,0 0 0,3 15 0,1-3 0,-2 0 1,0 1-1,-2-1 0,0 0 1,-4 41-1,1 0-4,1-19 27,0-23-15,1-1 1,1 1 0,3 22-1,-2-22-2,-1-1-1,0 1 1,-3 23 0,0 4-4,2 81-25,4-78 55,-2-38-33,-1 0 1,0 0-1,-1 0 0,0 0 1,-1 0-1,-3 16 1,4-25 4,-1 1 1,1-1-1,0 1 1,0 0-1,0-1 1,0 1-1,0 0 1,1 3-1,1 12-42,-17-29-3697,13 6 2482,0 0 1,0 0 0,1 0 0,-1-1-1,1 1 1,1-1 0,-1 1 0,1-1-1,0 1 1,0-7 0,0-13-2852,-3-3 29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4:3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39 1380,'8'-10'6459,"-7"8"-5687,0 0 0,0 0 0,0 0 0,0 0 0,0 0 0,-1 0-1,1 0 1,-1-1 0,0 1 0,1 0 0,-1-4 0,-4 9-489,0 1 1,0-1-1,1 1 0,-1 0 0,-4 7 1,-5 42-1586,7-21-2702,-5-2-5077,6-22 6426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4:3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2032,'0'3'2331,"0"-3"-2098,0 1 1,0-1 0,0 0 0,0 0-1,1 1 1,-1-1 0,0 0-1,0 1 1,-4 5 5142,4-6-5143,0 0 1,-1 0 0,1 1 0,0-1-1,-1 0 1,1 0 0,0 0-1,0 0 1,-1 0 0,1 0 0,0 0-1,-1 0 1,1 0 0,0 0-1,-1 0 1,1 0 0,0 0 0,-1 0-1,1 0 1,0 0 0,-1 0 0,1-1-1,-1 1 1,1 31-627,-4-14-1655,0 0 0,-11 28 0,4-11-5115,8-24 4896</inkml:trace>
  <inkml:trace contextRef="#ctx0" brushRef="#br0" timeOffset="1">57 315 1512,'-13'21'12192,"12"-21"-11636,0 1 0,1-1 0,-1 1 0,0-1 0,1 0 0,-1 0 0,0 1-1,0-1 1,-1 0 0,1 2-798,0 0 0,0 0 1,0 0-1,0 0 0,0 0 0,1 0 0,-1 0 1,0 0-1,1 1 0,0-1 0,-1 3 0,0 3-1218,-1-2-485,0-1 0,0 0 0,0 0 1,0 0-1,-7 8 0,4-1-719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4:3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0 880,'-14'13'11771,"4"-5"-8477,-17 23-6648,6-6-6057,13-18 6711</inkml:trace>
  <inkml:trace contextRef="#ctx0" brushRef="#br0" timeOffset="1">105 307 1144,'-18'12'10239,"1"-8"-6021,1 0-3055,12-1-1898,0 0 0,1 0 0,-1 0 0,0 0 0,1 0 0,0 1-1,0 0 1,0 0 0,0 0 0,-2 5 0,-4 4-5211,4-5 3530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4:3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0 984,'0'2'746,"-1"-1"-1,0 1 1,1 0-1,-1-1 1,0 1-1,0-1 1,0 0-1,0 1 1,0-1-1,0 0 1,0 1-1,-1-1 1,1 0-1,0 0 1,-1 0-1,1 0 1,-3 1-1,-12 9 1843,14-9-2716,-12 9-2508,-2-1-4066,10-6 3831,1 0-11</inkml:trace>
  <inkml:trace contextRef="#ctx0" brushRef="#br0" timeOffset="1">65 281 264,'-8'7'2420,"0"0"8,2-4-455,-2 2-681,3-3-668,0 0-608,-1-2-796,1-2-748,0 0-457,-3-1-251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4:3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13 900,'-2'1'9526,"2"-1"-9498,0 1 0,0-1 0,-1 0 0,1 0 0,0 0 1,0 0-1,0 0 0,0 0 0,0 1 0,0-1 1,-1 0-1,1 0 0,0 0 0,0 0 0,0 0 1,0 1-1,0-1 0,0 0 0,0 0 0,0 0 1,0 1-1,0-1 0,0 0 0,0 0 0,0 0 1,0 0-1,0 1 0,0-1 0,0 0 0,0 0 1,0 0-1,0 1 0,0-1 0,0 0 0,0 0 1,0 0-1,0 0 0,0 1 0,1-1 0,-1 0 1,0 0-1,0 0 0,0 0 0,0 0 0,0 1 1,0-1-1,1 0 0,-1 0 0,0 0 0,0 0 0,0 0 1,0 0-1,1 0 0,-1 0 0,0 0 0,1 0-32,-2 0-499,0 0 304,0 0 1,0 0 0,0 0-1,0 0 1,0-1-1,0 1 1,1 0 0,-1-1-1,0 1 1,0-1 0,0 1-1,0-1 1,1 1-1,-1-1 1,0 1 0,0-2-1,-10-9-5571,6 8 3632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4:33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205 434 376,'-10'-4'6278,"-10"-5"782,17 7-6680,0 0 1,1 0-1,-1 1 0,0-2 0,1 1 0,0 0 0,-1 0 0,-2-4 1,-7-9-141,-9 0-4506,14 10 2996,3 1-457,0-1-1,-1 0 1,2 0-1,-6-8 1,5 5-492</inkml:trace>
  <inkml:trace contextRef="#ctx0" brushRef="#br0" timeOffset="1">67 185 424,'-4'-9'2187,"-1"0"0,1 1 1,-2-1-1,-6-8 0,8 12-1762,0 0 0,0 0 0,1 0 0,0 0 0,0 0 0,0-1 0,1 1 0,0-1 0,0 0 0,0 0 0,1 0 0,-2-11 0,14-2-2892,-3 6-1747,-1-1-826,-6 9 2340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4:3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14 416 1316,'-2'-29'8160,"-3"1"-3925,-1-30-1123,6 56-3147,0 0 1,1 0 0,0 0-1,-1 0 1,1 0-1,0 0 1,0 1-1,0-1 1,0 0-1,0 1 1,0-1-1,1 1 1,1-3 0,23-20-3973,-21 19 2038,16-13-5256,-15 15 4701</inkml:trace>
  <inkml:trace contextRef="#ctx0" brushRef="#br0" timeOffset="1">201 135 1072,'8'-25'8145,"3"-15"-2015,-11 37-5988,1 0 0,0 0 0,0 0 0,0 0 0,0 0 0,0 0 0,1 0 0,0 1 0,-1-1 1,1 0-1,0 1 0,0-1 0,0 1 0,0 0 0,1 0 0,-1 0 0,1 0 0,-1 0 0,1 0 0,0 1 0,0-1 0,-1 1 1,6-2-1,32-6-3654,0 6-5699,-32 4 6365,-3 3 94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4:3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1348,'1'-2'7335,"0"-3"-3611,5-10-309,-2 13-3630,0-1 1,1 1-1,-1-1 0,0 1 0,1 0 0,0 1 1,-1-1-1,9 0 0,22-3-9538,-30 5 7197</inkml:trace>
  <inkml:trace contextRef="#ctx0" brushRef="#br0" timeOffset="1">249 135 1512,'13'-3'11398,"3"-1"-6966,-10 25-7203,-5-17 2401,1 0-959,-1 0-1,1 1 0,-1-1 1,0 1-1,0 0 1,0-1-1,-1 10 0,0-3-1162</inkml:trace>
  <inkml:trace contextRef="#ctx0" brushRef="#br0" timeOffset="2">348 428 1068,'-1'2'828,"1"1"0,0 0 1,-1-1-1,0 1 0,0-1 0,0 1 0,0-1 0,-2 4 0,2-4-168,0 0 0,0 1 0,0-1 0,0 0 0,1 1 0,-1-1 0,0 0 0,1 4 0,0-2 487,0-1-1037,0 0 1,0 0 0,0 0 0,-1 0 0,1 0 0,-1 0 0,0 0 0,1 0 0,-1 0 0,0 0 0,-2 3 0,-4 7-572,-14 23-3662,-5 0-4692,16-25 5983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2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87 171 652,'2'-17'4583,"1"-10"4256,-3 26-8557,0 0 1,0 0-1,0 0 1,0 1-1,0-1 1,-1 0-1,1 0 1,0 1-1,-1-1 1,1 0-1,0 0 1,-1 1-1,1-1 1,-1 0-1,1 1 1,-1-1-1,1 0 1,-1 1-1,0-1 1,1 1-1,-1-1 1,0 1-1,1-1 1,-1 1-1,0 0 1,1-1-1,-3 1 1,3-1-184,-1 1 0,1 0 1,-1 0-1,0 0 0,1-1 0,-1 1 0,1 0 1,-1 0-1,0 0 0,1 0 0,-1 0 0,0 0 1,1 0-1,-1 1 0,0-1 0,1 0 1,-1 0-1,1 0 0,-1 1 0,0-1 0,1 0 1,-1 0-1,1 1 0,-1-1 0,1 1 0,-1-1 1,1 0-1,-1 1 0,1-1 0,0 1 0,-1-1 1,1 1-1,0 0 0,-1-1 0,1 1 0,0-1 1,-1 1-1,1 1 0,-2 3-82,0 0 0,0 0 0,0 0 0,1 1-1,0-1 1,0 1 0,0-1 0,1 1 0,-1-1 0,2 9 0,-1-10-16,0 0 0,1 0 0,0 0-1,0 0 1,0 0 0,0 0 0,0 0 0,1 0 0,-1-1 0,1 1 0,0 0 0,0-1 0,1 0-1,4 6 1,-6-8 3,0-1 0,0 1 0,0-1-1,0 1 1,0-1 0,0 0-1,1 0 1,-1 1 0,0-1 0,0 0-1,0 0 1,0 0 0,0 0 0,1 0-1,-1-1 1,0 1 0,0 0 0,0 0-1,0-1 1,0 1 0,0-1-1,0 1 1,0-1 0,0 1 0,0-1-1,0 0 1,0 1 0,0-1 0,0 0-1,0 0 1,0 0 0,-1 1-1,2-3 1,2-1 15,-1 0 1,1 0-1,-1 0 0,0 0 0,5-10 0,-5 4 178,0-1 0,-1 1-1,0-1 1,0 1-1,-1-1 1,0 0-1,-1 0 1,-1 1-1,1-1 1,-2 0-1,0 0 1,0 1 0,0-1-1,-9-18 1,11 28-181,0 0 0,-1-1 1,1 1-1,0 0 1,-1-1-1,0 1 0,1 0 1,-1 0-1,0 0 1,0 0-1,1-1 0,-1 1 1,0 0-1,0 0 1,0 1-1,0-1 0,-1 0 1,1 0-1,0 0 1,0 1-1,0-1 0,-1 0 1,1 1-1,0-1 1,0 1-1,-1 0 0,1-1 1,-1 1-1,1 0 1,0 0-1,-1 0 0,1 0 1,0 0-1,-1 0 1,1 0-1,-1 1 0,1-1 1,0 0-1,-1 1 1,1-1-1,0 1 0,0-1 1,-1 1-1,1 0 1,0 0-1,0-1 0,0 1 1,-1 1-1,-4 3-247,0 0 0,1 0 0,0 1 0,0 0 0,0 0 1,0 0-1,-5 11 0,6-8-788,0 0 1,0 0-1,1 0 0,-4 18 1,5-20-167,1 0 0,1 0 0,-1 0 1,1-1-1,1 1 0,-1 0 0,1 0 0,0 0 1,1-1-1,-1 1 0,1 0 0,1-1 0,2 7 1,10 12-2815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4:3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1 272,'-30'18'11773,"4"-3"-7173,24-13-4627,1 0 0,0-1 0,0 1 0,0 0 0,0 0 0,0-1 1,1 1-1,-1 0 0,1 0 0,-1 0 0,1 0 0,-1 0 0,1 4 0,0 31-2757,0-24 1081,0-10 1167,0 0 0,0 0 0,0 0 0,0 0 0,-1 0 0,1 0 0,-1 0 0,0 0 0,0 0 0,0 0 0,0 0-1,0 0 1,-1-1 0,1 1 0,-1 0 0,0-1 0,-2 4 0,-2 1-1440</inkml:trace>
  <inkml:trace contextRef="#ctx0" brushRef="#br0" timeOffset="1">192 262 2324,'-4'1'1473,"0"0"-1,0 0 1,0-1-1,-1 1 1,1-1-1,0 0 1,-5-1-1,-31-6 4170,4 0-5004,32 6-1499,1 0 0,-1 0 0,1 0 0,0-1 0,-1 1 0,1-1 0,-5-4 0,4 4-548,0 0 0,1-1 0,-1 1-1,0 1 1,-7-3 0,-5 1-2160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4:4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126 113 20,'8'-9'6393,"6"-5"-5093,-14 13-1116,16-9 1891,-14 7-1523,0 0 0,0 0 0,0 0 0,-1 0 0,1-1 0,-1 1 0,0-1 0,1 1 0,-2-1 0,1 0 0,0 1 0,0-5 0,-1-18 9344,-27 55-8046,3 21-1717,3 0-1,-24 80 1,42-120-112,-1 4-7,0 0 0,0 1 1,-2 25-1,6-36-15,-1 0 0,1-1 1,0 1-1,1 0 0,-1-1 0,1 1 0,-1 0 0,1-1 0,0 1 0,0-1 0,1 1 0,-1-1 0,1 0 0,0 0 0,0 0 0,0 1 0,0-2 1,0 1-1,1 0 0,4 4 0,-1-2 4,1 0 1,-1 0 0,1-1-1,0 0 1,0-1 0,0 0 0,0 0-1,1 0 1,-1-1 0,14 3-1,-18-5 0,-1 1-1,1-1 1,-1 1 0,1-1-1,0 0 1,-1 0-1,1 0 1,0 0-1,-1 0 1,1-1-1,-1 0 1,1 1-1,-1-1 1,1 0 0,-1 0-1,1 0 1,-1 0-1,0 0 1,1-1-1,-1 1 1,0-1-1,0 0 1,0 1 0,0-1-1,0 0 1,-1 0-1,3-4 1,5-5-4,0 0 0,-1-1 0,-1 0 0,0 0 0,0-1 0,-1 0 0,-1 0 0,0 0 0,4-25 0,-6 28 1,-2-1 0,1 1 0,-1-1 0,-1 0 0,0 1 0,-1-1 0,0 0 0,0 1 1,-1-1-1,0 1 0,-1 0 0,0-1 0,-7-13 0,3 14-13,1 0 1,-1 0-1,-1 0 0,0 1 1,0 0-1,-1 1 0,0 0 0,-1 0 1,1 1-1,-2 0 0,1 1 1,-1 0-1,1 0 0,-2 1 0,1 1 1,0 0-1,-1 0 0,-22-3 1,32 7-180,-1 0 1,0-1-1,0 1 1,0 0-1,0 0 1,1 1 0,-1-1-1,0 1 1,0-1-1,0 1 1,1 0-1,-1 0 1,0 0-1,1 0 1,-1 1-1,1-1 1,-1 1 0,1-1-1,0 1 1,0 0-1,0 0 1,0 0-1,0 0 1,0 0-1,0 1 1,1-1-1,-1 0 1,-2 6 0,2-3-834,0 0 0,0 0 0,1 0 0,-1 1 0,1-1 0,1 0 0,-1 1-1,1-1 1,-1 0 0,2 1 0,-1-1 0,0 1 0,1-1 0,2 7 0,7 11-2854,3-1 205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4:4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13 760,'0'-12'21665,"-1"12"-21437,1 0 0,-1 0 0,1 0 0,-1 0 0,1 0 0,-1 0 0,1 1 0,0-1 0,-1 0 0,1 0 0,-1 1 0,1-1 0,0 0 0,-1 1 0,1-1 0,0 0 0,-1 1-1,1-1 1,0 0 0,-1 1 0,1-1 0,0 0 0,0 2 0,-5 14 1101,3 16-1227,-6 162 1182,3 60-542,15-80-542,3 89-75,-23-160-169,10-103-43,0 0 0,1 0 0,-1 0 1,1 0-1,-1-1 0,0 1 1,1 0-1,-1 0 0,0 0 0,1-1 1,-1 1-1,0 0 0,1 0 1,-1-1-1,0 1 0,0 0 0,1-1 1,-1 1-1,0 0 0,0-1 1,1 1-1,-1 0 0,0-1 1,0 1-1,0-1 0,0 1 0,0 0 1,0-1-1,0 1 0,0-1 1,0 1-1,0-1 0,0 1 0,0 0 1,0-1-1,0 0 0,-13-89-23929,11 77 20083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4:5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61 44,'-1'-14'8089,"0"0"-5311,0-12-264,1 25-2467,0 1 0,0 0 0,0 0 0,0 0 0,0-1 0,0 1 0,0 0 0,0 0 0,0-1 0,0 1 0,0 0 0,0 0 0,0 0 0,0-1 0,0 1 0,-1 0 0,1 0 1,0 0-1,0-1 0,0 1 0,0 0 0,0 0 0,0 0 0,-1-1 0,1 1 0,0 0 0,0 0 0,0 0 0,0 0 0,-1 0 0,1 0 0,0 0 0,0-1 0,0 1 0,-1 0 1,1 0-1,-9 3 2407,-9 12 2146,17-15-4335,-53 53 5238,-22 31-4310,14-14-1221,47-46-940,13-20 153,1-1-1,-1 0 0,0 0 0,0 0 0,0 0 0,-3 3 0,4-31-21266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4:5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54 2312,'-4'-52'21425,"4"52"-21370,-1 0 1,1-1-1,0 1 0,0 0 1,0 0-1,0 0 1,0 0-1,-1 0 0,1 0 1,0 0-1,0 0 1,0 0-1,0 0 0,-1 0 1,1 0-1,0 0 0,0 0 1,0 0-1,0 0 1,-1 0-1,1 0 0,0 0 1,0 0-1,0 0 1,0 0-1,0 0 0,-1 0 1,1 0-1,0 0 1,0 0-1,0 1 0,0-1 1,0 0-1,-1 0 0,1 0 1,0 0-1,0 0 1,0 0-1,0 0 0,0 1 1,0-1-1,0 0 1,0 0-1,0 0 0,0 0 1,-1 1-1,1-1 1,0 0-1,0 0 0,0 0 1,0 0-1,0 0 0,0 1 1,0-1-1,0 0 1,0 0-1,0 0 0,0 0 1,1 1-1,-1-1 1,0 0-1,0 0 0,0 0 1,0 1-1,43 100 2592,12 32-3068,-53-124-459,0 0 0,-1 0 0,0-1 0,-1 1 0,0 15 0,0-6-4150,0-17 4746,0-1 0,0 1-1,0-1 1,0 1 0,0-1-1,0 0 1,0 1 0,0-1-1,0 1 1,0-1 0,-1 1 0,1-1-1,0 0 1,0 1 0,0-1-1,0 1 1,-1-1 0,1 0-1,0 1 1,0-1 0,-1 0 0,-1 2-1706,2-1 1705,-1-1 1,1 0 0,0 0-1,-1 0 1,1 0 0,-1 1-1,1-1 1,-1 0 0,1 0 0,0 0-1,-1 0 1,0 0 0,-4 0-3669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4:5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56,'-17'-11'17848,"16"11"-17664,1 0 0,0 0 0,0-1-1,0 1 1,0 0 0,-1 0 0,1-1 0,0 1-1,0 0 1,0 0 0,0-1 0,0 1 0,0 0-1,0-1 1,0 1 0,0 0 0,0 0 0,0-1-1,0 1 1,0 0 0,0-1 0,0 1 0,0 0-1,0 0 1,0-1 0,0 1 0,1 0 0,-1 0-1,0-1 1,0 1 0,0 0 0,1-1 551,-1 1-551,0 0 0,1-1-1,2 1-12,-1-1 0,1 1 0,-1-1 1,1 1-1,-1 0 0,1 0 0,0 0 0,4 1 0,2 0 193,-2-1-205,0 0 1,0 1-1,-1 0 1,1 0-1,0 0 1,-1 1-1,0 0 1,1 0-1,-1 1 1,0 0-1,10 5 1,-9-2-135,1 0 0,-1 0-1,-1 0 1,1 1 0,-1 0 0,0 0 0,8 15 0,-12-19-171,0 1 1,0 0-1,0 0 1,-1 0-1,0 0 1,0 0-1,0 0 1,0 1-1,0-1 1,-1 0-1,0 0 1,0 6 0,3 28-6416,3-32 1508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4:5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40 448,'6'-10'4795,"-4"7"-3718,0 0 0,0 0 0,-1 0 0,1 0 0,-1 0 0,1 0-1,-2-6 4888,-15 28-4187,-70 128-815,37-77-5254,-3-2-4309,32-40 4844,0-1 95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0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4445 1 144,'-3'5'5507,"19"-10"1076,-34 21-4761,2 0-518,12-12-1144,1 0 1,-1-1 0,0 0 0,0 1-1,0-1 1,-8 4 0,-12 8 569,-69 25 479,67-29-1092,21-9 3,-1 0-1,1 1 0,-1-1 0,1 1 0,-7 5 0,-8 8 1447,-42 26-1,30-20-900,21-14-440,0 0 0,-23 11-1,-29 20 930,29-20 22,27-15-947,1 0 1,-1 0-1,-1-1 1,-8 4-1,-9 3-24,1 0 0,0 2 0,-29 19-1,43-25-77,-49 23 323,19-8-432,28-14-17,-1 0 1,-18 6 0,-31 16 15,-52 24 513,-35-3-177,81-28-335,-168 74 276,33-10-85,167-69-162,-42 26 0,-75 45-33,25-23 10,48-26-12,42-19-10,14-7 6,0 0-1,-1-2 1,0-1-1,-34 9 1,44-14-9,-29 11 0,-4 2-1,21-8 2,0 2 0,0 1 0,1 0 0,-41 31 0,4-4 0,15-11 27,-92 41 0,48-28 66,52-24-57,-56 35 0,48-27-30,-56 21 1,49-23 0,10-1 17,32-15-6,-1-1 1,-29 11-1,19-9-13,-1 1-1,-22 14 0,34-17-3,-26 14 4,17-9 1,0 0 1,-45 15-1,50-20-3,0 0 0,1 1 0,-18 12 0,33-19-3,-91 44 16,75-37-16,-98 47 6,-26 22 15,130-72-12,0 0 0,0 0 0,-16 3 0,2 0-16,-2 3 12,-19 5 208,39-14-206,0 1 0,1 0 1,-1 0-1,1 0 0,-1 1 1,-10 8-1,-22 12 4,38-24-11,1 0 0,0 0 0,-1-1 0,1 1 0,0 0 0,-1 0 0,1 0 0,0 0 0,0 0 0,-1 0 0,1 0 0,0 0 0,-1 0 0,1 0 0,0 0-1,-1 0 1,1 0 0,0 0 0,-1 0 0,1 0 0,0 0 0,-1 0 0,1 1 0,0-1 0,0 0 0,-1 0 0,1 0 0,0 0 0,-1 1 0,1 1 2,0-2 8,-3 1 10,0-1 1,1 1-1,-1 0 0,1-1 0,0 1 1,-1 1-1,1-1 0,0 0 0,-1 0 0,-1 3 1,1-3-18,-12 6 64,27-11-1949,-5 2 439,0 1 1,-1-1-1,1 0 1,-1-1-1,0 0 1,0 0-1,0 0 1,0-1-1,9-7 1,-5 4-465,15-10-2751,1-2 59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0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1960,'-6'19'13977,"12"-23"-13893,-5 4-330,0-1-1,0 1 1,1 0 0,-1 0-1,0 0 1,0 0 0,0 0-1,0 0 1,1 1 0,-1-1 0,0 0-1,0 1 1,0-1 0,0 0-1,2 2 1,11 2-2952,-22-21-3995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0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92,'6'19'17664,"18"-19"-17618,-14 0-196,-1-1-1,1-1 1,9-2-1,23-4-1874,-21 6-1545,0-1 0,31-10 1,-34 8 803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2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35 1528,'-10'-12'15745,"11"12"-15478,0-1 0,-1 0 0,1 0 0,0 0 0,0 0 0,0 1 0,0-1 0,0 0 0,0 1 0,0-1 1,0 1-1,0-1 0,2 1 0,37-11-884,-26 10-115,0 0 0,18 1 0,-2 6-2270,-27-5 2198,-1 0 0,1 0 0,0 0 0,-1 0 0,1 1 0,-1-1 0,4 4 0,-8 8-7101</inkml:trace>
  <inkml:trace contextRef="#ctx0" brushRef="#br0" timeOffset="1">54 165 1288,'-3'4'1239,"-1"0"-1,0 0 1,1-1 0,-10 7-1,10-7 76,-1 0-1,1 0 0,0 0 0,0 0 1,0 0-1,-4 6 0,7-8-1186,0-1 0,0 0 0,0 1 0,0-1-1,0 0 1,0 1 0,0-1 0,0 0 0,0 1 0,0-1 0,1 0-1,-1 0 1,0 1 0,0-1 0,0 0 0,0 1 0,1-1 0,-1 0-1,0 0 1,0 0 0,1 1 0,-1-1 0,0 0 0,0 0 0,1 0-1,-1 1 1,0-1 0,1 0 0,-1 0 0,0 0 0,0 0 0,1 0-1,-1 0 1,0 0 0,1 0 0,-1 0 0,0 0 0,1 0 0,0 0 0,18 4 458,-15-4-313,4 2-527,0-2 1,0 1-1,0-1 0,12-1 1,29-7-7015,-5 0-1733,-27 6 5224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0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25 728,'-17'0'13423,"21"0"-10461,15 0-1602,82-3-6818,-95 2 4414,0 1 1,1-1-1,-1-1 0,0 1 1,0-1-1,0 0 1,7-3-1,0-2-1506</inkml:trace>
  <inkml:trace contextRef="#ctx0" brushRef="#br0" timeOffset="1">426 54 2708,'-10'14'18285,"20"-22"-14947,15-3-2547,-14 7-1568,0 2-1,1-1 1,-1 1-1,1 1 1,13-1-1,30-3-9387,-33 1 3720,-14 5 3402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08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1568,'-2'7'21291,"12"-6"-22253,3 1-390,-1 0 0,1-1 0,17 0-1,37-7-11963,-61 6 10788</inkml:trace>
  <inkml:trace contextRef="#ctx0" brushRef="#br0" timeOffset="1">437 29 1800,'6'13'13204,"-4"-13"-12697,17 2 3675,30-12-7090,-35 6 3560,49-4-4467,-11 3-1286,-14 0-164,-15 5 2685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0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2440,'3'-5'19279,"7"-5"-15776,16 6-7713,1 1 0,27 0 1,-3 0-3304,-36 3 5004,-1 2 118</inkml:trace>
  <inkml:trace contextRef="#ctx0" brushRef="#br0" timeOffset="1">489 118 1000,'15'8'8292,"6"-6"-4036,22-7-2159,-26 2-1758,39-3-243,200-31-2540,-237 31 723,0 0 1,0-2-1,29-15 1,-5 2-2131,-15 9 1200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09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74 120,'-2'-8'9555,"-7"-27"-5550,10 29-1726,-2-5 1277,-7 2 4107,20 7-7163,-9 1-435,0 1 1,0-1-1,-1 1 0,1 0 1,0 0-1,0 0 0,0 0 1,0 1-1,0-1 0,0 1 1,0-1-1,-1 1 0,1 0 1,0 0-1,0 0 0,-1 1 1,1-1-1,-1 1 0,1-1 1,-1 1-1,0 0 0,0 0 1,0 0-1,0 0 0,0 0 1,0 1-1,0-1 0,1 4 1,2 3 19,-1 0 1,-1 0-1,0 0 1,0 0 0,-1 1-1,0-1 1,1 14-1,-1 13-179,-2 1 0,-8 66-1,4-62-1059,2-20-2057,-9 31 0,-1-5-7385,8-34 6606,1 1-522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1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81 656,'3'-8'2423,"0"-1"0,0 0 0,-1-1 0,0 1 0,-1 0-1,1-11 1,-2 19-2255,0 1 0,0 0 0,0 0-1,0-1 1,0 1 0,0 0 0,0 0 0,0-1-1,-2-2 2518,1 3-2517,1 0 0,0 0-1,0 0 1,-1 0 0,1 0 0,0 0 0,0-1-1,0 1 1,-1 0 0,1 0 0,0 0 0,-1 0-1,-11 4 3703,10-4-3764,0 1 1,0 0-1,0 1 0,1-1 0,-1 0 1,0 1-1,1-1 0,-1 0 0,1 1 1,-1 0-1,-1 2 0,-82 237 1073,82-229-1166,0 0 0,1 0 1,1 0-1,-1 0 0,2 0 0,0 0 0,1 0 0,0 0 0,0 0 1,5 15-1,-5-23-28,0 0 1,0 0 0,0 0-1,1 0 1,0 0-1,0-1 1,0 1-1,0-1 1,0 1 0,1-1-1,-1 0 1,1 0-1,0 0 1,0 0-1,0 0 1,1 0 0,-1-1-1,1 0 1,-1 0-1,1 0 1,0 0-1,-1 0 1,1-1 0,0 0-1,0 0 1,0 0-1,1 0 1,-1 0-1,0-1 1,0 0 0,0 0-1,6-1 1,-4 1-25,1-2-1,-1 1 1,0-1 0,1 0 0,-1 0-1,0-1 1,-1 1 0,1-1 0,0-1-1,-1 1 1,0-1 0,1 0 0,-2 0 0,1-1-1,0 1 1,-1-1 0,0 0 0,0 0-1,0-1 1,5-9 0,-6 9 34,0 0-1,0 0 1,-1 0 0,0-1-1,0 1 1,0-1 0,-1 0-1,0 1 1,0-1 0,-1 0-1,0 0 1,0 1 0,0-1 0,-1 0-1,0 0 1,0 1 0,-1-1-1,0 1 1,-4-11 0,5 15 7,0 0 1,0 0 0,0 0-1,0 0 1,-1 0-1,1 0 1,-1 0 0,1 0-1,-1 1 1,0-1 0,0 1-1,0-1 1,0 1-1,0 0 1,0-1 0,0 1-1,0 0 1,0 1 0,0-1-1,-1 0 1,1 1-1,0-1 1,-1 1 0,1-1-1,0 1 1,-1 0 0,1 0-1,0 0 1,-1 1-1,1-1 1,0 0 0,-1 1-1,-2 0 1,-1 1-34,1 1 1,-1-1-1,0 1 0,1 0 1,0 0-1,0 1 0,0 0 1,0-1-1,0 2 0,1-1 1,-6 7-1,7-7-354,0 0 0,0 0 0,0 0 1,1 0-1,-1 1 0,1-1 0,0 1 0,1-1 0,-1 1 0,1 0 0,0-1 1,-1 10-1,2-10-645,0 0 1,1-1-1,-1 1 1,1 0-1,0-1 1,2 8-1,16 23-10590,-11-23 7946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1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60 1172,'-31'-43'12541,"29"40"-12264,-11-10 7277,13 13-7358,-1 0-1,1 0 1,-1 0 0,1-1 0,-1 1 0,1 0-1,-1 0 1,1 0 0,-1 0 0,1 0-1,-1 0 1,1 0 0,-1 1 0,1-1 0,-1 0-1,1 0 1,-1 0 0,1 0 0,-1 1 0,1-1-1,-1 0 1,1 1 0,-1-1 0,1 0-1,-1 1 1,1-1 0,0 0 0,-1 1 0,1-1-1,0 1 1,-1-1 0,1 0 0,-1 2 0,-5 9 11,-1-1 0,1 2 0,1-1 0,0 1 1,-6 19-1,-12 64 150,23-93-349,-4 17 30,1 0 0,1 0-1,1 27 1,1-39-36,0 1 0,1-1 0,0 1 0,1-1 0,-1 0-1,1 0 1,1 1 0,-1-1 0,1 0 0,1-1 0,5 11 0,-8-16-3,0 1 1,1-1-1,-1 1 1,0-1-1,0 0 1,1 1 0,-1-1-1,1 0 1,0 0-1,-1 0 1,1 0-1,0-1 1,-1 1-1,1 0 1,0 0 0,0-1-1,0 0 1,-1 1-1,1-1 1,3 0-1,-2 0-2,1 0 1,-1-1-1,0 0 0,0 1 0,1-1 0,-1 0 0,0-1 0,0 1 1,0-1-1,5-3 0,-1 0-12,1-1 0,-1 0 0,0 0 1,-1-1-1,0 0 0,0 0 0,7-11 0,-9 11 21,0-1 0,0 0 0,0-1 0,-1 1 1,0 0-1,-1-1 0,1 0 0,-2 0 0,1 1 0,-2-1 0,1 0 0,-1 0 0,0 0 0,-1 0 0,0 0 0,0 0 0,-1 0 0,0 1 0,-1-1 0,0 1 0,0-1 0,-1 1 0,0 0 0,0 0 0,-1 1 0,0-1 0,0 1 0,-1 0 0,0 1 0,-10-10 0,12 12 1,0 1 0,0-1 0,0 1-1,-1 0 1,0 0 0,1 0 0,-1 1 0,0 0-1,0 0 1,-8-2 0,10 3-65,1 1 0,-1 0 0,0 0 0,1 0 0,-1 1 0,1-1 0,-1 0 0,1 1 0,-1 0 0,1-1 0,-1 1 0,1 0 0,0 0 0,-1 0 0,1 1 0,0-1 0,0 1 0,0-1 0,0 1 0,0 0 0,0-1 0,1 1 0,-1 0 0,-2 4 0,3-4-253,-1 0 0,0 0 1,1 0-1,0 0 0,0 1 0,-1-1 0,1 0 0,1 1 0,-1-1 0,0 1 0,1-1 0,-1 1 0,1 0 1,0-1-1,-1 1 0,1-1 0,1 1 0,-1 0 0,1 4 0,2 1-1722,0 0 0,0-1 0,1 0 0,-1 0 0,7 8 0,-1-1-1799,1 2-7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1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46 225 1920,'-32'-41'20156,"33"47"-19814,0 0 0,0 0 0,1 0 0,0 0 0,0-1 1,1 1-1,4 7 0,6 15 721,-13-27-1005,0 0-1,1 1 1,-1-1-1,1 0 1,0 1-1,-1-1 1,1 0-1,0 0 1,-1 1-1,1-1 1,0 0 0,0 0-1,0 0 1,0 0-1,0 0 1,1-1-1,-1 1 1,0 0-1,0 0 1,0-1-1,1 1 1,-1-1-1,0 1 1,1-1-1,-1 1 1,0-1-1,1 0 1,-1 0-1,1 1 1,-1-1-1,0 0 1,1 0-1,-1-1 1,1 1-1,-1 0 1,0 0-1,1-1 1,-1 1-1,0-1 1,1 1-1,-1-1 1,0 1-1,1-1 1,-1 0-1,0 0 1,0 0-1,0 0 1,0 0-1,2-1 1,7-9 110,0-1-1,-1 0 1,0 0 0,-1-1-1,0 0 1,9-22 0,-14 26-85,0 1 0,0 0 0,-1-1 0,0 1 0,-1-1 0,0 1 0,0-1 0,-1 0 0,0 0 1,0 1-1,-1-1 0,0 0 0,-3-8 0,4 14-70,-1 1-1,1 0 1,-1 0 0,0 0 0,0 0 0,0 0 0,0 0-1,0 0 1,0 1 0,0-1 0,0 0 0,-1 0-1,1 1 1,-1-1 0,1 1 0,-1-1 0,0 1 0,1 0-1,-1 0 1,0 0 0,0 0 0,0 0 0,0 0-1,0 0 1,0 0 0,0 1 0,0-1 0,0 1 0,0 0-1,-1 0 1,1-1 0,0 1 0,0 1 0,0-1-1,0 0 1,0 0 0,-1 1 0,-1 0 0,-2 1-168,0 0-1,0 0 1,0 1 0,1 0 0,-1 0 0,1 0 0,0 1-1,0 0 1,0 0 0,0 0 0,-8 10 0,8-8-806,0 1-1,0 1 1,1-1 0,0 1 0,-5 15 0,5-12-1266,1 1 1,1-1 0,0 1-1,1 0 1,0 0 0,1 18-1,2-1-2404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4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58 1096,'13'-40'6610,"-15"22"2636,-11 29-4597,-27 11-5518,26-14 658,-30 13-4200,36-18 1467,0-1 1,0 0-1,-14 2 0,11-2 145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4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41 1764,'-11'2'2340,"1"0"-1,-1-2 1,-15 1-1,15-2-1398,0-1-1,1 0 1,-17-5-1,19 5-2137,7 2 860,0 0 0,0 0 0,0-1 0,1 1-1,-1 0 1,0 0 0,0-1 0,1 1 0,-1-1 0,0 1 0,1-1 0,-1 1-1,0-1 1,1 0 0,-1 1 0,1-1 0,-1 1 0,1-1 0,-1-1 0,-5-2-2223,-1 1-37</inkml:trace>
  <inkml:trace contextRef="#ctx0" brushRef="#br0" timeOffset="1">153 44 1228,'-31'-5'7569,"2"-5"-4186,23 8-3418,-1-1-1,0 1 1,0 0 0,0 0-1,0 1 1,-13-1-1,19 2-274,0 0 0,0-1 1,-1 1-1,1 0 0,0-1 0,0 1 0,0-1 0,-1 1 0,1-1 0,0 1 0,0-1 0,-1-1 0,-8-3-4539,5 2 2535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4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401 104 1652,'-13'2'2219,"0"0"0,-22-1 0,31-1-2082,0 0 0,0-1 0,0 1 0,0-1 0,0 1 0,0-1 0,0-1 0,1 1 0,-1 0 0,0-1 0,1 0 0,-7-4 0,9 5-389,0-1 1,0 0 0,0 1 0,0-1 0,0 0 0,1 0-1,-1 0 1,1 1 0,-1-1 0,1 0 0,0 0 0,0 0-1,0 0 1,0 0 0,0-2 0,-1-8-2366,-1 5 463</inkml:trace>
  <inkml:trace contextRef="#ctx0" brushRef="#br0" timeOffset="1">137 30 336,'-5'2'1010,"0"-1"0,0 1 0,0-1 0,0 0 0,0 0 0,0 0 0,-1 0 0,-8-1 0,10-1-775,0 1 1,1 0-1,-1-1 0,1 0 0,-1 0 0,0 0 1,1 0-1,0-1 0,-1 1 0,1-1 1,0 0-1,0 0 0,-4-3 0,-14-14-10076,13 19 7523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2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264 245 1740,'26'-80'9769,"-1"-1"-4626,-22 73-4145,-1 0 1,-1 0-1,1 0 0,0-10 0,-1-16 5296,-25 71-4800,-26 91-1157,-35 139 1,39-94-415,-15 48-4733,56-201 3415,-10 28-4298,15-46 4966,-1 0 0,0 0 0,0 0 1,0 0-1,0 0 0,0 0 0,-1 0 0,1-1 0,0 1 1,-1-1-1,0 1 0,1-1 0,-1 1 0,0-1 0,1 0 1,-1 0-1,0 0 0,-3 2 0,-6-3-2978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4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46 1608,'-3'2'669,"0"-1"1,0 0-1,0 0 0,0 0 0,0-1 1,0 1-1,0-1 0,0 1 1,0-1-1,0 0 0,-1 0 0,1-1 1,-6 0-1,5 0-589,0 0 1,0 0-1,0 0 1,0-1-1,1 1 1,-1-1 0,0 0-1,1 0 1,-7-5-1,1-19-8349,7 21 5767</inkml:trace>
  <inkml:trace contextRef="#ctx0" brushRef="#br0" timeOffset="1">345 130 1072,'-8'2'1602,"0"-2"0,1 1 1,-1-1-1,0 0 0,-9-2 0,-36-10 1902,52 12-3567,-1-1 0,1 1-1,-1 0 1,1 0 0,0 0 0,-1 1-1,1-1 1,-1 0 0,1 0 0,0 1-1,-1-1 1,1 1 0,0-1-1,-1 1 1,1-1 0,-2 3 0,1-3-407,1 1 0,0 0 1,-1 0-1,1-1 0,-1 1 1,1-1-1,-1 1 1,1-1-1,-1 1 0,0-1 1,1 0-1,-1 0 0,1 0 1,-4 0-1,-6-1-3494,3 1 1883</inkml:trace>
  <inkml:trace contextRef="#ctx0" brushRef="#br0" timeOffset="2">118 171 2044,'-8'5'2156,"0"-3"-267,0-2-341,-2 3-400,2-3-332,2 0-224,-4 0-148,2-3-104,0 3-160,0-2-260,0-3-304,2 0-584,1-2-672,0-2-480,-1 1-249,1 1-127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4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164 176 776,'-24'-18'8464,"20"15"-7861,0 1-1,0-1 0,0 0 0,0 0 0,1-1 0,0 1 0,0-1 0,0 1 0,-5-9 0,7 11-517,0 0 0,0 0 0,1 0-1,-1 0 1,0-1 0,1 1-1,0 0 1,-1 0 0,1-1 0,-1 1-1,1 0 1,0 0 0,0-1 0,0 1-1,0 0 1,0-1 0,0 1-1,0 0 1,0 0 0,1-1 0,-1 1-1,0 0 1,1 0 0,-1-1-1,1 1 1,-1 0 0,1 0 0,0 0-1,-1 0 1,1 0 0,0 0 0,0 0-1,0 0 1,2-2 0,2-4 56,1-1 23,0 0 1,0 1 0,1 0 0,0 0-1,0 0 1,12-7 0,-17 13-143,0 0 1,-1 0 0,1 0-1,0 0 1,-1 0 0,1 0-1,0 1 1,0-1 0,0 1 0,0-1-1,0 1 1,-1 0 0,1 0-1,0 0 1,0 0 0,0 0-1,0 0 1,0 1 0,0-1-1,0 0 1,-1 1 0,1 0-1,0-1 1,0 1 0,0 0-1,-1 0 1,1 0 0,-1 0-1,1 0 1,-1 0 0,1 1-1,-1-1 1,1 0 0,-1 1 0,0-1-1,0 1 1,0-1 0,0 1-1,1 2 1,1 1 54,-1 0 0,0 1-1,0-1 1,-1 0 0,1 1 0,-1-1 0,0 1 0,0 10 0,-2 47 571,1-60-622,-3 22 61,-2-1-1,0 0 1,-1 0-1,-1 0 1,-1-1 0,-2 0-1,0 0 1,-21 33-1,26-49-87,1 0 1,-1-1-1,-1 0 0,1 0 0,-1 0 0,0-1 0,0 1 0,-1-2 0,1 1 0,-1-1 0,-8 4 0,13-7-3,0 0 1,0 0-1,-1 0 0,1 0 1,0 0-1,0-1 0,-1 1 1,1-1-1,0 0 0,-1 0 0,1 0 1,-1 0-1,1 0 0,0 0 1,-1 0-1,1-1 0,0 0 1,-1 1-1,1-1 0,0 0 1,0 0-1,0 0 0,0 0 1,0 0-1,0-1 0,0 1 1,0 0-1,0-1 0,0 0 1,1 1-1,-1-1 0,1 0 0,-1 0 1,1 0-1,0 0 0,0 0 1,0 0-1,0 0 0,0-1 1,0 1-1,0-3 0,0 1 6,-1 0-1,1-1 0,1 1 1,-1 0-1,1-1 1,-1 1-1,1-1 0,1 1 1,-1 0-1,1-1 0,-1 1 1,1 0-1,0-1 0,1 1 1,-1 0-1,1 0 1,0 0-1,0 0 0,0 0 1,0 0-1,1 1 0,-1-1 1,5-4-1,-1 3 4,-1-1 0,1 1 1,0 0-1,0 1 0,0-1 0,1 1 0,0 0 0,-1 1 0,1 0 0,1 0 0,-1 0 1,14-3-1,-17 6-4,0 0 1,0-1-1,0 1 1,1 1-1,-1-1 1,0 0-1,0 1 1,0 0-1,0 0 1,0 0-1,-1 1 1,1-1-1,0 1 1,0 0-1,-1 0 1,0 0-1,1 1 1,-1-1-1,0 1 1,0 0-1,0-1 1,0 1-1,-1 1 0,1-1 1,-1 0-1,3 5 1,0 0 0,-1 0-1,0 1 1,0 0-1,-1-1 1,0 1 0,0 0-1,-1 1 1,0-1 0,-1 0-1,1 14 1,-3-4-542,0 0 1,-6 26 0,-4 8-5194,10-50 4568,-2 9-3173,3-7 60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4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83 1216,'-37'-62'18107,"30"54"-14415,3 9-1225,4 17-500,0-5-2145,-7 82 913,3-66-676,2-1 0,2 40 0,0-59-58,0 0 1,1 0 0,0 0 0,1-1 0,0 1 0,1-1 0,-1 1-1,2-1 1,-1 0 0,1 0 0,0 0 0,8 10 0,-12-17-2,1-1 1,0 1-1,-1 0 1,1 0-1,0-1 1,-1 1 0,1-1-1,0 1 1,0-1-1,0 1 1,0-1-1,-1 1 1,1-1 0,0 0-1,0 0 1,0 1-1,0-1 1,0 0 0,0 0-1,0 0 1,0 0-1,0 0 1,0 0-1,0 0 1,0 0 0,1-1-1,1 0 3,-1 0-1,1 0 1,-1-1 0,1 1-1,-1-1 1,0 1 0,1-1-1,-1 0 1,2-3 0,3-1 3,-2-1 1,1-1 0,-1 1 0,0-1 0,4-9 0,1-5-9,-2 0 1,-1 0 0,6-30-1,-10 38 5,-1 0 1,-1 0-1,0 0 0,-1-1 0,-1 1 0,-3-24 1,3 32 0,-1 1 0,1 0 0,-1 0 1,0-1-1,0 1 0,0 1 0,-1-1 1,0 0-1,0 1 0,0-1 0,-7-7 1,8 11-7,1 0 1,-1-1-1,0 1 0,0 0 1,1 0-1,-1 0 1,0 0-1,0 0 1,0 0-1,0 1 0,0-1 1,0 1-1,0-1 1,0 1-1,-1 0 1,1 0-1,0-1 0,0 2 1,0-1-1,0 0 1,0 0-1,0 1 1,0-1-1,-1 1 0,1 0 1,0-1-1,1 1 1,-1 0-1,0 0 1,0 0-1,0 1 0,-2 1 1,-2 1-294,1 0 0,0 1 1,0-1-1,0 1 0,1 0 0,0 1 0,0-1 1,0 1-1,0-1 0,1 1 0,0 0 0,-4 12 1,6-14-511,0 1 0,0 0 0,0-1 0,1 1 1,-1 0-1,1 0 0,1 8 0,0-8-346,0 0 0,0 0-1,0-1 1,1 1 0,0-1-1,0 1 1,0-1 0,4 6-1,7 8-2754,3-2 255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4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39 448,'1'-9'5075,"-1"7"-4111,0 0 0,1-1 0,-1 1 0,-11-19 15801,11 22-16527,-7 13 1745,-1 18-2459,-1 40 353,0 104-1,10-195-166,1-1-1,2 1 1,0 0 0,10-30 0,-4 15 291,13-24 114,-21 54-37,-1-1 1,1 1-1,0-1 0,0 1 1,0 0-1,4-5 0,19 37 295,-18-19-359,0-1-1,-1 1 1,0 0 0,-1 0-1,0 1 1,-1-1 0,1 1-1,-2 0 1,0 1 0,0-1-1,-1 0 1,2 16 0,1 16-21,-3-59-3,0-1 1,2 1 0,0 0 0,0 0 0,2 0 0,0 1 0,1 0 0,1 0 0,0 0 0,21-27-1,-29 42 12,0 0 0,1 1-1,-1-1 1,1 0 0,-1 1-1,0-1 1,1 1-1,-1-1 1,1 1 0,-1-1-1,1 1 1,-1-1-1,1 1 1,0-1 0,-1 1-1,1 0 1,-1-1-1,1 1 1,0 0 0,-1 0-1,1 0 1,0-1-1,0 1 1,-1 0 0,1 0-1,1 0 1,-1 1 1,-1-1-1,1 1 1,0-1-1,-1 1 1,1 0 0,-1-1-1,1 1 1,-1 0 0,1 0-1,-1-1 1,0 1 0,1 0-1,-1 0 1,0 0 0,0-1-1,1 1 1,-1 2 0,2 41 24,-5-19-941,-1 0-1,-1 0 1,-11 28 0,-3 16-7169,7-9-470,5-29 4269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4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60 2164,'-9'5'3039,"7"-4"-2691,0 0 1,0 0-1,0 0 0,0 0 1,0 0-1,0-1 1,0 1-1,0-1 1,0 1-1,-1-1 1,1 0-1,0 0 1,0 0-1,0 0 1,-1 0-1,1-1 0,0 1 1,0 0-1,-2-2 1,-10-1 695,1 1 1,-1 0-1,1 1 1,-27 1-1,17 1 666,17-2-1180,0 0 0,-1 0 0,1 0-1,0-1 1,0 0 0,-11-5 0,-17-5-502,-6 7-2422,48-21-13497,-6 21 13163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4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60 1672,'-1'1'350,"0"-1"0,0 1 0,0-1 0,0 0 0,0 1 0,0-1 0,0 0 0,0 0-1,0 0 1,0 0 0,0 0 0,0 0 0,0 0 0,0 0 0,0 0 0,0 0 0,0-1 0,0 1 0,0 0 0,1-1 0,-2 0-1,-15-14 3106,17 13-3399,-1 1 0,0 0 0,0-1 0,0 1 0,-1 0 0,1-1 0,0 1 0,0 0 0,-1 0 0,1 0 0,0 0-1,-1 1 1,1-1 0,-1 0 0,1 0 0,-1 1 0,0-1 0,1 1 0,-1-1 0,0 1 0,1 0 0,-1 0 0,0 0 0,-1 0 0,-20 4-194,7 0-582,1-2-1,-24 2 1,52-33-7365,-8 19 5929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5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7894 50 1576,'-6'-8'6533,"-4"-10"-5370,9 13-1531,-6-12 2379,6 17-1885,1-1 0,-1 1 0,1 0 0,-1 0 1,1 0-1,-1 0 0,1 0 0,-1-1 1,1 1-1,-1 0 0,1 0 0,-1 1 0,1-1 1,-1 0-1,1 0 0,-1 0 0,1 0 1,-1 0-1,1 0 0,-1 1 0,1-1 0,-1 0 1,1 0-1,-1 1 0,1-1 0,-1 0 1,1 1-1,0-1 0,-1 0 0,1 1 0,0-1 1,-1 1-1,1 0 0,-40 18 669,-11 9-345,-13-12 5769,50-11-5329,0-1 0,-1 0 1,0 0-1,-17 1 0,19-4-716,0 1 0,-1 1 0,1 0 1,0 1-1,-23 10 0,13-3-11,-2-2 1,0 0-1,0-2 0,0 0 0,-31 3 1,14-2 71,-135 20 91,-44 20-56,-112 36 220,224-67-350,7-3-24,71-10-78,-40 10 1,30-5-52,-218 61 29,215-55-18,11-3-2,-36 7 0,7-5 12,28-5 1,0-2-1,-37 3 1,8-3-8,0 3 0,0 3 0,-71 24 0,-44 6-15,103-27 21,-80 28 0,-12 2 29,-2 0-52,-49 23 194,168-54-153,-262 78-3,39-8 32,76-28-73,51-16 38,68-14-21,46-15 0,-51 13-1,-103 32-4,74-20 7,-48 21 6,50-17-10,-52 23 18,36-21-5,-113 34-31,99-30 42,21-5-32,-39 13 17,86-28 7,1 2-18,40-16 16,-45 15 0,-7 1-6,21-6-3,-11-1 9,23-7-17,-52 22 1,-40 23 12,109-51-11,27-7 6,0-1 0,-1 1 0,1 0 0,-9 4 0,5-1 6,0-1-1,-18 5 0,-22 9-12,-30 15 1,32-11 17,-51 24 142,86-39-57,0-1 0,-1 0 1,-16 5-1,-1 0 112,-108 46 142,120-48-259,10-4 4,0-1 1,0 0-1,-19 5 1,14-4-97,0 0 0,0 0 0,1 1 0,-23 14 0,-25 7 0,61-27 0,0 0 0,0 0 0,0 0 0,0 0 0,0 0 0,0 0 0,0 0 0,0 1 0,0-1 0,1 0 0,-1 0 0,0 0 0,0 0 0,0 0 0,0 0 0,0 0 0,0 1 0,0-1 0,0 0 0,0 0 0,0 0 0,0 0 0,0 0 0,0 0 0,0 0 0,0 1 0,0-1 0,0 0 0,0 0 0,0 0 0,0 0 0,0 0 0,0 0 0,-1 0 0,1 1 0,0-1 0,0 0 0,0 0 0,0 0 0,0 0 0,0 0 0,0 0 0,0 0 0,8-7 0,18 9-2447,-21-2 1201,1 1 0,-1-1 0,1 0 0,-1 0 0,1 0 0,-1-1 0,9-2 0,-1-1-1667,0 0 0,-1-2 0,0 1 1,15-10-1,2-5-1803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5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27 104 1896,'-1'-1'416,"0"0"1,1 0-1,-1 1 0,1-1 0,-1 0 0,0 0 0,1 0 1,-1 0-1,1 0 0,0 0 0,-1 0 0,1 0 1,0 0-1,-1 0 0,1-1 0,4-27 4004,0 4-2220,-1 3-499,2 11 3850,-2 16-4992,-1 0 0,1 0 1,0 0-1,0-1 0,6 7 1,-5-7-233,-1 0 0,0 1-1,0-1 1,0 1 0,0 0 0,3 10 0,-1 2-185,-1 1 0,0 0 0,-2 0 0,0 0 1,-1 1-1,-1-1 0,-1 0 0,-5 30 0,3-29-633,-2 0 0,0-1 0,-1 0 0,-15 31-1,10-25-1324,-9 17-4915,3-19-5332,11-19 7935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52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53 108 1544,'-2'-3'952,"0"-1"0,1 1 0,-1-1 0,1 0 0,0 0-1,0 0 1,0-5 0,0 6-513,1 0 0,0 0-1,0-1 1,1 1 0,-1 0-1,0 0 1,1 0 0,2-6 0,-2 7-327,0-1 0,1 1 0,-1 0 0,1-1 0,-1 1 0,1 0 0,0 0 0,0 0 0,0 0 0,0 0 0,0 1 0,0-1 0,0 1-1,1-1 1,-1 1 0,1 0 0,-1 0 0,1 0 0,-1 0 0,1 0 0,0 0 0,-1 1 0,6-1 0,0 0-16,-1 1 0,0 0 0,0 1-1,1 0 1,-1 0 0,0 0 0,0 1-1,0 0 1,9 4 0,-13-5-42,1 1 0,-1 0 0,1 0 0,-1 0 0,0 0 1,1 0-1,-1 1 0,0-1 0,0 1 0,-1 0 0,1 0 0,-1 0 0,1 0 0,-1 0 1,0 1-1,0-1 0,-1 1 0,3 5 0,-4-6-15,1 1-1,-1-1 1,0 0 0,-1 0-1,1 0 1,0 1 0,-1-1-1,0 0 1,0 0-1,0 0 1,0 0 0,0 0-1,-1 0 1,1 0 0,-1 0-1,0-1 1,-2 4 0,-1 1-1,0 0 0,-1-1 0,0 0-1,0 0 1,-10 7 0,3-5-20,9-6-15,1 0 0,0 0 1,-1 0-1,1 1 0,0-1 0,0 1 1,0-1-1,1 1 0,-4 4 0,9-6-4,0-1 0,1 0-1,-1 0 1,0 0-1,0 0 1,0-1-1,1 1 1,5-3-1,-2 2 3,-4 0-1,-1 1-1,1 0 1,-1 0-1,1 0 1,0 0-1,-1 0 1,1 0-1,-1 0 1,1 1-1,-1 0 1,1-1-1,-1 1 0,1 0 1,-1 0-1,0 0 1,1 1-1,-1-1 1,0 0-1,0 1 1,0-1-1,0 1 1,0 0-1,0 0 1,-1 0-1,1 0 1,-1 0-1,1 0 0,1 3 1,-2-2 10,0 0 0,0 0-1,0 0 1,0 0 0,-1 0 0,1 1 0,-1-1-1,0 0 1,0 0 0,0 1 0,0-1 0,0 0-1,-1 0 1,1 0 0,-1 1 0,0-1 0,0 0-1,0 0 1,-1 0 0,1 0 0,-1 0 0,-1 2-1,-5 7 85,-1-1 0,0-1-1,0 1 1,-1-1 0,0-1-1,-16 12 1,19-17-100,0 1 0,0-1-1,0 0 1,-1 0 0,0-1 0,0 0 0,0 0 0,0-1 0,0 0 0,0-1 0,-17 2-1,24-3-115,-1 0 0,1 0-1,-1 0 1,1 0 0,-1 0-1,1 0 1,0 0 0,-1-1-1,1 1 1,-1-1 0,1 1-1,0-1 1,-1 1 0,1-1-1,0 0 1,-1 1 0,1-1-1,0 0 1,0 0 0,0 0-1,0 0 1,0 0 0,0 0-1,0 0 1,0-1 0,0 1-1,1 0 1,-1 0 0,0-1-1,1 1 1,-1 0 0,1-1-1,-1 1 1,1-1 0,-1-1-1,1-3-983,0 1-1,1 0 0,-1 0 1,1-1-1,0 1 0,0 0 1,1 0-1,3-9 0,2-3-2099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5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51 1872,'-3'-9'3968,"-8"-21"3515,11 29-7284,0 0 0,-1 1-1,1-1 1,0 0-1,-1 1 1,1-1 0,0 1-1,-1-1 1,1 1 0,-1-1-1,1 1 1,-1-1 0,1 1-1,-1-1 1,1 1 0,-1-1-1,0 1 1,1 0 0,-1-1-1,0 1 1,1 0-1,-1 0 1,0-1 0,1 1-1,-1 0 1,0 0 0,1 0-1,-1 0 1,0 0 0,1 0-1,-1 0 1,0 0 0,0 0-1,1 0 1,-2 1 0,0 1 145,0 1 0,0 0 1,1-1-1,-1 1 1,0 0-1,1 0 1,0 0-1,0 0 1,0 0-1,-1 6 0,-2 2 471,1 3-317,0 0-1,0 0 0,2 0 0,-1 24 1,0-5-334,0-8-104,3 43 1,0-58-49,0-1-1,1 1 1,0 0-1,0-1 1,1 1-1,0-1 1,6 12 0,-8-20-12,0 1 1,-1-1 0,1 0 0,0 0 0,0 0 0,-1 0 0,1 0 0,0 0 0,0 0 0,0-1 0,0 1 0,0 0 0,0 0 0,0-1 0,1 1 0,-1-1-1,0 1 1,0-1 0,1 1 0,-1-1 0,0 0 0,3 1 0,-2-2 3,1 1 1,-1 0-1,1-1 0,-1 1 1,1-1-1,-1 0 0,1 0 1,-1 0-1,1 0 0,3-2 1,1-2 6,0 0 1,0 0 0,-1-1 0,0 0 0,11-13 0,-13 13-13,-1 0 1,1-1 0,-1 0-1,0 0 1,0 0 0,-1 0-1,0 0 1,0 0 0,-1-1 0,0 1-1,0-1 1,-1 1 0,0-1-1,0 1 1,-3-14 0,2 13 9,-1-1 0,0 1 0,0 0 1,-1 0-1,0 0 0,0 0 0,-1 0 0,0 0 1,-1 1-1,0 0 0,0 0 0,0 0 0,-9-8 1,13 14-17,0 0 0,0 1 1,0-1-1,0 1 0,1-1 1,-1 1-1,0-1 1,0 1-1,0 0 0,0-1 1,0 1-1,0 0 0,0 0 1,0 0-1,0 0 0,0 0 1,0 0-1,0 0 1,0 0-1,0 0 0,0 0 1,0 0-1,-2 1 0,1 0-77,0 0-1,0 0 1,0 0-1,0 1 1,0-1-1,0 0 1,0 1-1,0-1 1,0 1-1,-1 2 1,1-1-301,0-1 1,0 0-1,1 1 1,-1-1-1,1 1 1,0 0-1,0 0 1,-1 3-1,1-5-23,1 1 0,0-1 0,0 0 0,-1 0 0,1 1 1,0-1-1,0 0 0,0 0 0,1 1 0,-1-1 0,0 0 0,0 0 0,1 0 0,-1 1 0,0-1 0,1 0 0,-1 0 0,2 2 0,28 26-11162,-17-18 8030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2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13 127 2380,'-1'-2'1202,"-1"-1"0,0 1 0,1-1 1,0 1-1,-1-1 0,1 0 0,-1-4 0,2 5-767,-1 1 0,1-1 0,0 1 0,0-1 0,0 1-1,0-1 1,0 1 0,1-1 0,-1 1 0,0 0 0,1-1 0,0-2 0,1 1-182,0 0 1,1 0-1,-1 0 0,1 0 1,-1 0-1,1 0 0,0 1 1,0-1-1,0 1 1,1 0-1,4-3 0,6-2-220,0 1-1,0 0 0,1 0 1,0 1-1,0 1 0,0 1 1,0 0-1,17 0 0,-19 2-544,0 0-1,0 2 0,0-1 1,-1 2-1,24 4 0,-27-3-639,-1-1 0,0 2 0,11 4 0,-16-6 459,-1-1 0,1 1 0,-1-1-1,1 1 1,-1 0 0,0 0-1,1 0 1,-1 1 0,0-1 0,-1 0-1,1 1 1,2 4 0,2 5-2297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5:5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94 159 708,'-9'-3'2454,"0"0"0,1-1 0,-14-9 0,-10-4 2573,19 13-2864,19 14-1517,29 21-1016,-26-23 598,-8-7-136,0 0-1,-1 0 0,1-1 0,0 1 0,0 0 1,1-1-1,-1 1 0,0 0 0,0-1 0,0 1 1,0-1-1,0 0 0,1 1 0,-1-1 0,0 0 1,0 0-1,1 1 0,-1-1 0,0 0 0,0 0 1,1-1-1,-1 1 0,0 0 0,0 0 0,2-1 1,-1 0 120,1-1 1,-1 1-1,0-1 0,0 1 1,0-1-1,0 0 1,0 0-1,0 1 1,-1-2-1,1 1 1,1-3-1,4-8 517,0 1 0,-2-1 0,7-20 1,-11 31-731,7-16 695,-6 15-529,0 1-1,-1-1 1,1 0 0,-1 0-1,0 0 1,0 0-1,0-1 1,0 1 0,-1 0-1,1 0 1,-1 0 0,0-1-1,0-4 1,0 7-132,-1 0-1,0 1 1,1-1-1,-1 0 1,0 1-1,0-1 1,1 1-1,-1-1 1,0 1-1,0-1 1,0 1-1,0 0 1,0-1 0,1 1-1,-1 0 1,0 0-1,0 0 1,0-1-1,0 1 1,0 0-1,0 0 1,0 1-1,0-1 1,0 0-1,0 0 1,0 0 0,1 0-1,-1 1 1,0-1-1,0 1 1,-1 0-1,-28 11 181,-23 20-644,50-29 119,-1-1 1,1 1-1,0 0 0,0-1 1,0 2-1,1-1 0,-1 0 1,1 0-1,-1 1 1,1-1-1,0 1 0,-1 5 1,2-8-8,1 0 1,0 1 0,0-1 0,0 0 0,0 0-1,0 0 1,0 1 0,0-1 0,1 0-1,-1 0 1,0 0 0,1 0 0,-1 1-1,1-1 1,-1 0 0,1 0 0,0 0 0,-1 0-1,1 0 1,0 0 0,0 0 0,-1 0-1,1-1 1,0 1 0,0 0 0,0 0-1,0-1 1,0 1 0,0-1 0,2 2 0,4 1-1718,0 0 1,0 0 0,12 3 0,-13-4 654,20 5-2818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4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28 685 1336,'-27'-7'28637,"27"12"-26838,8 14-1708,1 0-1,0 0 1,1-1-1,1 0 0,1 0 1,0-2-1,2 1 1,0-2-1,0 1 1,17 12-1,-26-25-90,-1-1 0,1 1 0,-1-1 0,1 0 0,0 0 0,-1-1 0,1 1 0,0-1 0,0 0 0,0-1 0,0 1 0,0-1 0,0 0 0,0 0 0,1 0 0,-1-1 0,0 0 0,9-2 0,6-4 0,0 0 0,-1-1 0,24-14 0,-37 19 0,97-58 0,136-104 0,-89 56 0,109-66 0,109-76 0,-330 222 0,-21 15 0,1 2 0,1-1 0,24-11 0,-39 24-948,-12 6-1344,-15 9-3013,-35 24-7939,25-16 7575,2-3 1020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0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6245 56 900,'-1'-14'5161,"1"13"-4910,0 0-1,-1 0 1,1-1-1,0 1 1,0 0-1,0 0 1,0-1-1,0 1 1,1 0-1,-1 0 1,0-1-1,1 1 1,-1 0-1,1 0 1,-1 0-1,1 0 1,-1 0-1,1-1 1,0 1-1,-1 0 1,1 0-1,0 1 1,0-1-1,2-2 1,1-2 364,-4 4-470,0 1 0,0 0 1,0-1-1,0 1 0,1 0 1,-1-1-1,0 1 0,0 0 1,0 0-1,1-1 0,-1 1 1,0 0-1,0 0 0,1-1 1,-1 1-1,0 0 0,0 0 1,1 0-1,-1-1 0,0 1 1,1 0-1,-1 0 0,0 0 1,1 0-1,0 0 691,-22 7 1392,18-5-1999,0 1 1,0-1-1,0 1 1,0 0-1,1-1 1,-1 1-1,1 0 1,-2 4-1,-8 8 824,-113 125 4660,10-28-4887,25-31-472,28-33-169,28-24-14,-49 49 0,72-64-143,-1 1-1,0-1 1,-24 14-1,21-15-7,1 1-1,-19 16 0,15-10 4,-25 14-1,26-18-10,-61 38 316,-166 76 1,45-16-319,0 0 90,76-42-44,-41 19-77,141-72 43,-29 18-4,-86 38 1,-34 14 7,112-51-1,-71 27 0,109-52-24,-12 4 0,1 2 0,-35 19 0,40-16 4,-134 74 30,-28 10 4,82-45-40,-21 10 1,60-32 1,-30 14 8,57-30-18,-66 39 1,50-24 8,-155 68 29,96-44-34,40-9 57,-74 38-34,-51 25-28,61-39 18,16 2-9,79-45-3,29-18 7,-30 15-1,-92 40 9,-20 14-38,133-64 28,16-10 6,0 0-1,0-1 1,-17 8-1,14-8-5,0 1-1,-21 14 0,1-1-4,5-3 3,-33 25 1,-17 10-16,-24 16 64,-69 51-71,57-38 23,70-48 48,-41 28 47,2 0-37,-8 3-19,28-17 28,35-26 58,-36 37 0,36-32-66,-28 33 250,8-19 14,48-38-323,2-3 0,-2 0 0,0 0 0,1 1 0,0 0 0,0 0 0,0 0 0,1 0 0,-1 1 0,0-1 0,0 0 0,0 1 0,1-1 0,-1 1 0,0-1 0,1 1 0,-1 0 0,2-1 0,-1 1 0,32-10-2479,-21 5-1345,0-1 1,0 1-1,-1-2 1,22-14-1,-2-7-1431,-15 12 428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4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16 298 2072,'-3'-3'13495,"3"3"-13178,1-1 0,-1 1-1,0-1 1,1 1 0,-1-1 0,0 1-1,0 0 1,1-1 0,-1 1-1,0-1 1,0 1 0,0-1-1,0 1 1,1-1 0,-1 1-1,0-1 1,0 1 0,0-1-1,0 1 1,0-1 0,-1 0 0,-7-21 3191,0 0-1792,8 17-1674,1-1 0,-1 1 0,1-1 0,1 1 0,-1-1 0,1 1-1,-1 0 1,1 0 0,1 0 0,-1 0 0,1 0 0,0 0 0,0 1 0,0-1 0,6-4-1,-2 2-37,1-1-1,0 2 0,0-1 0,1 1 0,0 1 0,0-1 0,12-4 0,-19 9-1,0 0 1,0 0-1,1 0 0,-1 0 0,0 0 1,0 1-1,1-1 0,-1 1 1,1 0-1,-1 0 0,0 0 1,1 0-1,-1 0 0,1 0 1,-1 0-1,0 1 0,1-1 1,3 3-1,-3-2 5,-1 0 0,-1 1 1,1-1-1,0 1 0,0 0 1,0-1-1,-1 1 0,1 0 1,-1 0-1,0 0 0,1 0 1,-1 0-1,0 0 0,0 1 0,1 3 1,0 2 26,0 1 0,-1-1-1,0 1 1,0 0 0,-1-1 0,0 1 0,0 0 0,-1 0-1,-2 10 1,-5 7 1,-1-1 0,-2 0-1,0 0 1,-1-1-1,-21 29 1,0 3-47,28-43-152,10-21-240,27-52-706,2 2 0,68-90 1,31-17 1007,-104 131 66,-63 63 49,11-7 276,1 1 0,2 1-1,0 0 1,2 1 0,-22 39 0,36-56-228,1-1 0,0 1 0,1 0 0,0-1 0,0 1 0,0 0 0,1 0-1,0 0 1,1 1 0,0 10 0,1-15-54,-1-1-1,1 1 0,0-1 1,0 1-1,0-1 0,0 1 1,1-1-1,-1 0 0,1 0 1,0 0-1,0 0 0,0 0 0,0 0 1,0 0-1,1 0 0,-1-1 1,1 1-1,0-1 0,0 0 1,0 0-1,0 0 0,0 0 1,0-1-1,1 1 0,5 1 1,-2-1-5,1 0 0,0-1 0,0 0 0,0 0 1,0-1-1,0 0 0,0 0 0,0-1 0,0 0 1,0-1-1,-1 0 0,1 0 0,0 0 0,-1-1 1,8-4-1,22-41-23631,-29 37 19980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5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89 1868,'1'-11'2248,"0"1"-1,1-1 0,0 1 1,1-1-1,3-22 5262,-6 33-7374,0 0-1,0 0 1,0 0 0,0 0 0,0-1 0,0 1-1,0 0 1,0 0 0,0 0 0,0 0 0,0-1-1,0 1 1,0 0 0,0 0 0,0-1 0,-13 13 1174,-36 64 2234,-110 193-1565,133-214-1926,-57 109-205,83-164 147,0 0-1,0 0 1,0 0-1,0 0 1,-1 0-1,1 0 1,0 1-1,0-1 1,0 0-1,0 0 1,0 0-1,0 0 1,0 0-1,0 0 1,0 0-1,0 0 1,0 0-1,0 0 1,0 0-1,-1 0 1,1 0-1,0 0 1,0 0-1,0 0 1,0 0-1,0 0 1,0 0-1,0 0 1,0 0-1,-1 0 1,1 0-1,0 0 1,0 0-1,0 0 1,0 0-1,0 0 1,0 0-1,0 0 1,0 0-1,0 0 1,0 0-1,-1 0 1,1 0-1,0 0 1,0 0-1,0 0 1,0 0 0,0 0-1,0 0 1,0 0-1,0-1 1,0 1-1,0 0 1,-5-8-289,0-9-178,4 2 307,0 0-1,1-1 1,1 1 0,1-1-1,0 1 1,0 0 0,2 0-1,0 0 1,1 0 0,0 1-1,1-1 1,11-19 0,-16 33 171,-1-1 0,1 1 1,0-1-1,0 1 0,0-1 1,0 1-1,0 0 0,0-1 1,0 1-1,1 0 0,-1 0 1,0 0-1,1 0 0,-1 0 1,0 0-1,1 0 0,0 1 1,-1-1-1,1 0 0,-1 1 1,1-1-1,0 1 0,-1 0 1,1 0-1,0-1 0,-1 1 0,1 0 1,0 0-1,-1 0 0,1 1 1,2-1-1,-1 2 58,0 0 0,0 0 0,0 0 1,0 0-1,0 0 0,0 1 0,-1-1 0,1 1 0,-1 0 0,1 0 0,-1 0 1,0 0-1,2 6 0,19 36 830,17 50-1,-22-48-2108,26 46-1,-43-91 923,0-1-1,0 1 0,0-1 0,0 1 0,0-1 0,0 0 0,0 0 1,0 1-1,0-1 0,1 0 0,-1 0 0,0 0 0,1-1 0,-1 1 0,1 0 1,-1 0-1,1-1 0,-1 1 0,1-1 0,0 1 0,-1-1 0,1 0 1,-1 1-1,1-1 0,0 0 0,-1 0 0,1 0 0,0-1 0,-1 1 0,1 0 1,0-1-1,-1 1 0,3-1 0,3-2-1534,-1 0 0,1-1 0,0 1 0,-1-1 0,0-1 0,7-5 0,0-2-1561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5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16 241 924,'-4'-3'14780,"21"-4"-12045,26-7-3786,-37 11 1090,1 0-1,-1 0 1,0 0-1,1-1 1,-2 0-1,1 0 0,0 0 1,-1-1-1,0 0 1,0 0-1,0-1 1,-1 1-1,0-1 1,0 0-1,0 0 0,0 0 1,-1 0-1,0-1 1,-1 0-1,0 1 1,0-1-1,0 0 1,1-14-1,-2 18 314,-1-1 1,0 1-1,0 0 1,0-1-1,-1 1 1,1 0-1,-1 0 1,0-1-1,0 1 1,0 0-1,0 0 1,0 0-1,-1 0 1,0 0-1,1 0 1,-1 0-1,0 1 1,-3-4-1,4 5-218,-1-1 0,1 1 0,-1 0 0,0-1 0,1 1 0,-1 0 0,0 0 0,1 0 0,-1 0 0,0 1 0,0-1 0,0 0 0,0 1 0,0 0 0,0-1 0,0 1 0,0 0 0,0 0 0,0 0 0,0 0 0,0 0 0,0 0 0,0 1 0,0-1 0,0 1 0,0-1 0,1 1 0,-1 0 0,0 0 0,-3 1 0,-2 4-94,0-1 1,0 1-1,0 0 0,0 0 1,1 1-1,0 0 0,1 0 0,0 0 1,0 1-1,0 0 0,1 0 1,0 0-1,0 0 0,1 1 1,0-1-1,-1 11 0,1-7-40,1 1 0,0-1-1,1 1 1,0 0 0,1-1 0,1 1-1,0 0 1,1-1 0,0 1 0,1-1-1,5 15 1,-6-21-185,1 1 0,0 0-1,0-1 1,1 0 0,-1 0 0,2 0-1,-1 0 1,1-1 0,8 9 0,-11-12-135,1 0 1,-1-1-1,0 1 1,1-1-1,-1 1 1,1-1-1,-1 0 1,1 0-1,0 0 1,0-1-1,-1 1 1,1-1-1,0 1 1,0-1 0,0 0-1,-1 0 1,1 0-1,0 0 1,0 0-1,0-1 1,0 0-1,-1 1 1,1-1-1,0 0 1,-1 0-1,1 0 1,2-2-1,8-6-1955,-1-1-1,0 0 0,0 0 0,-1-1 0,-1 0 0,18-25 1,-12 14-717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5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173 177 308,'13'-57'7514,"-11"44"-5841,0-1 0,1 1 0,9-24 0,-3 15 381,-9 21-1860,1 0 1,-1 1-1,0-1 1,1 0-1,-1 0 1,0 1-1,0-1 1,0 0-1,1 0 1,-1 0-1,0 0 1,0 1-1,0-1 1,0 0-1,-1 0 1,1 0-1,0 0 1,0 1 0,0-1-1,-1 0 1,1 0-1,0 1 1,-1-1-1,0-1 1,1 2-104,0 0 1,-1 0-1,1 0 1,0 0-1,-1 0 1,1 0-1,0 0 1,-1 0-1,1 1 1,0-1-1,-1 0 1,1 0-1,0 0 1,0 0-1,-1 0 0,1 1 1,0-1-1,-1 0 1,1 0-1,0 0 1,0 1-1,0-1 1,-1 0-1,1 0 1,0 1-1,0-1 1,0 0-1,-1 1 1,1-1-1,0 0 1,0 1-1,0-1 1,0 0-1,0 1 1,-5 13 804,5-13-627,-66 190 3971,42-127-4109,2 0 0,-17 88-1,14-31-1733,7-43-2864,13-39-2025,4-14-5191,1-20 7862</inkml:trace>
  <inkml:trace contextRef="#ctx0" brushRef="#br0" timeOffset="1">141 405 784,'-8'-13'10755,"7"11"-9449,1 0 1,-1 1 0,1-1 0,-1 1-1,1-1 1,-1 0 0,1-1 0,6-3 3470,12 2-5177,21 2-1794,19-3-5593,1-3-3921,-37 4 7815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5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21 473 448,'18'-35'6634,"20"-16"-3987,-17 24-1479,4-11 496,-2 0 0,25-58 0,-43 86-1369,-1 1 171,-1 1 0,0-1 0,0 0-1,0 1 1,-1-1 0,-1-1 0,0 1-1,1-15 1,-3 15 517,1 1 0,-1 0 0,-1-1 0,0 1 0,-4-14 0,6 21-885,-1 1 0,1-1 0,0 0-1,0 0 1,0 0 0,-1 0 0,1 0 0,0 1 0,-1-1 0,1 0 0,0 0 0,-1 1 0,1-1 0,-1 0 0,0 1 0,1-1 0,-1 0 0,0 1-1,1-1 1,-1 1 0,0-1 0,1 1 0,-1-1 0,0 1 0,0-1 0,-1 1 0,1 1-88,0 0 0,0 0 0,0 0 0,0 0 0,0 0 0,0 1 0,0-1 0,1 0 0,-1 0 0,0 1 0,1-1 0,-1 1 0,1-1 0,-1 1 0,1-1 0,-1 3 0,-49 185 330,-36 122-189,41-154-211,45-157 57,0 0 0,0 0 0,0 0 0,1 0 0,-1 0 0,0 0 0,0 0 0,0 0 0,0 0 0,0 0 0,0 0 0,0 0 0,0 0 0,0 0 0,0 0 0,0 0 0,0 0 0,0 0 0,0 0 0,0 0 0,1 0 0,-1 1 0,0-1 0,0 0 0,0 0 0,0 0 0,0 0 0,0 0 0,0 0 0,0 0 0,0 0 0,0 0 0,0 0 0,0 0 0,0 0 0,0 1 0,0-1 0,0 0 0,0 0 0,0 0 0,0 0 0,0 0 0,0 0 0,0 0 0,0 0 0,0 0 0,0 0 0,-1 0 0,1 0 0,0 0 0,0 1 0,7-10-142,6-12-59,-1 0-7,3-7 28,1 0 1,25-31-1,-36 52 175,1 1 0,-1 0 0,1 0 0,0 0 0,1 1 0,0 0 0,-1 0 1,1 0-1,1 1 0,-1 0 0,1 1 0,-1 0 0,16-5 0,-20 8 6,0-1 0,0 1 1,-1 0-1,1 0 0,0 0 0,-1 0 0,1 0 0,0 0 1,0 1-1,-1-1 0,1 1 0,-1 0 0,1 0 1,0 0-1,-1 0 0,0 0 0,1 0 0,-1 1 1,3 2-1,-2-2 3,0 1 0,0 1 1,-1-1-1,1 0 0,-1 1 1,0-1-1,0 1 0,0-1 1,0 1-1,-1 0 0,3 7 1,-3-3 24,1-1 1,-1 0 0,0 1 0,0-1-1,-1 1 1,0-1 0,-1 1 0,0-1-1,0 1 1,0-1 0,-1 0 0,0 1-1,-6 12 1,4-13 9,0-1 1,-1 0-1,0 0 1,0 0-1,0-1 0,-1 1 1,0-1-1,0-1 1,0 1-1,0-1 1,-1 0-1,0-1 0,0 1 1,-11 3-1,14-6-140,0 0 0,0 1-1,0-2 1,0 1 0,0 0 0,-1-1-1,1 0 1,0 0 0,0 0-1,0 0 1,-1-1 0,1 0 0,0 1-1,0-2 1,0 1 0,0 0 0,0-1-1,0 0 1,1 0 0,-1 0 0,0 0-1,1 0 1,0-1 0,-1 0-1,1 0 1,0 0 0,0 0 0,-2-4-1,2 2-522,0 0 0,0-1-1,0 0 1,1 0 0,0 0-1,0 0 1,1 0 0,0 0-1,0 0 1,0-1 0,1 1-1,0 0 1,0-10 0,3-11-4872,11-47 0,-13 70 5015,8-32-3448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5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84 2128,'-7'-6'2927,"5"4"-2213,0 1-1,0-1 1,0 0 0,0 1-1,0-1 1,0 0 0,1 0-1,-1 0 1,1 0 0,-1-1 0,1 1-1,0 0 1,0-1 0,0 1-1,0 0 1,-1-6 839,4 8-1287,0 1 1,0-1-1,0 1 1,0 0-1,0-1 1,-1 1-1,1 0 1,0 0-1,0 0 1,-1 1-1,1-1 1,0 0-1,-1 1 0,1-1 1,-1 0-1,0 1 1,1 0-1,-1-1 1,0 1-1,1 3 1,20 39 1800,-21-41-1809,5 16-24,-1-1-1,0 0 1,-2 1 0,0 0-1,-1 0 1,0 0-1,-2 0 1,-1 0-1,0 0 1,-1 0-1,-1 0 1,-1 0-1,-11 34 1,11-50 38,1-10-119,0-11-20,3 2-126,0 0 0,0 0-1,2 0 1,0 1 0,1-1 0,0 0-1,2 1 1,7-19 0,-2 9-85,2 0 0,0 1 0,1 1 0,19-24 0,-24 36-301,0 1 1,0 0-1,1 1 1,0 0-1,14-9 1,-20 15-187,0 1 1,0 0 0,1 1-1,-1-1 1,1 1-1,-1-1 1,1 1 0,-1 0-1,8-1 1,-9 2-163,1 0-1,0 0 1,-1 0 0,1 1 0,0-1 0,-1 1-1,1-1 1,-1 1 0,1 0 0,-1 0-1,1 0 1,-1 0 0,1 1 0,-1-1-1,3 3 1,3 4-2810,-2 3 94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5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71 301 1000,'-1'0'426,"1"0"0,-1 0 0,0 0 0,1 0 0,-1 0 0,0 0 0,1 0 0,-1 0 0,0-1 0,1 1 0,-1 0 1,0 0-1,1-1 0,-1 1 0,0 0 0,1-1 0,-1 1 0,1 0 0,-1-1 0,0 0 426,1 1-426,-1-1 0,1 1 0,0-1 0,-1 0 0,0 0-117,1 0 1,0 0-1,0-1 0,0 1 1,0 0-1,0 0 0,0 0 0,0 0 1,0 0-1,0-1 0,0 1 1,0 0-1,1 0 0,0-1 1,0-2-34,1 0 1,-1 0-1,1 1 0,1-1 1,-1 1-1,0-1 1,6-5-1,1 1 290,0 0 1,0-1-1,-1 0 0,0 0 0,-1-1 0,0 0 0,-1-1 0,0 0 0,0 0 0,-1 0 0,0 0 0,3-14 0,-5 11 146,5-29 821,-8 41-1418,0 0-1,0 0 0,0 0 0,0 0 0,-1 0 1,1 1-1,0-1 0,-1 0 0,0 0 0,1 0 1,-1 0-1,0 0 0,0 0 0,0 1 0,0-1 1,0 1-1,-1-1 0,-1-2 0,2 4-85,0-1 0,0 1 1,0 0-1,0 0 0,0-1 0,0 1 0,0 0 0,0 0 0,0 0 1,0 0-1,0 0 0,0 0 0,0 0 0,0 0 0,0 1 0,0-1 1,0 0-1,0 1 0,0-1 0,0 0 0,0 1 0,0-1 0,-1 2 1,-23 14 28,24-15-44,-9 7-13,0 1 0,0 1 0,1-1 0,0 1 0,1 1 0,0 0 0,1 0 0,0 0 0,0 1 0,1 0 0,1 0 0,-7 26 0,10-30-39,0 0 0,1 1 0,0-1 0,0 1 1,1 0-1,0-1 0,0 1 0,1-1 0,3 12 1,-2-14-60,0 1 0,0-1 1,0 0-1,1-1 1,0 1-1,0 0 1,1-1-1,0 0 1,0 0-1,0 0 0,0 0 1,1-1-1,7 7 1,-7-7-206,0-1 1,1 1-1,-1-1 1,1 0 0,-1-1-1,1 1 1,0-1-1,0-1 1,0 1-1,0-1 1,0 0 0,12 1-1,-9-2-320,0-1 0,0 0 1,0 0-1,-1-1 0,1 0 0,0 0 0,-1-1 1,9-4-1,9-7-1080,-1-1 0,0-1 0,-1-1 0,29-26 0,-38 30 1327,-1-1-1,-1 0 0,-1-1 0,21-30 0,-26 33 962,1-1 0,-2 0 0,0 0 0,5-15 0,-1-17 2490,-8 21 104,-6 4 3621,3 20-6717,0 0 0,1-1-1,-1 1 1,1 0 0,-1 0-1,1 0 1,-1 0 0,0-1 0,1 1-1,-1 0 1,1 0 0,-1 0-1,0 0 1,1 0 0,-1 0-1,1 1 1,-1-1 0,0 0-1,1 0 1,-1 0 0,1 0-1,-1 1 1,1-1 0,-1 0-1,1 1 1,-1-1 0,1 0-1,-1 1 1,1-1 0,-1 1-1,1-1 1,0 0 0,-1 1-1,0 0 1,-17 16-123,5 0-28,1-1-1,0 2 1,1 0-1,1 0 1,0 1-1,2 0 1,0 0 0,1 1-1,1 0 1,1 0-1,1 1 1,0-1-1,0 39 1,4-58 18,0 0 1,0 0 0,0 0-1,0 0 1,0 0-1,0 0 1,0 0-1,0 0 1,0 0 0,0 0-1,1 0 1,-1 0-1,0 0 1,1-1-1,-1 1 1,1 0-1,-1 0 1,1 0 0,-1 0-1,1-1 1,-1 1-1,2 1 1,-1-2 3,0 0 0,0 0 0,0 0 0,-1 0 0,1 0 1,0 0-1,0 0 0,0 0 0,0 0 0,-1 0 0,1 0 0,0-1 1,0 1-1,-1 0 0,1 0 0,0-1 0,0 1 0,-1-1 0,1 1 1,1-1-1,3-4-147,1 0 0,-1 0 0,0 0 1,8-10-1,9-19 25,-2-2 0,-1 0 0,22-58 0,-14 30 2034,-22 54-330,-9 21-858,-1 3-623,1-3-12,2 1 1,0-1-1,0 1 0,1-1 0,0 1 1,1-1-1,1 1 0,0 0 0,2 12 1,2 1-1050,2 1 1,0-1 0,11 24 0,-17-47 661,0-1-1,-1 1 1,1 0 0,0 0 0,0-1 0,0 1 0,1 0 0,-1-1 0,0 1 0,1-1 0,-1 0 0,1 1 0,-1-1 0,1 0 0,-1 0 0,1 0-1,0 0 1,0 0 0,0 0 0,-1 0 0,1-1 0,0 1 0,0-1 0,4 1 0,-3-1-494,1 0-1,0 0 1,-1-1 0,1 1 0,-1-1-1,1 0 1,-1 0 0,1 0 0,-1-1-1,1 1 1,-1-1 0,5-3 0,5-2-2144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2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285 136 2012,'-4'-11'3995,"0"1"0,-9-17 0,-4-9 650,16 31-3799,-1 0 1,-1 1 0,1-1 0,0 1 0,-1-1-1,-6-6 1,8 10-720,0 0 0,0 0 0,0 0 0,0 0-1,0 0 1,0 0 0,-1 0 0,1 1 0,0-1 0,0 0-1,-1 1 1,1-1 0,0 1 0,-1-1 0,1 1-1,-1 0 1,1 0 0,0 0 0,-1-1 0,1 1 0,-1 1-1,1-1 1,0 0 0,-1 0 0,1 0 0,-1 1 0,1-1-1,-2 2 1,-10 4-93,1 1-1,0 1 1,1 0-1,0 1 0,0 0 1,1 1-1,0 0 1,1 0-1,0 1 1,-12 20-1,13-19-29,1 1 0,0-1 0,1 1 0,0 0 0,1 0 0,1 1 0,0 0 0,1 0 0,0 0 0,0 22 0,3-28-29,1 0 0,-1-1 1,2 0-1,-1 1 0,1-1 1,0 0-1,1 0 0,0 0 1,7 13-1,-9-18-60,0 0 1,0-1-1,0 1 1,0 0-1,1-1 1,-1 1-1,0 0 0,1-1 1,0 0-1,-1 1 1,1-1-1,0 0 1,-1 0-1,1 0 1,0 0-1,0 0 0,0 0 1,0-1-1,0 1 1,0-1-1,0 1 1,0-1-1,1 0 1,-1 1-1,0-1 0,0 0 1,0-1-1,0 1 1,0 0-1,0-1 1,0 1-1,0-1 1,0 1-1,0-1 0,0 0 1,0 0-1,0 0 1,0 0-1,1-2 1,5-2-360,0-1 0,-1-1 0,0 1 1,0-1-1,0 0 0,-1-1 0,0 0 1,-1 0-1,0 0 0,6-12 0,3-12-66,16-50 0,-19 52 645,-5 11 220,12-36 1196,-14 19 2771,-12 45-2406,4 7-1903,0 0-1,1 0 0,0 0 1,1 0-1,1 0 1,1 0-1,1 19 1,-1 10-1065,0-31-708,0 0 0,0 0 1,5 25-1,-4-34 849,4 16-3987,-2-2-3534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5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243 505 2140,'1'-4'1702,"0"0"0,0-1 0,0 1 0,0 0 0,-1-1 0,0 1 1,0-5-1,0 2-167,-1 1 1,0 0 0,0 0-1,-5-12 1,5 14-1196,-1 0 0,0-1-1,0 1 1,0 0 0,-1 0-1,1 0 1,-1 0 0,0 1 0,0-1-1,-1 1 1,1 0 0,-1-1-1,1 2 1,-1-1 0,-7-4 0,8 6-306,0 0 0,0 1 0,0-1 0,0 1 0,0-1 0,0 1 0,-1 0 0,1 0 1,0 0-1,0 1 0,0-1 0,0 1 0,0 0 0,0 0 0,0 0 0,0 0 0,0 0 0,0 0 1,1 1-1,-1 0 0,0-1 0,1 1 0,-1 0 0,1 0 0,0 1 0,-3 2 0,-7 8 42,1 0 0,0 1-1,-12 21 1,21-32-56,-5 9-2,0 0 0,1 1 1,1 0-1,-1 1 0,2-1 0,-4 17 0,7-25-41,0-1 0,0 1 0,1 0 0,-1 0 0,1 0 0,0-1 0,0 1 0,0 0-1,1 0 1,0 0 0,0-1 0,0 1 0,0-1 0,1 1 0,0 0 0,0-1 0,0 0 0,0 0 0,1 0 0,0 0-1,5 6 1,-7-8-17,0-1 0,1 0 0,-1 0 0,1 0 0,0 0 0,-1 0 0,1 0 0,0-1 0,0 1 0,-1-1-1,1 1 1,0-1 0,0 1 0,0-1 0,0 0 0,-1 0 0,1 0 0,4 0 0,-3-1-55,1 0 0,0 0-1,-1 0 1,1-1 0,-1 1 0,0-1 0,1 0 0,-1 0 0,3-2 0,3-4-218,0 0 0,-1 0 0,0-1 0,0 0 0,8-12 0,10-21 5,-2-2-1,-2-1 1,-1 0 0,-3-2-1,-2 0 1,14-67 0,-14 53 625,-4 18 1212,7-55-1,-18 79-364,-4 17-595,-3 11-319,-11 24-47,2 0 1,1 2-1,1 0 1,3 0-1,-11 55 1,16-61-186,-12 62-143,-7 112 0,12-81-5009,12-121 4903,-1 0 0,1 0 0,0 1 0,0-1 0,0 0 0,0 0 0,0 0-1,1 0 1,-1 0 0,0 0 0,0 0 0,1 0 0,-1 0 0,1 0 0,0 1 0,-1-1-17,1-1 0,-1 0-1,0 0 1,1 1 0,-1-1 0,1 0 0,-1 0-1,0 0 1,1 1 0,-1-1 0,1 0 0,-1 0-1,0 0 1,1 0 0,-1 0 0,1 0 0,-1 0-1,1 0 1,-1 0 0,1 0 0,-1 0 0,0 0 0,1 0-1,-1 0 1,1-1 0,2 0-1092,1-1-1,-1 0 1,0 0-1,0 0 1,0 0 0,0 0-1,3-5 1,7-6-2272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5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236 143 2296,'12'-127'22545,"-11"126"-22377,-1 0 1,0 1 0,1-1-1,-1 1 1,0-1-1,0 1 1,0-1-1,0 0 1,0 1-1,0-1 1,1 1-1,-1-1 1,-1 0-1,1 1 1,0-1-1,0 1 1,0-1-1,0 0 1,0 1 0,0-1-1,-1 1 1,1-1-1,0 1 1,-1-2-1,-9 12 1118,-9 25-1035,-21 52 18,3 1 0,-43 163 0,70-213-2474,-27 65 0,27-79-268,8-18 3084,-1 5-7325</inkml:trace>
  <inkml:trace contextRef="#ctx0" brushRef="#br0" timeOffset="1">36 378 600,'-21'-19'16709,"20"17"-15514,2-7 4724,7-2-4290,-2 5-1260,1 0-1,0 1 1,0 0-1,1 0 1,-1 1-1,1-1 0,15-4 1,61-18-1664,-68 23 617,88-26-7495,-87 23 5310,0 0 0,-1 0 0,0-2 0,16-10-1,-21 11 314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5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211 122 112,'4'-24'7369,"4"-37"0,-7 24 4641,-2 41-11428,-1 1 0,1-1 0,-1 0 0,0-1-1,-5 8 1,-2 6-318,-60 176 782,45-117-967,-45 156-77,69-232-2,-33 127-1497,33-127 1471,0 0 0,0 0-1,0 0 1,0 0-1,0 0 1,0 0 0,0 0-1,0 0 1,0-1-1,0 1 1,0 0 0,0 0-1,-1 0 1,1 0-1,0 0 1,0 0 0,0 0-1,0 0 1,0 0-1,0 0 1,0 0 0,0 0-1,0 0 1,0 0-1,0 0 1,0 0-1,0 0 1,0 0 0,0 0-1,0 0 1,0 0-1,0 0 1,0 0 0,0 0-1,0 0 1,0 0-1,-1 0 1,1 0 0,0 0-1,0 0 1,0 0-1,0 0 1,0 0 0,0 0-1,0 0 1,0 1-1,-1-11-661,-1-11-93,5 3 600,1 0 1,1 0 0,0 1 0,1-1 0,1 1 0,1 1 0,0-1-1,1 1 1,1 1 0,0 0 0,25-28 0,-31 39 267,1 0 0,-1 0 0,1 0 0,0 1 1,0 0-1,0 0 0,0 0 0,0 0 0,1 1 0,-1 0 0,13-3 0,-16 4-44,0 0-1,1 1 1,-1 0-1,0 0 0,1-1 1,-1 1-1,0 1 0,1-1 1,-1 0-1,0 1 1,1-1-1,-1 1 0,0-1 1,1 1-1,-1 0 0,0 0 1,0 0-1,0 0 0,0 1 1,0-1-1,0 1 1,0-1-1,-1 1 0,1-1 1,0 1-1,-1 0 0,1 0 1,-1 0-1,0 0 0,0 0 1,1 0-1,0 4 1,1 4 15,0 0 1,0 1 0,-1 0 0,-1-1 0,0 1 0,0 0 0,-1 0 0,0 0-1,-1 0 1,0-1 0,-1 1 0,0 0 0,-1-1 0,-4 13 0,-3 2-2312,-15 33 1,4-18-3884,1-3-3597,16-30 7171,-2 4-1566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5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61 206 2844,'-4'-38'7862,"4"29"-5867,0 0 0,-1 1 0,-1-1 0,-2-9 0,-1-19 5611,5 34-5999,0 12-1108,0 1-813,-1 3 361,-1 1-1,0-1 0,-6 20 1,-3 20 57,6-18-67,2-21-37,1-1-1,0 1 1,1 0 0,1 0 0,0 0 0,1-1 0,0 1 0,5 19 0,-6-32-6,0 0 0,0 0 0,1 0 0,-1 0 0,0 0 0,1 0 0,-1 0 0,1 0 0,-1-1 0,1 1 0,0 0 0,-1 0 0,1 0 0,0-1 0,0 1 0,0 0 0,-1-1 0,1 1 0,0 0 1,0-1-1,0 1 0,0-1 0,0 0 0,1 1 0,0-1-5,0 0-1,-1 0 1,1 0 0,-1 0 0,1 0 0,0-1 0,-1 1 0,1-1-1,-1 1 1,1-1 0,-1 0 0,1 1 0,-1-1 0,2-1 0,4-3-40,-1 0 0,0 0 0,0-1 0,0 1 0,6-10 0,-1-1 25,-1-1 0,-1-1 0,0 1 0,-1-1-1,-1 0 1,-1-1 0,-1 0 0,0 0 0,-2 0 0,0-1 0,0-19 0,-2 31 62,-1-1 0,-1 1 0,0 0 0,0 0 0,0 0 0,-1 0 0,0 0 0,-1 0 0,0 1-1,-5-11 1,7 16-23,0 0 0,0 0-1,0 0 1,0 0-1,-1 0 1,1 1 0,-1-1-1,0 0 1,1 1-1,-1-1 1,0 1-1,0-1 1,0 1 0,0 0-1,0 0 1,0 0-1,0 0 1,0 0 0,-1 1-1,1-1 1,0 1-1,-1-1 1,1 1-1,0 0 1,-1 0 0,1 0-1,0 0 1,0 0-1,-1 0 1,1 1 0,0-1-1,-1 1 1,1-1-1,0 1 1,0 0 0,0 0-1,0 0 1,0 0-1,0 1 1,-2 1-1,-2 0-36,1 1-1,-1 0 1,1 0-1,0 1 0,0 0 1,1 0-1,-1 0 0,1 0 1,0 1-1,1-1 0,-1 1 1,1 0-1,0 0 1,1 0-1,-1 1 0,-1 9 1,2-9-351,1 1 1,0 0-1,0 0 1,1 0-1,0 0 1,0 0-1,1-1 1,3 14-1,-3-18-94,0 1 0,1 0 0,-1-1 0,1 1 0,0-1 0,0 0 0,0 0 0,1 1 0,-1-1 0,1-1 0,0 1 0,0 0 0,0-1 0,0 1 0,3 1 0,8 4-3118,0 0-1,20 8 0,-21-11 1148,11 5-1489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5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559 299 2548,'-51'-230'21925,"47"209"-20190,3 16-1261,0 0-1,0 0 1,0 0-1,-1 0 1,1 0-1,-1 0 1,-4-6-1,6 11-462,0 0 1,0 0-1,0-1 0,0 1 0,-1 0 1,1 0-1,0 0 0,0 0 1,0 0-1,0 0 0,-1 0 0,1-1 1,0 1-1,0 0 0,0 0 1,0 0-1,-1 0 0,1 0 0,0 0 1,0 0-1,0 0 0,-1 0 0,1 0 1,0 0-1,0 0 0,0 0 1,-1 0-1,1 0 0,0 1 0,0-1 1,0 0-1,0 0 0,-1 0 1,1 0-1,0 0 0,0 0 0,0 0 1,0 0-1,0 1 0,-1-1 1,1 0-1,-8 11 213,-4 12-6,-120 361 1518,109-310-1617,-86 310-119,24-83 0,-11 18-3511,90-301 1892,-5 16-1506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5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15 159 1088,'-2'-5'2188,"-1"0"0,1-1 0,0 1 0,1-1 0,-1 1 0,1-1 0,0 0 0,1 1 0,-1-8 0,1 11-1666,1 0 1,-1 0 0,1-1-1,-1 1 1,1 0-1,0 0 1,0 0 0,0 0-1,0 0 1,2-3-1,-1 2-508,0 1 0,0 0-1,1-1 1,-1 1-1,0 0 1,1 0-1,0 0 1,5-2 0,1-1-254,1 1 0,0 0 0,0 1 0,1 0 1,10-1-1,53-5-6777,-7 2-2588,-40 2 5211,-2 1 170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5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35 153 2816,'-3'-4'1104,"0"0"-1,-1 1 1,1-2 0,0 1-1,1 0 1,-1-1 0,1 1-1,0-1 1,0 1-1,0-1 1,-1-5 0,2 7-635,1 0 0,-1 0 1,1 0-1,-1 0 0,1 0 1,0 0-1,0 0 1,0 0-1,1 0 0,-1 0 1,1 0-1,-1 0 0,1 0 1,0 1-1,0-1 0,0 0 1,1 0-1,-1 1 1,1-1-1,1-2 0,-2 4-401,0 0-1,0 0 0,0 0 1,0 0-1,0 0 0,0 0 1,0 0-1,0 0 0,1 1 1,-1-1-1,0 0 0,0 1 0,1-1 1,-1 1-1,0-1 0,1 1 1,-1 0-1,1-1 0,-1 1 1,0 0-1,1 0 0,-1 0 1,1 0-1,-1 0 0,1 0 1,-1 1-1,0-1 0,1 0 0,-1 1 1,1-1-1,-1 1 0,0 0 1,0-1-1,1 1 0,-1 0 1,0 0-1,0-1 0,0 1 1,0 0-1,0 0 0,0 0 1,0 1-1,1 1 0,2 2-7,0 0-1,0 0 0,-1 1 0,0 0 1,0-1-1,-1 1 0,0 0 1,3 11-1,-1 5 35,-2 0-1,0 1 1,-1-1 0,-2 1 0,-3 23-1,-1-7-32,-23 77-1,27-110-55,-1 0-1,0 0 0,0 0 0,-1-1 1,0 1-1,0-1 0,0 0 0,0 0 1,-1 0-1,-4 5 0,8-10-4,-1-1 0,1 1 0,-1 0 0,1 0 0,0 0 0,-1 0 0,1 0 0,0-1 1,-1 1-1,1 0 0,0 0 0,-1-1 0,1 1 0,0 0 0,0 0 0,-1-1 0,1 1 0,0 0 0,0-1 0,-1 1 0,1 0 0,0-1 0,0 1 0,0 0 0,0-1 0,0 1 0,0-1 0,0 1 0,-1 0 1,1-1-1,0 1 0,0 0 0,1-1 0,-4-16-15,4 0 2,1 1 0,0-1 0,1 1-1,1 0 1,1 0 0,0 1-1,1-1 1,1 1 0,10-17 0,4-4-7,2 1 1,39-47 0,-49 67 6,-1 2 1,19-16-1,-25 24-13,0 0 0,1 1 0,0-1 0,0 1 0,0 0-1,0 1 1,13-4 0,-18 6-40,0 1-1,0-1 1,-1 1-1,1 0 1,0 0-1,0-1 1,0 1-1,-1 0 1,1 1-1,0-1 1,0 0-1,-1 1 1,1-1-1,0 0 1,0 1-1,-1 0 1,1-1-1,-1 1 1,1 0-1,0 0 1,-1 0-1,0 0 1,1 0-1,-1 1 1,0-1-1,1 0 1,-1 1-1,0-1 1,0 0-1,0 1 1,0-1-1,0 1 1,-1 0-1,1-1 1,0 1-1,0 2 1,2 7-1808,0 1 1,0-1 0,-1 1 0,0 18-1,0-6-4299,1-7-162,0-8 3274</inkml:trace>
  <inkml:trace contextRef="#ctx0" brushRef="#br0" timeOffset="1">470 107 2264,'2'-8'2064,"-1"0"0,0 1 0,0-2 0,-1 1 0,1 0 0,-2 0 0,0 0 0,-2-15 0,1 14 699,-1-1 3319,2 10-6007,1 0 1,-1 1-1,0-1 0,1 0 1,-1 1-1,1-1 0,-1 1 1,1-1-1,-1 1 0,1-1 1,0 1-1,-1-1 0,1 1 1,-1 0-1,1-1 0,0 1 1,0-1-1,-1 1 0,1 0 1,0 0-1,-12 26 80,1 0 1,1 1 0,-10 48-1,-6 90-1207,6-33-8899,18-124 7007,-1 4-2658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5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35 167 2356,'-10'-35'7335,"-10"-40"7310,15 22-10347,7 49-4775,1 9-436,8 15-1888,-6-8 87,-1-6 726,0 0 1,-1 0-1,1 1 1,-2-1-1,1 1 1,-1-1-1,3 13 1,-2 4-1982</inkml:trace>
  <inkml:trace contextRef="#ctx0" brushRef="#br0" timeOffset="1">141 507 2588,'-4'-11'4357,"1"-1"0,0 0 1,-3-24-1,4-37 5637,18 170-9726,-21 141-241,5-230-27,-1 84 17,21-150 8,47-133-22,-54 162-23,1 1 1,1 0-1,2 1 0,27-34 1,-43 60-21,0-1-1,0 1 1,0 0 0,0-1 0,1 1 0,-1 0 0,0 0 0,1 0-1,-1 0 1,1 0 0,-1 0 0,1 0 0,0 1 0,-1-1 0,1 1-1,0-1 1,-1 1 0,1-1 0,2 1 0,-3 0-141,0 1 0,1-1 1,-1 1-1,0-1 0,1 1 0,-1-1 1,0 1-1,0 0 0,0 0 0,0-1 1,0 1-1,0 0 0,0 0 0,0 0 1,0 0-1,0 0 0,0 1 0,-1-1 0,1 0 1,0 0-1,-1 0 0,1 1 0,-1-1 1,1 3-1,13 25-6419,-11-24 4421,1 1 0,-2 0 0,1 0 0,-1 0 0,3 10-1,-3 1-1432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5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39 354 752,'-2'-1'1147,"-1"1"1,0-1-1,0-1 1,1 1-1,-1 0 1,0 0-1,1-1 0,0 0 1,-1 1-1,1-1 1,0 0-1,-3-3 0,4 4-865,1 0-1,-1 1 0,1-1 1,0 0-1,-1 0 1,1 0-1,0 1 0,0-1 1,-1 0-1,1 0 0,0 0 1,0 0-1,0 1 1,0-1-1,0 0 0,0 0 1,0-1-1,1 1-195,0-1 0,-1 1 0,1-1 0,0 1 0,-1-1 0,1 1 0,0 0 0,0 0 0,0-1 0,0 1 0,0 0 0,2-1 0,15-14 108,-11 11-45,-1-1 0,1 1 0,-2-1 0,1 0 0,-1-1-1,1 0 1,3-7 0,-4 4 342,0 1 0,0-1 0,-1-1 0,0 1 0,-1 0 0,3-19 0,0 0 324,-4 21-562,0-1 1,0 1 0,-1-1-1,0 1 1,-1-1-1,0 1 1,0-1 0,-1 1-1,0-1 1,-2-11-1,3 20-236,-1 0 0,1 0-1,0-1 1,0 1-1,0 0 1,0 0-1,0 0 1,0-1 0,0 1-1,0 0 1,0 0-1,-1 0 1,1 0-1,0 0 1,0-1 0,0 1-1,0 0 1,-1 0-1,1 0 1,0 0-1,0 0 1,0 0 0,0 0-1,-1 0 1,1 0-1,0-1 1,0 1-1,0 0 1,-1 0 0,1 0-1,0 0 1,0 0-1,0 0 1,-1 0-1,1 0 1,0 1 0,0-1-1,0 0 1,-1 0-1,1 0 1,0 0-1,0 0 1,-11 9 223,-8 16-234,18-22 40,-9 13-97,2 0 1,0 1 0,1 0-1,0 0 1,2 1 0,0 0 0,1 0-1,0 0 1,2 0 0,0 1-1,1-1 1,1 1 0,1-1 0,0 1-1,2-1 1,4 21 0,-5-30-456,1-1-1,0 1 1,0 0 0,7 11 0,-9-19 312,0 1 0,-1-1 1,1 0-1,0 1 0,0-1 1,0 0-1,0 0 0,0 0 1,0 0-1,0 0 0,0 0 0,0 0 1,0 0-1,1 0 0,-1 0 1,0-1-1,1 1 0,-1 0 1,1-1-1,-1 1 0,0-1 1,1 0-1,-1 1 0,1-1 1,-1 0-1,1 0 0,-1 0 0,1 0 1,-1 0-1,1 0 0,-1-1 1,1 1-1,-1 0 0,3-2 1,3-1-611,-1-1 0,1 0 0,-1-1 0,0 1 0,0-1 0,0-1 0,-1 1 1,0-1-1,0 0 0,0 0 0,4-7 0,5-11-750,19-44-1,-22 43 1425,-3 6 741,-1-1 1,5-22 0,-2 3 1843,-8 35-2062,6-22 3202,0 1 3808,-8 25-7314,0 0 1,0 0-1,0 0 1,1-1 0,-1 1-1,0 0 1,0 0-1,0 0 1,0 0 0,0 0-1,0 0 1,1 0-1,-1 0 1,0-1 0,0 1-1,0 0 1,0 0 0,1 0-1,-1 0 1,0 0-1,0 0 1,0 0 0,1 0-1,-1 0 1,0 0-1,0 0 1,0 0 0,0 0-1,1 0 1,-1 0-1,0 0 1,0 1 0,0-1-1,0 0 1,1 0 0,-1 0-1,0 0 1,0 0-1,0 0 1,0 0 0,0 0-1,0 1 1,1-1-1,-1 0 1,0 0 0,0 0-1,0 0 1,0 0-1,0 1 1,12 13 743,8 19-1057,-13-13 244,0 0 0,-2 1-1,0-1 1,-1 1 0,1 37 0,-4-45 9,-1 0-1,-1 1 0,0-1 1,0 0-1,-2 0 1,1 0-1,-2 0 0,0 0 1,0-1-1,-9 16 1,13-28-23,0 0 0,0 1 0,0-1 0,0 0 1,0 0-1,0 0 0,0 1 0,0-1 0,0 0 0,0 0 1,-1 0-1,1 1 0,0-1 0,0 0 0,0 0 0,0 0 1,-1 0-1,1 0 0,0 0 0,0 1 0,0-1 1,0 0-1,-1 0 0,1 0 0,0 0 0,0 0 0,0 0 1,-1 0-1,1 0 0,0 0 0,0 0 0,0 0 0,-1 0 1,1 0-1,0 0 0,0 0 0,-1 0 0,1 0 1,0 0-1,0 0 0,0 0 0,-1 0 0,1-1 0,0 1 1,0 0-1,0 0 0,0 0 0,-1 0 0,1 0 0,0 0 1,0-1-1,0 1 0,0 0 0,0 0 0,0 0 1,-1 0-1,1-1 0,0 1 0,0 0 0,0 0 0,0 0 1,0-1-1,0 1 0,0 0 0,0 0 0,0 0 0,0-1 1,0 1-1,-4-15 188,5 0-164,0 0-1,2 0 0,-1 1 0,2-1 0,0 1 0,0 0 1,14-26-1,3-1-94,33-47 1,15-7-2315,-66 92 1536,0 0-1,0 1 1,0-1-1,1 1 1,-1 0-1,0 0 0,1 0 1,3-1-1,7-4-5879,-3 10-519,-10-3 6090,10 3-2738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0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262 189 44,'-10'-20'3652,"0"0"0,1-1-1,1 0 1,0 0 0,2-1 0,-4-28-1,4 37-915,5 13-2713,1 0-1,0 0 1,0 0-1,0 0 1,-1 0 0,1 0-1,0 0 1,0 0-1,-1 0 1,1 0-1,0 0 1,0 0-1,0 0 1,-1 0-1,1 0 1,0 0-1,0 0 1,-1 0-1,1 0 1,0 0-1,0 0 1,-1 0-1,1 0 1,0 0 0,0 0-1,0 1 1,0-1-1,-1 0 1,1 0-1,0 0 1,0 0-1,0 1 1,0-1-1,-1 0 1,1 0-1,0 0 1,0 1-1,0-1 1,0 0-1,0 0 1,0 0-1,0 1 1,0-1 0,0 0-1,0 0 1,0 1-1,0-1 1,0 0-1,0 0 1,0 0-1,0 1 1,0-1-1,0 0 1,0 1-1,-170 669 1714,165-649-1752,2-7-93,0 0 0,-2 29 0,5-43 103,0 0 1,0 0 0,0 0 0,0 0 0,0 0 0,0 0 0,0 0 0,0 1 0,0-1 0,0 0 0,0 0 0,0 0 0,0 0 0,0 0 0,0 0 0,0 0 0,0 0 0,0 0 0,0 1 0,0-1 0,0 0 0,0 0 0,0 0 0,0 0 0,0 0 0,0 0 0,0 0 0,0 0 0,0 0 0,1 0 0,-1 1 0,0-1 0,0 0 0,0 0 0,0 0 0,0 0 0,0 0 0,0 0 0,0 0 0,0 0 0,1 0 0,-1 0 0,0 0 0,0 0 0,0 0 0,0 0 0,0 0-1,0 0 1,0 0 0,0 0 0,0 0 0,1 0 0,-1 0 0,0 0 0,0 0 0,0 0 0,0 0 0,0 0 0,0 0 0,0 0 0,0 0 0,0 0 0,1-1 0,-1 1 0,0 0 0,0 0 0,0 0 0,0 0 0,0 0 0,9-10-170,7-16 3,4-8 96,1 1-1,2 1 0,1 1 0,1 1 0,57-52 0,-82 81 76,1 1 1,0-1-1,0 0 0,0 0 0,0 0 1,0 0-1,0 1 0,0-1 0,0 0 1,1 1-1,-1-1 0,0 1 0,0-1 1,0 1-1,1 0 0,-1 0 0,0-1 0,1 1 1,-1 0-1,0 0 0,0 0 0,1 0 1,1 1-1,-1 0 0,-1-1-1,0 1 1,0 0-1,0 0 1,1 0-1,-1 0 1,0 0 0,0 1-1,0-1 1,-1 0-1,1 0 1,0 1-1,0-1 1,-1 0 0,1 1-1,0 2 1,2 5-1,-1 0 1,0 0-1,-1 0 0,0 0 1,0 11-1,-1-4 5,-1 0 0,-1-1 1,0 1-1,-1 0 0,-1-1 0,-1 1 0,-10 24 1,11-31-2,0 0 0,-1 0 0,-1-1 0,1 0 0,-1 0 0,-1 0 1,1 0-1,-1-1 0,-1 0 0,1-1 0,-1 1 0,-1-2 0,-10 7 0,15-10-38,1 0 1,0-1-1,-1 1 0,1-1 0,-1 0 0,1 0 0,-1 0 0,0-1 0,1 1 0,-1-1 0,0 0 0,0 0 0,1 0 0,-1-1 0,0 1 1,1-1-1,-1 0 0,1 0 0,-1 0 0,1-1 0,-1 1 0,1-1 0,0 0 0,0 1 0,-1-2 0,1 1 0,1 0 0,-4-3 0,2 1-321,1 0-1,0 0 1,0 0-1,0-1 1,0 1-1,1-1 1,-1 1-1,1-1 1,1 0-1,-1 0 1,1 0-1,-1 0 1,1 0-1,1 0 1,-1-1-1,1 1 1,0 0-1,0 0 1,2-10-1,1-1-1450,2 1 0,0 0 0,1 0-1,0 0 1,1 1 0,1 0 0,0 0-1,1 1 1,13-16 0,2 0-1679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2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18 118 1036,'-13'-28'12046,"12"24"-10901,0 0 0,0 0 0,0 0 0,1 0 0,-1-8 0,1 10-1031,0 0 1,0 0-1,1 0 1,-1 0-1,0 0 0,1 0 1,-1 1-1,1-1 1,0 0-1,-1 0 1,1 0-1,0 1 0,0-1 1,0 1-1,0-1 1,1 1-1,-1-1 1,0 1-1,0-1 0,1 1 1,-1 0-1,1 0 1,0 0-1,-1 0 1,1 0-1,0 0 0,-1 0 1,1 1-1,0-1 1,0 1-1,3-1 0,-4 0-83,1 1 0,0 0 0,0-1 0,0 1 0,0 0 0,-1 1-1,1-1 1,0 0 0,0 0 0,0 1 0,-1-1 0,1 1-1,0 0 1,0-1 0,-1 1 0,1 0 0,-1 0 0,1 0-1,0 0 1,1 2 0,0 0 61,-1 0 0,0 0 0,0 0 0,0 0 0,0 0 0,0 0 0,-1 1 0,1-1 0,1 8 0,-1-1 66,0 1 0,0 0 0,-1 0-1,-1 0 1,0 0 0,-1 14 0,-19 81-21,9-48-133,10-53-9,0 0 0,0 0 0,0-1 0,0 1 0,-1 0 0,0-1 0,0 1 0,-4 5 0,6-10-51,-1 0 1,1 0-1,-1 0 1,1-1-1,0 1 1,-1 0-1,1-1 1,-1 1-1,1 0 1,0-1-1,-1 1 1,1 0-1,0-1 0,-1 1 1,1-1-1,0 1 1,-1-1-1,1 1 1,0-1-1,0 1 1,0-1-1,0 1 1,0-1-1,-1 1 1,1-1-1,0 1 1,0-1-1,0 0 1,-4-18-1291,4 9 832,1 0-1,0-1 0,1 1 1,0 0-1,1 0 0,0 0 1,5-11-1,-1 1 160,0-2 231,1-1 0,2 1 1,17-31-1,-21 44 369,0 1 0,0 0 1,0 0-1,1 0 0,0 1 0,0 0 1,1 0-1,0 1 0,0 0 0,16-8 1,-20 12-78,0 0 0,0 0 0,0 1 0,0-1 1,0 1-1,0 0 0,0 0 0,0 1 0,0-1 0,0 1 1,1 0-1,-1 0 0,0 1 0,0-1 0,0 1 1,5 1-1,-6-1-98,0 1 0,0-1 1,0 1-1,0-1 1,-1 1-1,1 0 0,-1 0 1,0 0-1,1 0 0,-1 1 1,0-1-1,0 1 1,0-1-1,-1 1 0,1 0 1,-1-1-1,1 1 0,-1 0 1,0 0-1,0 0 1,0 0-1,0 4 0,1 6 22,0 1-1,-1-1 0,-1 0 1,0 0-1,-1 0 0,0 1 1,-7 24-1,-3 5-495,-18 41-1,15-55-823,-2 5-1774,12-12-3084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0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29 275 284,'-14'-6'21693,"20"0"-20012,28-16 511,-23 16-2115,-1-1-1,1-1 1,-1 1-1,-1-1 0,0-1 1,0 0-1,0 0 1,-1-1-1,-1 0 1,0-1-1,0 1 0,-1-1 1,0-1-1,-1 1 1,7-21-1,-11 27 60,0 1 0,0-1 0,-1 1 0,0-1 0,1 1 0,-2-1 0,1 1 0,0-1 0,-2-4 0,2 8-102,0 0 1,-1 0 0,1 0 0,0 0 0,-1 0 0,1 0-1,0 0 1,-1 0 0,1 0 0,-1 0 0,0 0 0,1 1-1,-1-1 1,0 0 0,1 0 0,-1 1 0,0-1-1,0 0 1,0 1 0,1-1 0,-1 1 0,0-1 0,0 1-1,0 0 1,0-1 0,0 1 0,0 0 0,0-1-1,0 1 1,0 0 0,0 0 0,0 0 0,0 0 0,0 0-1,0 0 1,0 0 0,0 1 0,0-1 0,0 0 0,0 0-1,0 1 1,0-1 0,-2 2 0,-7 2 23,1 1 0,0 1 0,-1 0 0,2 0 1,-1 1-1,1 0 0,0 0 0,0 1 0,1 0 1,0 1-1,-10 15 0,11-14-45,0 0 1,0 0-1,1 1 0,1 0 1,0 0-1,0 0 0,1 0 1,0 1-1,1-1 0,-1 21 0,3-24-187,1-1 0,-1 0-1,1 0 1,0 0 0,1 0-1,0 0 1,0 0 0,0 0-1,1-1 1,0 1 0,0-1-1,1 0 1,8 11-1,-9-13-356,0-1-1,1 1 0,-1-1 0,1 0 1,0 0-1,0 0 0,0-1 1,0 0-1,1 1 0,-1-1 0,1-1 1,-1 1-1,1-1 0,0 0 0,-1 0 1,1 0-1,0 0 0,0-1 0,0 0 1,0 0-1,5-1 0,2 0-1281,1-2-1,-1 0 1,0 0 0,13-6-1,12-7-2653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0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50 230 2464,'-3'-3'1073,"0"1"-1,0-1 1,1 0-1,0 0 1,-1 0 0,1-1-1,0 1 1,1-1-1,-1 1 1,1-1-1,-2-5 1,2 4-207,0 0 1,0 1-1,1-2 1,-1 1-1,1 0 1,0 0-1,1 0 1,0-5-1,1 3-421,0 0 1,0 0-1,0 1 0,1-1 0,0 1 0,0-1 0,1 1 0,-1 0 0,1 0 1,1 1-1,-1-1 0,8-6 0,-8 8-349,0 0 0,1 1 0,-1-1 0,1 1 0,0 1 0,9-5 1,-13 6-88,0 1 1,1-1 0,-1 1 0,0 0-1,1 0 1,-1-1 0,0 1 0,1 0-1,-1 0 1,1 0 0,-1 1 0,0-1-1,1 0 1,-1 0 0,0 1 0,1-1 0,-1 1-1,0-1 1,0 1 0,1 0 0,-1-1-1,0 1 1,0 0 0,0 0 0,0 0-1,0 0 1,0 0 0,0 0 0,0 0-1,0 0 1,0 0 0,0 2 0,3 4 8,-1 0 0,0 0 0,-1 0 0,0 0 1,0 1-1,-1-1 0,0 1 0,0-1 0,0 1 0,-1 0 1,0-1-1,-2 12 0,-1 3 12,-1 0 0,-1-1 0,-7 22 0,0-7-17,-2-1 1,-2 0 0,0-1-1,-3-1 1,-42 58 0,56-86-240,4-6 27,3-14-134,11-22-160,31-46-1627,85-122-1,-50 86 1463,-50 67 1280,-27 45 285,-8 9-362,-6 10 10,-11 11-37,1 2 0,2 0 0,-30 47-1,44-61-488,-1 0 0,2 0 0,0 1 0,0-1 1,1 1-1,0 1 0,1-1 0,0 0 0,1 1 0,1-1 0,0 1 0,1 19 0,0-28-199,1 1 1,-1-1-1,1 0 1,0 0 0,0 0-1,1 0 1,-1 0 0,1 0-1,0 0 1,0-1-1,0 1 1,1 0 0,-1-1-1,1 0 1,0 0-1,3 3 1,-3-3-408,0-1 0,1-1 1,-1 1-1,0 0 0,1-1 0,-1 0 0,1 1 1,0-1-1,0-1 0,-1 1 0,1-1 1,0 1-1,0-1 0,-1 0 0,1 0 0,0-1 1,6-1-1,5-1-2368,-1 0 0,16-7 1,-1-2-1405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0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155 130 2452,'-24'-78'17281,"19"62"-13889,-1-8 1045,5 23-4310,1 1 1,0-1-1,0 0 1,0 1-1,-1-1 1,1 1-1,0-1 0,0 0 1,-1 1-1,1-1 1,0 1-1,-1-1 1,1 1-1,-1-1 1,1 1-1,-1 0 1,1-1-1,-1 1 1,1-1-1,-1 1 1,1 0-1,-2-1 0,0 4-43,0-1-1,0 1 1,1-1-1,-1 1 1,1 0-1,0 0 1,-2 5-1,0-1 14,-14 38 133,2 0 1,2 1 0,-13 91 0,21-108-209,1-10-117,0 7-415,0 0 0,0 28-1,6-78-717,2 1 0,6-24 0,-9 42 1139,6-26-56,1 1-1,1 1 1,2 0 0,17-34-1,-16 39 362,-8 16 31,-1 0 1,1 0-1,1 0 1,0 1-1,0 0 0,0 0 1,1 0-1,0 0 0,8-6 1,0 7 680,-14 7-900,1 0 0,0-1 1,0 1-1,-1 0 1,1-1-1,0 1 0,-1 0 1,1 0-1,-1-1 1,1 1-1,-1 0 0,1 0 1,-1 0-1,1 0 1,-1 0-1,0 1 0,7 18 184,0 1-1,2 21 0,-5-23-162,0 5 3,2 31-1,1 12-15,-4-55-41,0-11-63,1-19-141,-1 4 115,7-23-149,23-53 0,-22 63 198,2 1 0,1 0 0,19-26 0,-9 16 71,-22 37 1,-1 1 0,0 0-1,1 0 1,-1 0 0,0 0-1,0 0 1,0 0 0,0 0 0,0 0-1,0 3 1,0-3 5,6 21 52,-1 0 0,-1 1-1,-1-1 1,-1 1 0,0 34 0,0-8-66,-2-24-133,-2 0 1,-1-1-1,-1 1 0,0-1 0,-15 48 0,13-60-310,0-1 0,0 0 0,-11 16-1,1-2-2275,3 1-3628,12-25 4541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1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2496,'-5'-1'14812,"-5"6"-8068,5-1-9121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1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38 2512,'0'-8'4163,"0"-18"7212,0 26-11276,0 0 0,0-1-1,0 1 1,0 0 0,0 0-1,0 0 1,0 0 0,0 0 0,-1-2 1579,0 2-1580,1-1 1,0 1 0,0 0 0,0 0-1,0 0 1,0 0 0,0 0-1,-1 0 1,1 0 0,0 0-1,0 0 1,0 0 0,0 0 0,0 0-1,-1 0 1,1 0 0,0 0-1,0 0 1,-9 12 2298,-19 36-443,4-5-1457,1 0 0,-25 67 0,35-77-968,-3 11-4357,39-91-15844,-20 37 18869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1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93 102 1500,'7'-14'2391,"-1"0"0,5-18 0,-9 25-440,-1-1-1,0 1 1,-5-12 7919,4 19-9753,-1 1-1,1-1 0,-1 1 0,1 0 0,0 0 0,-1 0 0,1 0 0,0 0 1,-1 0-1,1 0 0,0 0 0,0 0 0,0-1 0,0 1 0,0 2 0,3 10-61,0-1 0,2 1 0,0-1 0,0 0-1,1-1 1,0 1 0,9 11 0,-2-2-20,-2-5-19,22 26 0,-1-2-4,-28-34 44,0-1 0,-1 1 1,1-1-1,-1 1 0,-1 0 0,1 0 0,-1 1 0,0-1 0,-1 0 0,2 10 1,-3-13-1,0 0-1,0 0 1,0 0 0,-1 0 0,1-1 0,-1 1 0,0 0 0,0 0 0,0-1 0,0 1 0,0-1 0,0 1 0,-1-1 0,1 1 0,-1-1-1,0 0 1,0 0 0,1 0 0,-1 0 0,-1 0 0,1 0 0,0 0 0,0-1 0,-1 1 0,1-1 0,-5 2 0,-5 3-74,0-1 1,-1-1-1,1 0 1,-1 0 0,-16 1-1,-35 1-3147,60-6 2373,-1 0 0,0 0 1,0-1-1,1 0 0,-1 0 0,0 0 1,1 0-1,-9-4 0,10 4 89,1 0-1,0 0 1,0-1 0,0 1-1,0 0 1,0-1 0,0 1-1,0-1 1,0 0-1,1 0 1,-1 0 0,1 0-1,-1 0 1,1 0 0,0 0-1,0 0 1,0 0-1,0 0 1,-1-4 0,1-8-3125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1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384 171 1596,'13'-45'6985,"-8"29"-4924,-1-1 0,3-22-1,-6 35-1580,0-29 3518,-1 32-3519,0 0-1,0 0 1,0 0-1,0-1 1,0 1-1,0 0 1,-1 0-1,1 0 0,0 0 1,-1 0-1,1 0 1,-1 0-1,0-1 1,0 2-354,0-1 0,1 1 1,-1 0-1,0 0 0,1 0 1,-1 0-1,0 0 1,0 0-1,1 0 0,-1 1 1,0-1-1,1 0 0,-1 0 1,0 0-1,1 1 0,-1-1 1,1 0-1,-1 1 0,0-1 1,1 1-1,-1-1 0,1 0 1,-1 1-1,1-1 1,-1 1-1,1-1 0,0 1 1,-1 0-1,0 0 0,-16 20-190,16-19 279,-30 42 206,3 2 1,-39 82 0,-28 106-410,51-123-646,34-87-920,-16 29 0,20-43-628,-1 0 0,-12 15 1,17-23 1198,0-1 1,1 1-1,-1 0 0,0-1 1,0 1-1,-1-1 1,1 1-1,0-1 1,0 0-1,-1 0 1,1 0-1,-5 1 1,-2-3-3292</inkml:trace>
  <inkml:trace contextRef="#ctx0" brushRef="#br0" timeOffset="1">358 144 1972,'12'-56'8877,"0"7"-789,-12 30 2336,5 31-10334,-1 0 0,0 0 1,-1 1-1,0-1 0,-1 1 1,0-1-1,-1 15 1,1-3 31,11 170 240,-13-180-347,1 3-25,2 36-353,-7 79 0,3-125-219,0 1 1,0 0 0,-1 0 0,0-1-1,0 1 1,-4 7 0,5-13 51,0 0 1,0-1-1,0 1 1,0-1-1,-1 1 1,1-1-1,0 1 1,-1-1-1,1 0 1,-1 1-1,1-1 1,-3 1-1,2-1-258,0 0-1,0-1 0,0 1 1,0-1-1,0 1 1,0-1-1,0 0 0,0 0 1,0 0-1,0 0 1,0 0-1,0 0 0,0-1 1,-2 0-1,-12-3-3380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1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18 137 1488,'-15'-17'20995,"13"12"-19246,5-5 4333,11-4-6917,-3 7 822,-1 0 1,1 1-1,0 0 1,1 0 0,-1 1-1,1 1 1,12-4-1,89-14-6315,-41 10-3524,-34 7 2024,-21 3 4181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1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71 360,'-2'-19'4788,"2"17"-4173,0 0 0,0 1 0,0-1-1,0 1 1,-1-1 0,1 0 0,0 1 0,-1-1 0,1 1-1,-1-1 1,1 1 0,-1-1 0,0 1 0,0-1 0,0 1 0,1 0-1,-1-1 1,-1 1 0,1 0 0,0 0 0,0 0 0,0 0 0,-1 0-1,1 0 1,0 0 0,-1 0 0,1 0 0,-2 0 0,-7-6 2927,1 1-612,8 6-2886,0 1 0,1-1 0,-1 0-1,0 1 1,1-1 0,-1 1 0,1-1-1,-1 1 1,0-1 0,1 1 0,-1-1-1,1 1 1,-1 0 0,1-1 0,0 1 0,-1 0-1,1-1 1,-1 3 0,-22 46 156,2 1 0,2 1 1,-19 86-1,23-77-253,-14 52-895,7-40-3191,9-45-884,3-18-926,-4-6-4472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1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75 224 528,'16'-70'11752,"-13"54"-9863,0 0 1,1 0-1,1 0 0,0 1 1,9-18-1,-13 30-1734,1 0 0,0 0-1,-1 1 1,1-1 0,0 1 0,0-1 0,0 1-1,1 0 1,-1 0 0,1 0 0,-1 0-1,1 0 1,0 1 0,-1-1 0,1 1-1,0 0 1,0 0 0,0 0 0,0 0 0,0 0-1,0 1 1,0-1 0,0 1 0,6 0-1,-5 0-145,0 1-1,0 0 0,0 0 1,-1 0-1,1 0 0,0 0 0,-1 1 1,1 0-1,-1 0 0,1 0 1,-1 0-1,0 1 0,0-1 0,0 1 1,0-1-1,0 1 0,-1 0 1,1 0-1,2 5 0,-1-2 3,0 1 0,-1 0 0,0 0-1,0 0 1,-1 0 0,1 0 0,-2 1 0,1-1 0,-1 0-1,0 1 1,0 0 0,-1 8 0,-1-5 6,0 0-1,-1-1 1,0 1 0,-1 0 0,0-1 0,-1 0 0,-9 20 0,6-16-18,-1-1 0,-1 0 1,0 0-1,-1-1 1,0 0-1,-1 0 1,0-1-1,-1-1 1,0 0-1,-1-1 0,-26 16 1,36-24-64,0 0 0,-1 0 0,1 0 0,0 0 0,-1 0 0,1 0 0,0-1 0,-6 1 1,8-1 47,1 0 0,0 0 0,-1 0 0,1 0 0,-1 0 0,1 0 0,0 0 0,-1-1 0,1 1 0,0 0 0,-1 0 0,1 0 0,0 0 0,-1 0 0,1-1 0,0 1 0,0 0 0,-1 0 0,1 0 0,0-1 0,0 1 0,-1 0 0,1-1 0,0 1 0,0 0 0,-1 0 0,1-1 0,0 1 0,0 0 1,0-1-1,0 0-2,0 0 1,0 0 0,1 0 0,-1-1 0,0 1-1,1 0 1,-1 0 0,1 0 0,-1 0 0,1 1-1,0-1 1,-1 0 0,1 0 0,0 0 0,1-1-1,1-1 5,1 0 0,0 0 0,0 0 0,0 0 0,0 1 0,0 0 0,1-1 0,-1 2 0,1-1 0,0 0 0,-1 1 0,1 0 0,0 0 0,0 0 0,0 1 0,-1 0 0,1 0 0,0 0 0,0 0 0,0 1 0,0 0 0,-1 0 0,1 0 0,4 2 0,-2-1 8,0 0 0,0 1 0,0 0 0,-1 0 1,0 0-1,1 1 0,-1 0 0,-1 0 0,1 1 0,0 0 0,-1-1 1,0 2-1,0-1 0,-1 1 0,7 9 0,-9-10 7,0-1-1,0 1 1,0-1 0,-1 1-1,0 0 1,0-1 0,0 1-1,0 0 1,-1 0 0,0 0-1,0 0 1,0-1 0,-1 1-1,1 0 1,-3 9 0,1-8 34,-1 0 0,0 0 0,0 0 0,0 0 0,-1-1 1,1 1-1,-1-1 0,0 0 0,-1 0 0,-8 7 0,6-5 9,-1-1 0,1-1-1,-1 0 1,0 0-1,-1 0 1,1-1 0,-1-1-1,0 1 1,0-1 0,0-1-1,0 1 1,-1-2-1,1 1 1,-1-1 0,1-1-1,-10 0 1,14-1-161,0 1 0,0-1 0,0 0 0,0-1 0,1 1 0,-1-1 0,1 0 0,-1 0 0,1-1 0,0 1 0,-1-1 0,1 0 0,1 0 0,-1 0 0,0 0 0,-4-6 0,6 5-383,0 1 0,0-1 0,0 1 0,0-1-1,0 0 1,1 0 0,0 0 0,0 1 0,0-1-1,0 0 1,1-1 0,-1 1 0,1 0 0,0 0-1,0 0 1,1 0 0,-1 0 0,1 0 0,0 0 0,1-4-1,0 1-799,1 1-1,-1-1 1,1 1-1,0-1 1,1 1-1,6-9 1,3 0-1792</inkml:trace>
  <inkml:trace contextRef="#ctx0" brushRef="#br0" timeOffset="1">725 270 156,'5'-11'2451,"-2"1"0,1-1-1,-1 0 1,-1 0 0,0 0 0,1-20-1,-4 2 2909,-4-41 0,5 69-5263,0-1-1,0 1 1,0-1 0,0 1-1,-1-1 1,1 1-1,-1-1 1,1 1 0,-1-1-1,1 1 1,-1 0-1,1-1 1,-1 1-1,0 0 1,0 0 0,0-1-1,0 1 1,0 0-1,0 0 1,0 0 0,0 0-1,0 0 1,-1 0-1,-1-1 1,1 2-71,0 0 0,1 0-1,-1 0 1,0 0 0,0 0 0,1 0 0,-1 0-1,0 1 1,0-1 0,1 1 0,-1-1-1,0 1 1,1 0 0,-1-1 0,1 1 0,-1 0-1,1 0 1,-1 0 0,1 0 0,-2 2-1,-11 10-17,1-1-1,0 2 0,1 0 1,1 0-1,0 1 0,1 0 1,0 1-1,2 0 0,-14 33 0,17-34-8,0 0-1,1 1 1,0-1-1,1 1 0,1 0 1,1 0-1,0 0 0,1 0 1,0 0-1,2 0 0,4 25 1,-4-33-49,1-1 0,0 1 0,0-1 0,0 0-1,1 0 1,0-1 0,0 1 0,0-1 0,1 0 0,0 0 0,0 0 0,1-1 0,0 1 0,0-1 0,0-1 0,0 1 0,1-1 0,13 6-1,-14-7-377,1-1-1,0 0 0,0 0 0,0 0 0,0-1 1,0 0-1,0-1 0,14 0 0,-14 0-414,0-1 1,-1 0-1,1-1 0,-1 0 0,1 0 0,-1 0 0,1-1 1,-1 0-1,0 0 0,6-4 0,52-36-10828,-48 30 8026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2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62 3200,'3'-39'17480,"2"23"-12654,-4 10-2167,-4 6-1396,-3 11-1048,2 6-231,-4 16 14,2-1 0,1 2-1,-1 42 1,6-69-17,2 44-100,-1-49 63,-1 0 0,0 1 0,1-1 0,-1 0 0,1 0 1,0 1-1,-1-1 0,1 0 0,0 0 0,0 0 0,1 0 0,-1 0 0,0 0 0,1 0 0,-1-1 1,1 1-1,0 0 0,1 1 0,-1-3-73,0 1 1,0-1-1,-1 1 1,1-1-1,0 1 1,0-1-1,0 0 1,0 0-1,0 0 0,-1 0 1,1-1-1,0 1 1,0 0-1,0-1 1,0 1-1,-1-1 1,1 0-1,0 1 1,0-1-1,-1 0 0,1 0 1,-1 0-1,1 0 1,-1 0-1,1-1 1,-1 1-1,2-2 1,5-5-628,-1 0 1,0-1-1,7-11 0,-12 18 625,47-81-1675,-38 61 3110,15-45 0,-22 45 449,5-9 3112,-22 58-4330,-3 15-434,2 2 0,2-1 0,-9 64 0,-14 53-1987,29-140 877,-9 33-3559,8-17-3923,0-17-81,4-11 4578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1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1280,'-2'4'28841,"0"0"-25906,-5 8-6472,5-7 5533,-36 84-5865,26-63 158,-2-1-1,-1-1 1,-19 25 0,3-12-1115,-1 3 59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0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153 159 752,'0'0'1051,"0"-6"3583,-3-7-3644,-6 10-1036,-2-3 1665,8-14 564,-3-47 1619,8 56-2719,0-14 439,-2 25-1388,0 0 0,0-1 0,0 1 0,0-1-1,0 1 1,-1 0 0,1-1 0,0 1 0,0-1 0,-1 1 0,1 0 0,0-1 0,0 1 0,-1 0 0,1 0 0,0-1 0,-1 1 0,1 0 0,-1 0 0,1-1 0,0 1 0,-1 0 0,1 0 0,-1 0 0,1 0 0,0-1 0,-1 1 0,1 0-1,-1 0 1,1 0 0,-1 0 0,1 0 0,-1 0 0,1 0 0,0 0 0,-1 1 0,1-1 0,-1 0 0,1 0 0,0 0 0,-1 0 0,1 0 0,-1 1 0,1-1 0,0 0 0,-1 0 0,1 1 0,0-1 0,-1 1 0,0 0 50,0 0 1,0 0-1,0 0 1,0 0-1,1 0 1,-1 0 0,0 1-1,1-1 1,-1 0-1,0 1 1,1-1-1,0 0 1,-1 1 0,1-1-1,0 2 1,-3 23 212,-5 71 358,0 1-503,6 8-148,3 99 4,3-149-116,3 75-26,2 21 6,-6-105 44,-1 0 0,-7 68 0,-9 96 23,-4-99-1,12-80-43,1-6 10,1-1 0,1 1 0,1 0 1,2 0-1,3 34 0,-1-34-14,-3 42 1,0-25-11,-4 121 24,15-20 27,-1 54-20,-1-118-33,-8-47 100,-1 0-1,-9 52 1,7-63-14,1 0 1,1 42-1,2-33-10,-14 216-57,8-186-18,3-32 32,-1 1-1,-12 47 1,13-62-12,0-1-1,1 1 1,0-1 0,1 1-1,2 14 1,0 13 7,-16 112 312,18-111-290,-3-33-15,0-1-1,0 0 1,-1 1-1,0-1 1,-1 1-1,-2 14 1,2-17-2,0 0 0,0-1 0,0 1 0,2 13 0,-1-4-8,1-16-89,-1 0 0,0 0 0,0 0 0,1 0 0,-1 0 0,0 0 0,1 0 0,-1 0 0,0 0 0,0 0 0,1 0 0,-1 0 0,0 0 0,1-1 0,-1 1 0,0 0 0,0 0 0,1 0 0,-1 0 0,0 0 0,0 0 0,0-1 0,1 1 0,-1 0 0,0 0 0,0 0 0,0-1 0,1 1 0,-1 0 0,0 0 0,0-1 0,0 1 0,0 0 0,0 0 0,1-1 0,-1 1 0,0-1 0,2-8-2962,1 0 0,-1-1 0,-1 1 0,0-1 0,0 0 0,-1-11 0,-3 7-984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0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99 183 452,'-11'-3'2948,"0"0"-1116,0-1 0,-1 1 0,1-2 0,0 1 0,-18-12 0,29 15-1696,0 1-1,-1 0 1,1 0-1,0 0 1,0 0-1,0 0 1,0-1 0,-1 1-1,1 0 1,0 0-1,0 0 1,0-1-1,0 1 1,0 0 0,-1 0-1,1 0 1,0-1-1,0 1 1,0 0-1,0 0 1,0-1 0,0 1-1,0 0 1,0 0-1,0-1 1,0 1-1,0 0 1,0 0 0,0-1-1,0 1 1,0 0-1,0 0 1,0 0-1,1-1 1,-1 1 0,0 0-1,0 0 1,0 0-1,0-1 1,0 1-1,1 0 1,-1 0 0,0 0-1,0-1 1,0 1-1,0 0 1,1 0-1,-1 0 1,0 0 0,8-2 2800,-3 4-3978,8 5 1365,0-1 0,1 0 0,-1-1-1,1 0 1,0-1 0,1-1-1,-1 0 1,25 1 0,10-3 468,63-5 1,-9 0-710,30 12 85,1 0 316,-9-15-320,-82 3-153,0 2 0,55 4 1,-68 2-1,39 12 1,17 2 229,-17-12 25,106-4 0,23 1-257,37 21 58,-202-22-88,0-3 0,50-6 0,-52 4 25,1 0 0,-1 2 1,32 3-1,-8 9-16,-39-7 17,0 0 1,17 0-1,96-1 24,-83-3-20,-1 1 1,0 2 0,50 10-1,102 16 237,-127-24-119,114-6 0,-97-5-89,-1-1-7,162 9 0,-201 2-17,1-2 0,0-3 0,75-9 0,-10-7 10,-97 15-26,0 1-1,24 1 1,8 0 10,136-9 48,-71 9-79,21-3 55,-57-7 9,-41 4-25,57-1 0,91-5 5,-175 12-21,45 0 15,78-10-1,-45 6-27,-63 1 15,0 2 1,37 3 0,-9-1 9,62-10 0,-63 4-2,-38 4-10,-1 0 1,0-1 0,17-4 0,17-4 13,-11 5 35,50-14 0,21-2 7,-9 0-34,-68 20-26,-28 1 29,0 0 0,-1 0 1,1 0-1,0 0 0,0 0 0,0 0 0,-1 0 0,1 0 0,0-1 0,0 1 1,-1 0-1,1-1 0,0 1 0,-1 0 0,1-1 0,0 1 0,-1-1 0,1 1 1,-1-1-1,2 0 0,-24-2-922,18 2 80,1 0 0,-1 0-1,0 0 1,1 0 0,-1 0-1,1-1 1,0 0 0,-1 1-1,1-1 1,0-1 0,0 1-1,0 0 1,0-1 0,-4-4-1,-4-5-5048,-20-26 0,13 12 1417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1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 1128,'-5'-8'5073,"5"8"-4986,0 0-1,0-1 0,0 1 1,0 0-1,0 0 1,-1 0-1,1-1 1,0 1-1,0 0 0,0 0 1,0 0-1,0-1 1,0 1-1,0 0 1,1 0-1,-1 0 1,0 0-1,0-1 0,0 1 1,0 0-1,0 0 1,0 0-1,0 0 1,0-1-1,0 1 0,0 0 1,1 0-1,-1 0 1,0 0-1,0 0 1,0-1-1,0 1 1,0 0-1,1 0 0,-1 0 1,0 0-1,0 0 1,0 0-1,0 0 1,1 0-1,-1 0 0,0 0 1,0 0-1,2 0 1097,27-5 3257,-25 6-4244,1 0 0,-1 0 0,0 1 1,1 0-1,-1 0 0,0 0 0,0 0 1,-1 0-1,1 1 0,0 0 0,5 5 1,9 6 750,-9-6-311,0 1 0,-1 0 0,0 0 0,0 1 0,-1 0 0,-1 0 0,1 1 1,-2 0-1,8 18 0,-6-11-251,-1 0 0,0 1 0,-2 0 1,0 0-1,-1 0 0,1 24 0,-4-32-483,-1 1-1,0 0 1,0-1 0,-1 1-1,-1-1 1,0 1-1,0-1 1,-1 0-1,0-1 1,-1 1 0,-11 16-1,8-15-1292,-1 0 0,0-1 0,-14 14 0,-6 1-5606,-1-2-3543,19-16 6992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1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45 280,'1'-18'11405,"-1"16"-10993,1 1 0,0-1 0,0 1-1,0 0 1,-1-1 0,1 1 0,0 0-1,1-1 1,-1 1 0,0 0 0,0 0-1,2-1 1,-3 2-344,0 0 1,1 0-1,-1 0 0,0 0 0,0 0 1,0-1-1,0 1 0,1 0 0,-1 0 1,0 0-1,0 0 0,0 0 0,0-1 1,0 1-1,0 0 0,1 0 0,-1 0 1,0 0-1,0-1 0,0 1 0,0 0 1,0 0-1,0 0 0,0-1 0,0 1 1,0 0-1,0 0 0,0 0 0,0 0 1,0-1-1,0 1 0,0 0 0,0 0 1,0 0-1,0-1 0,0 1 0,0 0 1,0 0-1,0 0 0,0-1 0,-1 1 1,1 0-1,0 0 0,0 0 0,0 0 1,0 0-1,0-1 0,-1 1 0,1 0 1,0 0-1,0 0 0,0 0 0,-1 0 1,1 0-4,0 0 1,-1 0 0,1 0-1,-1 0 1,1 0-1,-1 0 1,1 0 0,0 0-1,-1 0 1,1 0-1,-1 0 1,1 0-1,0 1 1,-1-1 0,1 0-1,0 0 1,-1 0-1,1 1 1,0-1 0,-1 0-1,1 0 1,0 1-1,0-1 1,-1 0 0,1 1-1,0-1 1,0 0-1,-1 1 1,1-1 0,0 1-1,0-1 1,-43 110 5058,33-80-4379,-10 60-1,18-75-738,0 1 0,1-1-1,0 0 1,1 1-1,1-1 1,0 0 0,1 0-1,1 0 1,0 0-1,1 0 1,1 0 0,0-1-1,13 25 1,-15-34-9,0 0 0,1 0 0,-1 0 0,1-1 0,0 0 0,0 0 0,1 0 0,-1 0 1,1 0-1,-1-1 0,1 0 0,0 0 0,1 0 0,-1-1 0,0 0 0,1 0 0,10 3 0,-11-5-5,0 1 0,0-1 0,-1 0-1,1 0 1,0-1 0,0 1 0,0-1-1,-1 0 1,1 0 0,0-1 0,-1 1-1,1-1 1,-1 0 0,0-1-1,1 1 1,-1-1 0,0 1 0,0-1-1,-1-1 1,1 1 0,5-7 0,-4 4 1,-1-1 1,1 0-1,-2 1 1,1-2-1,-1 1 1,0 0-1,0 0 1,-1-1-1,0 0 1,0 1-1,-1-1 1,0 0-1,0-10 1,-1 14 3,0 0-1,0-1 1,0 1 0,0-1 0,-1 1-1,1 0 1,-1 0 0,-1-1-1,1 1 1,0 0 0,-1 0 0,0 0-1,0 0 1,0 0 0,0 1-1,-1-1 1,0 1 0,1-1 0,-1 1-1,0 0 1,-1 0 0,1 0-1,0 1 1,-1-1 0,-4-2 0,5 4-66,1 1 1,0-1 0,-1 0-1,1 1 1,-1-1 0,0 1 0,1 0-1,-1 0 1,1 0 0,-1 0-1,1 1 1,-1-1 0,1 1-1,-1-1 1,1 1 0,-1 0-1,1 0 1,0 0 0,-1 0 0,1 0-1,0 1 1,0-1 0,0 1-1,0-1 1,0 1 0,0 0-1,0 0 1,1 0 0,-1 0 0,-2 3-1,0 2-811,-1-1 0,1 1 0,0 0 0,1 0-1,0 1 1,0-1 0,0 1 0,-2 13 0,5-20 773,-1 6-1995,0 0 0,0 1 0,0-1 0,1 0 0,2 14 0,0-7-1257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1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82 119 1320,'-4'-41'7947,"2"35"-7200,1 0 1,0-1 0,1 1-1,-1 0 1,1 0 0,0 0-1,1-1 1,1-8-1,-1 15-687,-1 0-1,0 0 0,0-1 1,0 1-1,0 0 0,1 0 1,-1-1-1,0 1 0,0 0 1,0 0-1,0-1 0,0 1 1,0 0-1,0 0 0,0-1 1,0 1-1,0 0 0,0-1 1,0 1-1,0 0 0,0 0 1,0-1-1,0 1 0,0 0 1,0 0-1,0-1 0,0 1 0,0 0 1,0 0-1,-1-1 0,1 1 1,0 0-1,0 0 0,0-1 1,0 1-1,-1 0 0,-8 7 1344,-7 17 525,10-7-519,-29 104 3437,32-108-4744,0 1 0,2 0 0,-1 0 0,2-1 0,0 1 0,4 27 0,-3-36-98,0 1 1,1-1 0,-1 1-1,1-1 1,1 1-1,-1-1 1,1 0-1,-1 0 1,2 0-1,-1-1 1,0 1-1,1-1 1,0 1-1,5 3 1,-7-6-4,0-1 0,0 1 0,1-1 0,-1 0 0,1 0 0,-1 0 0,1 0 0,-1 0 0,1 0 0,0-1 0,-1 1 0,1-1 0,0 0 1,-1 0-1,1 0 0,0 0 0,-1 0 0,1-1 0,0 1 0,-1-1 0,1 0 0,-1 1 0,1-1 0,-1 0 0,1-1 0,-1 1 0,1 0 0,-1-1 0,0 1 0,0-1 0,2-2 0,6-5 1,-1-1 0,0 0-1,0 0 1,-1-1 0,-1 0 0,0-1-1,0 1 1,-1-2 0,-1 1 0,0 0-1,0-1 1,-2 0 0,1 0 0,1-16-1,-4 20 10,-1 0-1,1 0 0,-2 0 1,1 1-1,-1-1 0,0 0 1,-1 0-1,0 0 0,-1 1 1,0-1-1,0 1 1,0 0-1,-1 0 0,-1 0 1,1 0-1,-1 1 0,-1-1 1,-6-7-1,10 14-9,0-1 0,1 1 0,-1 0 0,0-1 0,0 1 0,0 0 1,1 0-1,-1 1 0,0-1 0,0 0 0,0 1 0,-1-1 0,1 1 0,0-1 0,0 1 0,0 0 0,0 0 0,0 0 0,-4 1 1,2 0-47,0 0 1,0 0 0,1 1-1,-1-1 1,0 1 0,1 0-1,0 0 1,-1 1 0,1-1 0,-3 4-1,-1 0-531,1 0-1,1 0 1,-1 1-1,1 0 1,0 0-1,1 0 1,-1 1-1,1 0 1,-3 10-1,6-15-247,-1 0-1,1 0 1,1 1-1,-1-1 1,0 0-1,1 0 0,0 1 1,0-1-1,0 0 1,0 1-1,0-1 1,0 0-1,1 0 1,0 1-1,0-1 0,0 0 1,0 0-1,0 0 1,0 0-1,1 0 1,3 5-1,6 6-2814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1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51 143 352,'-16'-13'13849,"22"29"-11322,6 15-2107,-10-23-173,1 0 1,0 0-1,1 0 0,0 0 1,0-1-1,6 8 1,-9-14-122,0 0 0,-1 0 0,1 0-1,0 0 1,0 0 0,0 0 0,0 0 0,0 0 0,0 0 0,1-1 0,-1 1 0,0 0 0,0-1 0,0 1 0,1-1 0,-1 1 0,2-1-1,-2 0-14,0 0 0,0-1 0,0 1 0,0 0-1,0-1 1,0 1 0,0-1 0,0 1-1,0-1 1,0 0 0,0 0 0,0 1 0,-1-1-1,1 0 1,0 0 0,0 0 0,-1 1-1,1-1 1,-1 0 0,1 0 0,0-2-1,14-21 762,-11 19-721,0-1 1,0 0 0,-1 1 0,0-1-1,2-7 1,-2 3 159,0 0-1,-1 0 1,0 1-1,-1-2 1,0 1-1,0-17 1,-1 23-225,-1-1 0,1 1 0,-1 0 0,0 0 0,0-1-1,0 1 1,-1 0 0,1 0 0,-1 0 0,0 0 0,0 0 0,-1 1 0,1-1 0,-1 1 0,1-1 0,-1 1 0,0 0 0,-4-3 0,6 5-84,-1 0-1,1 0 1,0 0-1,-1 0 1,1 1-1,-1-1 1,1 0-1,-1 1 1,1-1-1,-1 1 1,0 0-1,1-1 1,-1 1-1,0 0 1,1 0 0,-1 0-1,1 0 1,-1 0-1,0 1 1,1-1-1,-3 1 1,1 0-100,0 1 1,0-1-1,0 1 1,0 0 0,1 0-1,-1 0 1,1 0-1,-1 0 1,1 0-1,-3 4 1,-3 6-2060,0 0 0,0 1 1,-9 23-1,16-35 1686,-4 12-2713,0 0-1,2 0 1,-5 20 0,3-4-979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1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41 956,'-4'-3'14570,"14"-3"-9876,-5 3-2179,2 0-2490,0 1 0,1 0-1,-1 0 1,1 1 0,-1 0-1,1 0 1,0 1 0,11 0-1,-17 0-56,58-3-5101,-1-8-9169,-51 8 11164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1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39 1540,'-6'-7'14014,"6"7"-13764,5-5 3792,4 2-4012,-5 3-26,59-2-2895,-53 1 816,-1 0-1,1-1 1,-1-1-1,14-4 0,-10 2-929,-2 2 91</inkml:trace>
  <inkml:trace contextRef="#ctx0" brushRef="#br0" timeOffset="1">484 46 1612,'3'-6'9045,"5"0"-3719,18-1-2376,33 1-7845,-51 5 5382,16-2-5735,43-11-1,-51 11 2881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1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89 340,'10'1'9147,"-1"-7"-4434,5-17-2619,2-1-1310,-10 20-1055,1 0 1,0 0 0,0 1 0,0 0-1,0 0 1,1 1 0,-1 0 0,1 0 0,0 0-1,13 0 1,3-1-3010,2 0-2034,-15 3 2463</inkml:trace>
  <inkml:trace contextRef="#ctx0" brushRef="#br0" timeOffset="1">507 108 392,'10'-12'9880,"-3"-1"-5160,-6 11-4605,0 0 1,0 0 0,0 0 0,0 0-1,0 0 1,1 0 0,-1 0-1,1 1 1,-1-1 0,1 0 0,0 1-1,-1-1 1,1 1 0,0 0 0,0 0-1,0-1 1,0 1 0,0 0 0,3 0-1,6-2-769,1 1 0,0 0 0,0 1-1,18 1 1,31-4-5827,-37 1 2669,-13 1 1706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2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123 176 2660,'1'-6'2211,"10"-50"10564,-10 32-3445,-6 48-8356,5 1-952,1-1 0,1 1-1,1-1 1,7 24 0,-6-33-12,-1 0-1,0 0 0,-1 1 1,-1-1-1,0 0 0,-1 1 1,-1-1-1,0 0 0,-1 1 1,-1-1-1,-7 23 0,7-29-40,-2 0 0,1-1 0,-1 0-1,0 0 1,-11 13 0,12-17-318,0 0 0,0 0 0,0 0 0,0-1 0,-1 0-1,1 0 1,-1 0 0,0 0 0,1-1 0,-1 0 0,-6 2 0,10-3 68,0-1 0,0 0 0,0 0 1,-1 0-1,1 0 0,0 0 0,0 0 0,0 0 1,0 0-1,0 0 0,0 0 0,0 0 0,0-1 1,0 1-1,0 0 0,0-1 0,0 1 0,0-1 0,0 1 1,1-1-1,-1 0 0,0 1 0,0-1 0,0 0 1,1 0-1,-1 1 0,-1-3 0,-11-25-8568,13 26 8525,-6-14-3547</inkml:trace>
  <inkml:trace contextRef="#ctx0" brushRef="#br0" timeOffset="1">142 83 2704,'8'-53'19109,"-7"51"-18846,0 0 1,1 0-1,-1 0 0,0 1 0,1-1 0,-1 1 0,1-1 0,-1 1 0,1-1 1,0 1-1,0 0 0,-1 0 0,1 0 0,0 0 0,0 0 0,0 0 0,0 0 1,0 1-1,1-1 0,-1 1 0,0-1 0,3 1 0,2-1-378,-1 0-1,0 1 0,0 0 1,1 0-1,-1 0 0,11 3 1,17 12-3617,-6-2-2394,-20-10 3642,18 9-6748,-20-8 5474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1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1356,'11'-2'2596,"-3"-1"-103,0-2-365,0 1-488,-3-4-400,3 4-300,0-4-228,0 1-184,0 2-144,3-2-116,-3 2-160,0 3-316,0 0-392,2-1-640,-4-2-692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1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226 132 1112,'-2'-1'738,"0"0"1,0 0-1,1 0 0,-1 0 0,1 0 1,-1 0-1,1-1 0,-1 1 1,1 0-1,-1-1 0,1 1 0,0-1 1,-2-3-1,2 3-358,0 0 1,1-1-1,-1 1 1,0-1-1,1 1 1,0 0-1,0-1 0,0 1 1,0-1-1,0 1 1,0-1-1,0 1 1,1-1-1,-1 1 1,2-4-1,1-1 259,-1 1 1,1 0-1,1-1 1,-1 1-1,1 1 1,0-1-1,0 0 1,1 1-1,5-6 1,-9 11-591,-1 0 1,0-1 0,1 1 0,-1 0 0,1-1-1,-1 1 1,1 0 0,-1 0 0,0 0-1,1-1 1,-1 1 0,1 0 0,-1 0 0,1 0-1,-1 0 1,1 0 0,-1 0 0,1 0 0,-1 0-1,1 0 1,-1 0 0,1 0 0,-1 0 0,1 0-1,-1 0 1,1 1 0,-1-1 0,1 0 0,0 1-1,12 12 727,4 23 85,-16-35-791,1 8 11,1 0-1,-2 0 0,1 0 0,-1 0 0,0 0 1,-1 0-1,0 1 0,-1-1 0,0 0 0,0 0 1,-1 0-1,0 0 0,-1 0 0,1 0 0,-2-1 0,-4 10 1,-3 5-68,-1-1-1,-1 1 1,-1-2 0,-27 32 0,32-42-68,0-1 0,-1 0 0,0 0 0,0-1-1,-1 0 1,-1-1 0,1 0 0,-1-1 0,-1 0 0,-18 7 0,30-14 11,0 1-1,0-1 1,-1 1 0,1-1 0,-1 0 0,1 1-1,0-1 1,-1 0 0,1 0 0,-1 0 0,1 0-1,0 0 1,-1-1 0,1 1 0,0 0 0,-1-1-1,1 1 1,0-1 0,-1 1 0,1-1 0,0 0-1,0 1 1,-1-1 0,1 0 0,0 0 0,0 0-1,0 0 1,0 0 0,0 0 0,0 0 0,1 0-1,-1 0 1,0 0 0,0-1 0,1 1 0,-1 0-1,1 0 1,-1-1 0,1 1 0,0-1 0,-1 1-1,1-3 1,-1-1-28,1 1 0,-1-1 0,1 0 0,0 0 0,1 0 0,-1 1 0,1-1 0,0 0 1,0 0-1,1 1 0,2-7 0,2 0 61,0 0 0,1 0 1,0 1-1,1 0 0,13-13 1,-17 19 49,0 0 1,0 1-1,0 0 1,0-1-1,1 1 1,-1 1-1,1-1 1,0 1-1,0 0 1,0 0-1,0 0 1,0 1-1,0-1 1,1 1-1,7 0 1,-10 1-6,0 1 0,0-1 1,0 1-1,0-1 1,0 1-1,-1 0 0,1 1 1,0-1-1,0 0 1,-1 1-1,1-1 0,-1 1 1,1 0-1,-1 0 1,0 0-1,0 0 0,0 0 1,0 0-1,0 1 1,3 4-1,3 6 29,-1 0 0,11 29-1,-8-18-58,-6-15-217,-1 0-1,0-1 1,1 15-1,4 9-3373,1-19-1814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1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129 171 1728,'-4'-14'5593,"0"0"0,-12-23-1,16 36-5225,-1 0 0,1 1 0,0-1 0,-1 0 0,1 1 0,0-1 0,-1 0 0,1 1 0,-1-1 0,1 1 0,-1-1 0,1 1 0,-1-1 0,0 1 0,1-1 0,-1 1 0,0 0 0,1-1 0,-2 1 0,2 0-245,0 0 0,-1 0 1,1 0-1,-1 0 0,1 1 0,0-1 0,-1 0 1,1 0-1,0 1 0,-1-1 0,1 0 0,0 0 0,0 1 1,-1-1-1,1 0 0,0 1 0,0-1 0,0 0 1,-1 1-1,1-1 0,0 0 0,0 1 0,0-1 0,0 1 1,-7 36-18,6-27 184,-3 12-256,0 0-1,1 1 1,2-1-1,0 1 1,1-1-1,6 40 1,-5-58-33,-1-1 0,1 0 0,0 1 0,0-1 1,1 0-1,-1 0 0,1 0 0,-1 0 0,1 0 0,0 0 0,0-1 1,0 1-1,1-1 0,-1 1 0,0-1 0,1 0 0,3 2 1,-4-2-2,0-1 1,1 0 0,-1 0 0,1 0 0,-1-1 0,1 1 0,-1-1 0,1 1-1,0-1 1,-1 0 0,1 0 0,-1 0 0,1 0 0,0 0 0,-1-1-1,1 1 1,-1-1 0,1 0 0,-1 0 0,1 1 0,3-4 0,6-2 5,0-1-1,0-1 1,0 0 0,-1-1 0,-1 0 0,0-1-1,0 0 1,0-1 0,-1 0 0,-1 0 0,0-1-1,-1 0 1,11-22 0,-16 26 16,0 1 0,0-1 0,-1 1 0,0-1 0,0 0 0,-1 0 0,0 1 0,0-1 0,-1 0 0,0 0 0,0 1 0,-1-1 0,0 1 0,0-1 0,-7-12 0,6 13 16,0 0-1,-1 0 1,0 0-1,-1 0 0,1 1 1,-1 0-1,0 0 1,-1 0-1,0 1 1,0-1-1,0 1 1,0 1-1,-1-1 1,1 1-1,-12-5 0,13 8-107,1-1-1,-1 1 0,0 0 0,1 0 1,-1 1-1,0-1 0,0 1 0,1 0 1,-1 0-1,-7 2 0,5-1-645,0 1-1,0 0 1,1 0-1,-1 1 0,1 0 1,-10 6-1,7-3-1206,0 0-1,1 0 1,0 1-1,0 1 1,1-1-1,0 1 1,0 1-1,0-1 0,-6 13 1,0 3-2392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2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3567 336,'-25'33'14290,"15"-30"-12740,5-1-1643,14-5 837,1-8 9004,-4 11-9141,2-1-390,0 0 1,0 0-1,0-1 0,13-4 1,22-4 12,-4 1-214,0-1 1,0-1-1,-1-3 0,48-23 1,-27 12-7,-31 13-6,10-4 22,1 1 0,50-12 0,57-21 148,-125 40-137,81-35 101,-59 24-102,73-23 1,-60 28-10,45-14 2,201-79 90,-65 20 4,35-15-63,-230 86-58,20-9 93,68-39 0,-113 55-106,156-67 30,-141 63-17,245-109-2,-100 57-8,-106 39 10,-2-3-1,109-62 1,-164 84-6,12-5 9,0 1 0,28-8 0,38-16 19,-44 12-24,102-52-4,-49 23 8,-53 28-12,79-27 0,-56 24 13,271-98 92,-250 92-114,142-72-1,-210 94 18,344-150-46,-318 140 64,81-33-13,-42 12-5,259-105 19,-107 37-18,-207 94-15,-13 5 9,38-12 0,141-47 5,-45 16 0,-55 21 11,-2-4 1,96-50-1,-170 76-17,1 0-1,39-10 0,8-3-3,0-2 24,31-13-4,-43 6 9,-45 23-13,0 2 0,0 0 0,21-8 1,-4 4-17,33-19-1,12-5 16,5 3 24,97-37-19,-151 58-17,11-3 11,5-2 1,-11 3-2,38-17-4,-6 2 3,-13 6 174,-33 14-137,30-10-1,-6 4-24,-1-2 0,62-34 0,-81 40-12,42-14-1,-25 10 27,-15 4 54,27-16 1,-35 18-66,0-1 0,1 2 1,1 0-1,20-5 0,-12 5-18,-1-2-1,30-15 0,-29 13 20,53-33 102,-72 43 112,0 0-207,-12 1-203,3 1 45,-1 1 1,1-1-1,-1 1 1,1 0-1,-1 0 1,1 0-1,0 0 1,-1 0 0,1 0-1,0 0 1,0 0-1,0 0 1,-2 3-1,-8 6-1555,2-5-124,0 0 0,0-1 0,-1 0 1,1-1-1,-1 0 0,0-1 0,0 0 0,0 0 1,0-1-1,-14 0 0,-8-1-2764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2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72 1212,'-3'-1'5157,"-12"-5"-1122,14 5-3879,0-1-1,1 1 1,-1 0 0,0 0-1,1-1 1,0 1-1,-1-1 1,1 1-1,0-1 1,0 1 0,-1 0-1,1-1 1,0 1-1,1-1 1,-1 1-1,0-1 1,0 1 0,1-3-1,0 3-69,-1-1-1,0 1 1,1-1-1,-1 1 0,0-1 1,0 1-1,0-1 1,0 1-1,0-1 1,0 1-1,-1-1 1,1 1-1,0-1 1,-1 1-1,1-1 1,-1 1-1,0-1 0,1 1 1,-2-2-1,2 3-61,0 0-1,0 0 0,0 0 0,0 0 0,0 0 0,-1 0 1,1 0-1,0 0 0,0 0 0,0 0 0,0 0 1,0 0-1,0-1 0,0 1 0,0 0 0,0 0 0,0 0 1,0 0-1,0 0 0,0 0 0,0 0 0,0 0 1,0-1-1,0 1 0,0 0 0,0 0 0,0 0 0,0 0 1,0 0-1,0 0 0,0 0 0,0-1 0,0 1 1,0 0-1,0 0 0,0 0 0,0 0 0,0 0 0,0 0 1,0 0-1,0 0 0,0-1 0,0 1 0,0 0 1,0 0-1,0 0 0,1 0 0,-1 0 0,0 0 0,0 0 1,0 0-1,0 0 0,0 0 0,0 0 0,0 0 1,0 0-1,0 0 0,1 0 0,-1 0 0,0 0 0,0 0 1,0 0-1,0 0 0,0 0 0,0 0 0,0 0 1,1 0-1,-1 0 0,8-1 2071,-8 1-2003,0 0 257,24 8 4844,-21-4-4842,0 0 1,0 1 0,-1-1 0,0 1 0,1 0 0,-2 0 0,1 0 0,-1-1 0,0 2 0,0-1 0,1 10 0,-2-4-273,-1 0 1,0 0 0,0 0-1,-6 19 1,-6 22-218,-8 30-1902,4-29-6356,15-50 6818,1-1 0,0 1 1,-1 0-1,0-1 0,1 1 0,-1-1 0,-3 3 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2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 1112,'0'1'379,"-1"1"0,1 0-1,0-1 1,-1 1 0,1 0-1,-1-1 1,1 1 0,-1-1 0,0 1-1,-1 1 1,-2 6 1851,5-23-2659,-1 12 35,0 0-1,0 0 1,0 0 0,1 1-1,-1-1 1,0 0-1,1 0 1,-1 0-1,2-3 1,1 1-1217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2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12 152 212,'-1'0'281,"1"1"1,-1-1-1,1 0 0,0 0 0,-1-1 1,1 1-1,-1 0 0,1 0 0,0 0 1,-1 0-1,1 0 0,-1 0 0,1 0 1,0-1-1,-3-1 2250,2 2-2250,1-1 1,0 1-1,0 0 0,-1-1 0,1 1 1,0 0-1,0-1 0,0 1 0,0-1 1,0 1-1,-1-1 0,6-19 3669,15-16-1908,-12 26-1716,1 1 0,-1 0 0,1 1 0,1 0 0,0 0-1,0 1 1,0 0 0,20-9 0,-28 15-288,0 1 0,0-1 0,0 0 0,0 0 0,0 1 0,0-1 1,0 1-1,1 0 0,-1 0 0,0 0 0,0 0 0,0 0 0,0 0 0,0 0 1,1 1-1,-1-1 0,0 1 0,0-1 0,0 1 0,0 0 0,0 0 0,0 0 1,0 0-1,-1 0 0,1 0 0,0 1 0,0-1 0,-1 1 0,1-1 0,-1 1 1,0 0-1,1-1 0,-1 1 0,1 2 0,0-1-34,-1-1 0,0 1 0,0 0 0,0 0 0,0 0 0,0 0-1,0 0 1,-1 0 0,0 0 0,1 0 0,-1 0 0,0 0 0,-1 0 0,1 0 0,0 0 0,-1 0 0,0 0-1,1 0 1,-1-1 0,0 1 0,-1 0 0,1 0 0,0-1 0,-3 4 0,-8 8-3,9-12-5,1 0 1,0 1-1,0-1 1,0 1-1,0-1 1,0 1-1,1-1 1,-1 1-1,1 0 1,-1 0 0,1 0-1,0 0 1,0 0-1,0 4 1,1-6 0,1 0 0,0-1 0,-1 1 0,1 0 1,0 0-1,0-1 0,0 1 0,-1-1 1,1 1-1,0-1 0,0 1 0,0-1 1,0 1-1,0-1 0,0 0 0,0 0 0,0 1 1,2-1-1,24 5 23,-24-4-19,-2-1-1,1 0 1,-1 0-1,0 0 0,0 0 1,0 1-1,1-1 1,-1 0-1,0 1 1,0-1-1,0 0 1,0 1-1,1 0 1,-1-1-1,0 1 1,0 0-1,0-1 1,0 1-1,-1 0 1,1 0-1,0 0 1,0 0-1,0 0 1,-1 0-1,1 0 0,0 0 1,-1 0-1,1 0 1,-1 0-1,1 1 1,-1 0-1,0 1 4,0-1-1,-1 1 1,0-1-1,1 0 1,-1 0-1,0 1 1,0-1-1,0 0 1,0 0-1,-1 0 1,1 0-1,0 0 1,-1 0-1,0-1 1,-2 4-1,-11 8 5,-1 0 1,0-1-1,-32 19 0,13-10-160,35-21 74,-1 1 0,1-1 1,-1 1-1,1-1 0,-1 0 0,1 1 1,-1-1-1,1 1 0,-1-1 0,1 0 1,-1 0-1,1 1 0,-1-1 0,1 0 1,-1 0-1,0 0 0,1 1 0,-1-1 1,0 0-1,1 0 0,-1 0 0,1 0 1,-1 0-1,0-1 0,1 1 0,-1 0 1,0 0-1,1 0 0,-1 0 1,1-1-1,-1 1 0,1 0 0,-1 0 1,0-1-1,1 1 0,-1-1 0,1 1 1,-1 0-1,1-1 0,0 1 0,-1-1 1,1 1-1,-1-1 0,1 1 0,0-1 1,0 1-1,-1-1 0,1 0 0,0 1 1,0-1-1,-1 1 0,1-1 0,0 0 1,0 1-1,0-1 0,0 1 0,0-1 1,0 0-1,0 0 0,0-7-1800,0 0 1,1 0-1,1-13 0,-1 15 743,2-14-2214,0-3 35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2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19 1384,'-8'-17'16861,"11"23"-16061,0 0-1,-1 0 1,0 0-1,0 0 1,0 0-1,-1 0 1,0 0 0,0 10-1,-3 51 1713,0-52-2415,1-1-1,1 1 0,0-1 1,4 28-1,-3-38-96,0-1 1,0 1-1,0 0 0,0-1 0,1 1 0,0-1 0,0 1 1,0-1-1,0 0 0,0 0 0,1 0 0,-1 0 0,1 0 0,0-1 1,-1 1-1,7 3 0,-7-5 1,0 0 0,0 0 0,0 0 0,1-1-1,-1 1 1,0-1 0,0 0 0,0 1 0,1-1 0,-1 0 0,0 0 0,0 0 0,1-1 0,-1 1-1,0-1 1,0 1 0,0-1 0,0 1 0,0-1 0,1 0 0,-1 0 0,-1 0 0,1 0 0,0-1 0,0 1-1,0-1 1,-1 1 0,1-1 0,0 1 0,1-3 0,2-3 3,0 1 0,-1 0 0,0-1 0,0 0 0,0 0 0,-1 0 0,0-1 0,-1 1 0,3-9 0,0-6 8,4-44 1,-9 59-5,0 1 0,0-1 0,0 1 0,-1-1 1,0 1-1,0-1 0,-1 1 0,-3-11 0,4 14-6,0 1 0,0 0-1,0-1 1,-1 1-1,1 0 1,0 0 0,-1 0-1,0 0 1,0 0 0,1 0-1,-1 0 1,0 0-1,0 1 1,-1-1 0,1 1-1,0-1 1,0 1-1,-1 0 1,1 0 0,-1 0-1,1 0 1,-1 1-1,1-1 1,-4 0 0,0 1-88,-1 0 1,0 1-1,0 0 1,0 0-1,1 0 0,-1 1 1,1 0-1,-1 0 1,1 0-1,0 1 1,0 0-1,0 1 1,0-1-1,-7 6 1,9-6-281,0 1 0,0-1 0,0 1 1,1 0-1,0 0 0,-1 1 0,1-1 0,-3 7 1,4-8-169,1 1 0,0-1 0,0 1 0,0 0 0,0-1 0,0 1 0,1 0 0,-1-1 0,1 1 0,0 0 0,0 0 0,1 5 0,0-5-425,0-1 1,0 1 0,0-1-1,0 1 1,1-1 0,-1 0 0,1 0-1,0 0 1,0 0 0,5 5 0,3 4-2537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2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52 146 2284,'-1'0'598,"-1"0"-1,0-1 0,1 1 1,-1-1-1,0 1 0,1-1 1,-1 1-1,1-1 0,-1 0 1,1 0-1,-1 0 0,1 0 1,0 0-1,-2-2 1,-10-4 7627,13 7-8132,0-1-1,0 1 1,0 0 0,0 0 0,1-1-1,-1 1 1,0 0 0,0-1-1,0 1 1,0 0 0,1 0 0,-1 0-1,0-1 1,0 1 0,0 0 0,1 0-1,-1 0 1,0-1 0,0 1 0,1 0-1,-1 0 1,0 0 0,0 0 0,1 0-1,-1 0 1,0-1 0,1 1 0,-1 0-1,0 0 1,1 0 0,-1 0 0,0 0-1,0 0 1,1 0 0,-1 0 0,0 1-1,1-1 1,-1 0 0,1 0 0,19 4 653,-5-1 111,-12-3-706,0-1-1,0 0 1,0 0-1,0 0 1,0 0 0,-1 0-1,1-1 1,0 1 0,-1-1-1,1 0 1,-1 1 0,0-1-1,1-1 1,-1 1-1,0 0 1,0 0 0,0-1-1,-1 1 1,1-1 0,2-4-1,-2 3-47,0 1-1,0-1 0,0 0 1,-1 0-1,1 0 1,-1 0-1,0 0 0,0 0 1,-1-1-1,1 1 0,-1 0 1,0 0-1,0-1 1,-1-6-1,1 10-74,-1 0 1,0-1-1,0 1 0,0 0 0,0-1 1,0 1-1,0 0 0,0 0 0,-1 0 1,1 0-1,0 0 0,0 0 0,-1 0 1,1 0-1,-1 1 0,1-1 0,-1 0 1,1 1-1,-1-1 0,1 1 0,-1 0 1,0 0-1,1-1 0,-1 1 0,0 0 1,1 0-1,-1 0 0,-2 1 0,0-1-56,0 1 1,0-1-1,1 1 0,-1 0 0,0 0 0,0 0 0,1 0 0,-1 0 0,1 1 1,-1 0-1,-5 3 0,6-1-119,0-1 1,-1 0-1,1 1 1,1 0 0,-1 0-1,0 0 1,1 0-1,-3 6 1,3-5-444,1-1 0,-1 1 0,1 0 0,0 0 0,1-1 0,-1 1 0,1 6 0,1-2-1231,0 0 1,0 0-1,1 0 1,0-1-1,1 1 1,0-1-1,0 1 1,7 11-1,3 2-2467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2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72 2040,'4'-25'8035,"-3"22"-7259,0 0-1,0 0 0,-1 0 0,1 0 1,-1 0-1,1 0 0,-1 0 0,0 0 1,-1 0-1,0-6 0,1 8-594,0 1-1,-1-1 1,1 1 0,0-1-1,-1 1 1,1 0 0,0-1 0,-1 1-1,1-1 1,-1 1 0,1 0-1,-1-1 1,1 1 0,0 0-1,-1-1 1,1 1 0,-1 0-1,0 0 1,1 0 0,-1-1-1,1 1 1,-1 0 0,1 0 0,-1 0-1,1 0 1,-1 0 0,0 0-1,1 0 1,-1 0 0,1 0-1,-1 0 1,1 1 0,-1-1-1,1 0 1,-1 0 0,1 0-1,-1 1 1,1-1 0,-1 0 0,0 1-1,-19 13 1916,12-4-1915,0 0 0,0 1 0,1 0 0,1 0 0,-1 1 1,-5 16-1,-22 78 178,18-50-244,0-4-399,-17 52 329,11-54-2908,-6-5-4032,28-45 6297,-1 1 0,0 0 0,0 0 0,1-1 0,-1 1 0,0-1 1,0 1-1,0-1 0,0 1 0,0-1 0,0 1 0,1-1 0,-1 0 0,0 0 0,0 1 1,0-1-1,0 0 0,0 0 0,0 0 0,0 0 0,0 0 0,0 0 0,0 0 0,-2-1 0,-2-1-2958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2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66 184 2512,'-18'-15'15185,"11"12"-9093,11 12-5356,-2-5-726,1 1 0,-1-1 0,0 1 0,-1-1 0,1 1 0,0 4 1,-1-5-10,0 0 0,0 0-1,0-1 1,1 1 0,-1-1 0,1 1 0,0-1 0,0 0 0,0 0 0,3 5 0,-4-8 1,0 0 0,-1 1 0,1-1 0,-1 0 0,1 0 1,0 0-1,-1 0 0,1 0 0,0 1 0,-1-1 0,1 0 0,0 0 0,-1-1 0,1 1 0,0 0 0,-1 0 0,1 0 0,0 0 0,-1 0 0,1-1 0,-1 1 0,1 0 0,0-1 0,-1 1 0,1 0 0,-1-1 0,1 1 1,-1-1-1,1 1 0,-1-1 0,1 1 0,-1-1 0,0 1 0,1-1 0,-1 1 0,0-1 0,1 0 0,-1 1 0,0-2 0,15-25 267,-14 25-222,1-4 188,0 0 0,-1 0 0,0 0 0,0 0 0,0 0 0,-1 0 0,1 0 0,-1-1 0,-1 1 1,1 0-1,-1 0 0,-1 0 0,1 0 0,-4-10 0,-1 1 105,0 0 0,-1 1 0,0 0 1,-15-21-1,21 33-325,0 1 0,0-1 0,0 0 0,-1 1 1,1-1-1,0 1 0,-1 0 0,0-1 0,1 1 0,-1 0 1,0 0-1,1 0 0,-3-1 0,3 2-23,0 0-1,0 0 1,0 0 0,0 0-1,0 0 1,0 0 0,1 0-1,-1 1 1,0-1-1,0 0 1,0 1 0,0-1-1,1 0 1,-1 1 0,0-1-1,0 1 1,1-1 0,-1 1-1,0-1 1,1 1-1,-1 0 1,0-1 0,1 1-1,-1 0 1,1-1 0,-1 1-1,1 0 1,0 0 0,-1 0-1,1-1 1,-1 3-1,-3 5-635,1 1-1,-1 0 0,1 0 0,1 1 1,0-1-1,0 1 0,1-1 0,0 1 0,1 14 1,0-16-1041,1 1 0,0 0 1,1-1-1,0 1 0,0-1 0,1 0 1,0 0-1,1 0 0,0 0 1,7 12-1,5 2-2335</inkml:trace>
  <inkml:trace contextRef="#ctx0" brushRef="#br0" timeOffset="1">453 630 2612,'-28'8'8359,"8"-1"5441,167-15-11775,-126 5-4062,-1-1-1,33-10 0,36-24-13403,-73 33 11563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2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1 130 1624,'5'-21'6457,"6"-36"-1,-9 44-4468,-5-17 6640,0 22-4622,1 23-3563,16 251 212,-12-135-499,0-65-1779,-1-1-4644,1-59 3370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2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76 272,'-1'-1'631,"-1"0"0,0 0 0,1 0 0,-1-1 1,0 1-1,1 0 0,0-1 0,-1 1 0,1-1 0,0 0 0,0 1 0,0-1 1,0 0-1,0 0 0,0 0 0,0 1 0,1-1 0,-1 0 0,1 0 0,-1-4 1,1 4-516,0 1 0,1-1 0,-1 1 0,1-1 0,0 1 1,-1-1-1,1 1 0,0 0 0,0-1 0,0 1 1,0 0-1,0-1 0,0 1 0,0 0 0,0 0 1,0 0-1,1 0 0,-1 0 0,0 0 0,1 1 1,-1-1-1,0 0 0,1 1 0,-1-1 0,1 1 1,2-1-1,3-1-334,-1 0 0,1 1 0,-1 0 0,1 0 1,0 0-1,0 1 0,-1 0 0,1 0 0,9 2 0,-9 0-1187,0 0-1,0 0 0,0 0 0,-1 1 1,9 4-1,-2 0-1684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2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25 568,'0'-1'818,"-12"-20"17180,11 21-17180,0-1 1,-1 0-1,1 1-646,1 1 1,-1-1-1,1 1 1,-1 0-1,1-1 1,-1 1 0,1 0-1,-1-1 1,1 1-1,-1 0 1,1-1-1,0 1 1,-1 0-1,1 0 1,0-1-1,0 1 1,0 0 0,0 0-1,-1 0 1,-3 24 1032,3-18-640,-11 56 1293,-16 68-1185,12-67-614,-21 71-3223,32-122 1809,-5 11-5688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3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73 130 1876,'-1'-7'1461,"0"0"0,0 0 0,1 0 0,0-1 0,0 1 0,1 0 0,0 0 0,0 0 0,4-13 0,-4 17-1324,0 1-1,0-1 1,0 0-1,1 1 1,-1-1-1,1 1 0,0 0 1,-1 0-1,1-1 1,0 1-1,0 0 1,0 1-1,1-1 1,-1 0-1,0 0 0,1 1 1,-1 0-1,1-1 1,-1 1-1,1 0 1,0 0-1,0 1 0,-1-1 1,1 0-1,0 1 1,0 0-1,5-1 1,-3 1-131,-1 0 0,1 0 0,-1 1 0,1-1 0,-1 1 1,1 0-1,-1 0 0,0 1 0,0-1 0,1 1 1,-1 0-1,0 0 0,0 0 0,-1 1 0,1 0 1,0-1-1,-1 1 0,0 0 0,0 0 0,1 1 1,-2-1-1,1 1 0,0 0 0,-1-1 0,0 1 1,0 0-1,0 0 0,0 1 0,0-1 0,1 8 1,-1-3-4,-1 0 1,1 1-1,-1-1 1,-1 0 0,0 1-1,0-1 1,-1 0 0,0 1-1,-1-1 1,0 0-1,0 0 1,-1 0 0,0 0-1,-1 0 1,0-1-1,0 1 1,-9 13 0,-5 2 19,-1 0-1,-1-1 1,0-1 0,-29 23 0,49-44-22,0-1-1,-1 1 1,1-1 0,0 1 0,-1-1-1,1 1 1,0-1 0,-1 0-1,1 1 1,-1-1 0,1 0 0,0 1-1,-1-1 1,1 0 0,-1 1 0,1-1-1,-1 0 1,1 0 0,-1 0-1,0 0 1,1 1 0,-1-1 0,1 0-1,-1 0 1,1 0 0,-1 0 0,1 0-1,-1 0 1,1 0 0,-2-1-1,2 0-2,0 0 0,0 0 0,0 0-1,0 1 1,1-1 0,-1 0-1,0 0 1,1 0 0,-1 0-1,0 0 1,1 0 0,-1 1-1,1-1 1,-1 0 0,1 0 0,1-1-1,3-5-14,1 1 0,0-1-1,1 1 1,0 0 0,0 1 0,0 0-1,0 0 1,12-5 0,-17 8 15,1 1 0,0-1-1,-1 1 1,1 0 0,0 0 0,0 0 0,-1 0-1,1 1 1,0-1 0,0 1 0,0 0-1,0 0 1,0 0 0,0 0 0,0 0 0,0 1-1,0-1 1,0 1 0,0 0 0,-1 0 0,1 0-1,0 0 1,0 0 0,-1 0 0,1 1-1,-1 0 1,1-1 0,2 4 0,-3-2 3,1 0 1,-1 0 0,0 1-1,0-1 1,0 1 0,0-1-1,-1 1 1,1 0-1,-1 0 1,0 0 0,0 0-1,-1 0 1,1-1 0,-1 1-1,0 0 1,0 0-1,0 1 1,0-2 0,-1 1-1,0 0 1,0 0 0,0 0-1,0 0 1,-2 5-1,-1-2 38,1 1 0,-1-1 0,0 0 0,0 0 0,-1 0 0,0-1 0,0 0 0,-1 0 0,0 0-1,0 0 1,-7 4 0,6-4-161,-1-1 0,0-1 0,0 1 0,-1-1 0,1 0 0,-1-1-1,0 0 1,-18 3 0,24-5-239,-1-1-1,1 0 1,0 0 0,-1 0-1,1-1 1,-1 1 0,1-1-1,0 0 1,-1 0-1,1 0 1,-5-3 0,4 2-255,1 0 0,0 0 1,0 0-1,0-1 0,1 1 1,-1-1-1,1 0 0,-1 0 1,1 0-1,0 0 0,0 0 1,-2-6-1,-4-14-2960,4-3 66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3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206 132 820,'0'-4'1541,"1"-1"-1,0 1 1,0 0-1,1 0 1,-1-1-1,5-6 1,3-14 2656,-3 6-516,-4 17-2859,-1-1 0,0-1 0,0 1 0,0 0 0,-1 0 0,1 0 0,-1-5 0,0 7-719,0 0-1,0 0 1,0 0-1,0 1 0,0-1 1,0 0-1,0 0 1,0 0-1,0 0 0,-1 1 1,1-1-1,0 0 0,-1 0 1,1 1-1,0-1 1,-1 0-1,1 1 0,-1-1 1,1 0-1,-1 1 1,0-1-1,1 0 0,-1 1 1,0-1-1,1 1 1,-2-1-1,0 0-41,0 1-1,1 0 1,-1-1 0,0 1-1,1 0 1,-1 0 0,0 0-1,0 0 1,1 0 0,-1 1-1,0-1 1,-2 1 0,-5 2-49,1 0 1,-1 1 0,1 0 0,-9 5 0,4 0-6,-1 1 0,1 0-1,0 1 1,1 0 0,-16 20 0,21-23-8,0 2 1,0-1 0,1 1 0,0 0-1,1 0 1,0 0 0,0 1-1,-5 20 1,9-28-2,1 1 1,-1-1-1,1 0 1,-1 1-1,1-1 1,0 1-1,0-1 0,1 1 1,-1-1-1,1 0 1,-1 1-1,1-1 1,0 0-1,0 0 1,1 1-1,-1-1 0,1 0 1,-1 0-1,1 0 1,0-1-1,0 1 1,0 0-1,1-1 0,-1 1 1,1-1-1,-1 0 1,1 0-1,0 0 1,0 0-1,0 0 0,0-1 1,0 1-1,0-1 1,6 2-1,0 0-354,1-1 0,-1 0-1,0-1 1,1 0 0,-1 0-1,1-1 1,-1-1 0,1 1 0,-1-1-1,1-1 1,14-4 0,-10 1-1816,0 0 1,18-11 0,23-17-8062,-51 31 9259,13-8-3133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3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20 904,'4'-19'16563,"-3"19"-16113,-3 19 3436,-3 26 762,2-15-3087,-11 51 1,-39 114-1541,32-127-2436,1-27-5822,19-39 6535,-13 10-10214,8-9 10213,1-3-1811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32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170 123 552,'-3'-9'1820,"2"-1"0,-1 1 0,1 0 0,0 0 0,1-1 0,1-9-1,-1 17-1650,0-1 0,1 1-1,0 0 1,-1 0-1,1 0 1,0-1-1,0 1 1,0 0-1,0 0 1,0 0-1,0 1 1,1-1 0,-1 0-1,1 0 1,-1 1-1,1-1 1,0 1-1,-1-1 1,1 1-1,0 0 1,0-1-1,0 1 1,0 0 0,0 0-1,0 1 1,1-1-1,-1 0 1,0 1-1,0-1 1,5 1-1,-4-1-69,1 1 0,0 1-1,-1-1 1,1 1 0,0-1-1,-1 1 1,1 0 0,-1 0 0,0 0-1,1 1 1,-1-1 0,0 1-1,0 0 1,0 0 0,0 0-1,0 0 1,0 1 0,0-1-1,-1 1 1,1 0 0,-1-1-1,0 1 1,0 0 0,3 6-1,3 5 235,0 1 0,-1 1 0,10 29 0,-12-30-39,-1 1 0,-1-1-1,0 1 1,-1-1-1,0 1 1,-1 0 0,-1-1-1,-1 1 1,0 0-1,-4 16 1,3-22-141,-1 0-1,0-1 1,0 0-1,-1 0 1,0 0-1,-1 0 1,0 0-1,0-1 1,-1 0-1,0 0 1,0 0-1,-1-1 1,0 0-1,0-1 1,-1 1 0,0-1-1,-9 5 1,-7 2-75,1-2-1,-1-1 1,-1-1 0,0-1 0,0-1 0,-50 7 0,74-14-94,1 0 0,-1 1 0,1-1 0,-1 0 0,0 0-1,1 0 1,-1 0 0,1 0 0,-1 0 0,1 1 0,-1-2 0,0 1 0,1 0 0,-1 0 0,1 0 0,-1 0 0,1 0-1,-1 0 1,0 0 0,1-1 0,-1 1 0,1 0 0,-1 0 0,1-1 0,-1 1 0,1-1 0,-1 1 0,1 0-1,0-1 1,-1 0 0,1 0-224,0 0-1,0 0 0,0 0 0,0 0 1,1 0-1,-1 0 0,1 0 0,-1 0 1,0 0-1,1 0 0,-1 1 1,1-1-1,0 0 0,-1 0 0,2-1 1,33-32-9754,-32 32 8793,21-18-7727,-15 10 4717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6:3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37 44,'20'-4'6191,"0"-9"-2470,-3 1-1020,-12 4 3696,-26 10-1267,14-1-4768,-10 3 470,-1 1 0,1 0 1,-31 15-1,29-11-589,0-1 0,-34 8 0,35-12-102,0 0 0,-1-1 1,0-1-1,0-1 0,1 0 0,-28-3 1,45 1-112,-1 1 1,1 0-1,0-1 1,-1 1 0,1-1-1,0 0 1,0 1-1,0-1 1,-1 0-1,1 0 1,0 0 0,0 0-1,0 0 1,0 0-1,0 0 1,1 0-1,-1 0 1,0 0-1,0 0 1,1-1 0,-2-1-1,1 0 15,0-1 0,0 1 0,0-1 0,0 0 0,1 1-1,0-1 1,-1-4 0,-5 1 346,6 7-378,0 0 0,-1-1 0,1 1 0,0 0 0,0 0 0,0 0 0,0 0 1,0 0-1,0 0 0,0 0 0,-1-1 0,1 1 0,0 0 0,0 0 0,0 0 0,0 0 0,0 0 0,0 0 0,-1 0 0,1 0 0,0 0 0,0 0 0,0 0 0,0 0 0,-1 0 0,1 0 0,0 0 1,0 0-1,0 0 0,0 0 0,0 0 0,-1 0 0,1 0 0,0 0 0,0 0 0,0 0 0,0 0 0,0 0 0,-1 0 0,1 0 0,0 1 0,0-1 0,0 0 0,0 0 0,0 0 0,0 0 1,0 0-1,-1 0 0,1 1 0,0-1 0,0 0 0,0 0 0,0 0 0,0 0 0,0 0 0,0 1 0,0-1 0,0 0 0,0 0 0,0 0 0,0 0 0,0 0 0,0 1 0,0-1 0,0 0 1,0 0-1,0 1 108,-2-1-88,-2 2 537,2 3-417,-9 15-1019,2 1 1,1 1-1,0 0 0,2 0 0,0 0 1,-4 42-1,1 139-7517,7-137-1203,2-34 4828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2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107 144 224,'-25'-2'7392,"17"1"-6766,0 0 0,0-1 0,0-1 0,-13-4 0,21 6-518,0 1 0,-1 0 1,1 0-1,-1 0 0,1 0 1,0 0-1,-1 0 0,1 0 1,-1 0-1,1 0 0,0 0 1,-1 0-1,1 0 0,-1 0 1,1 0-1,0 0 0,-1 0 1,1 1-1,-1-1 0,1 0 1,0 0-1,-1 0 1,1 1-1,0-1 0,-1 0 1,1 0-1,0 1 0,-1-1 1,1 0-1,0 1 0,-1 0 1,-7 15 2180,0-1-903,32-19 7063,-11 3-8526,22 0 1098,48-10 0,-48 6-918,51-2 1,-58 6 0,33-6-1,-41 4-38,-1 0 0,1 2-1,-1 0 1,25 3 0,57 12-50,-83-13-10,0 0 1,1-1 0,-1-1-1,28-6 1,3 1 4,152-6 15,-168 12-41,-15-1 21,0 1 0,1 0 1,28 6-1,-26-2 79,0-1 0,1-1-1,-1-1 1,0-1-1,1-1 1,32-5 0,-10 1-19,61 2 0,-91 3-60,1-2 0,16-3 0,25-2 16,-31 7-23,-2 1 5,37-5 0,-28-2 22,-22 4-35,1-1-1,0 2 1,13-1-1,6 3 8,-19 0 24,0 0 1,1-2 0,12 0-1,37-7 499,-50 7-512,0 0-1,20-4 1,-20 2 5,-1 1 0,20 0 0,6 2-20,-20 1 10,0 0 0,0-2 0,18-2-1,-11 0 4,44 0 0,10-6 1,-7-1 14,-53 9 116,0-1 1,30-7-1,-14 2-10,-22 5-38,36-3 79,-48 5-168,1 0 0,0-1 0,0 1 1,0 0-1,0 0 0,0 0 0,0 0 0,0 0 1,0 0-1,0 0 0,0 0 0,0-1 0,0 1 0,0 0 1,0 0-1,0 0 0,0 0 0,0 0 0,0 0 1,0 0-1,0-1 0,0 1 0,1 0 0,-1 0 0,0 0 1,0 0-1,0 0 0,0 0 0,0 0 0,0 0 1,0 0-1,0 0 0,0-1 0,0 1 0,0 0 0,1 0 1,-1 0-1,0 0 0,0 0 0,0 0 0,0 0 0,0 0 1,0 0-1,0 0 0,0 0 0,1 0 0,-1 0 1,0 0-1,0 0 0,0 0 0,0 0 0,0 0 0,0 0 1,0 0-1,1 0 0,-1 0 0,0 0 0,0 0 1,0 0-1,0-1-718,-22 8-4038,-15-2-8051,20-2 8088,-2 1 53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2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147 235 2384,'20'-45'6117,"-10"19"-3355,0 0 1,6-31 0,-16 52-2017,1 0 0,-1-1 1,0 1-1,0 0 0,0-1 1,-1 1-1,-1-7 0,-2-20 5298,-4 61-5540,-36 240 732,19-130-1007,24-134-253,-38 204 64,4-71-3285,22-100-553,2-13-3887,11-25 7374,-1 1 0,1-1 0,0 1 0,0-1 0,-1 1 0,1-1 0,-1 0 0,1 1 0,0-1 0,-1 0 0,1 1 0,-1-1 0,1 0 0,-1 1 0,1-1-1,-1 0 1,1 0 0,-1 0 0,1 1 0,-1-1 0,1 0 0,-1 0 0,1 0 0,-1 0 0,1 0 0,-2 0 0,-6 0-3755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5:4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7 148 256,'-6'-10'8222,"6"10"-8085,0 0-1,0-1 1,0 1-1,0 0 1,0 0-1,0-1 1,1 1-1,-1 0 1,0 0-1,0 0 1,0-1-1,1 1 1,-1 0-1,0 0 1,0 0-1,1-1 1,-1 1-1,0 0 1,0 0-1,1 0 1,-1 0-1,0 0 1,0 0-1,1 0 1,-1 0-1,0 0 1,1 0-1,-1 0 1,0 0-1,1 0 1,-1 0-1,0 0 1,0 0-1,1 0 1,6-9 3271,-3 4-1887,-9 9 172,5-4-1605,-1 1 1,1 0-1,-1-1 1,1 1-1,0 0 1,-1-1-1,1 1 1,0 0 0,-1-1-1,1 1 1,0 0-1,0 0 1,0-1-1,0 1 1,0 0-1,-1 0 1,1-1-1,1 1 1,-1 0-1,0 0 1,0-1-1,0 1 1,0 0-1,1 0 1,11 24 1268,-8-19-1036,1 0-1,0 0 1,0-1-1,0 0 1,7 5-1,-8-8-221,-1 0-1,1 0 1,0-1 0,-1 0 0,1 0-1,0 0 1,0 0 0,0-1 0,0 1-1,0-1 1,0 0 0,0 0-1,0-1 1,0 1 0,-1-1 0,5-1-1,10-2 194,0-2-1,19-7 1,-24 7-210,61-24 19,-2-3 1,109-69-1,-167 90-46,-9 6-656,-19 13-9654,-4 10 4368,5-3 2397,-9 7-652,-1 2 236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2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270 152 2212,'21'-115'15435,"-21"112"-14837,0 0-1,0 1 1,0-1 0,-1 0 0,1 1-1,-1-1 1,1 0 0,-1 1 0,-2-5-1,3 7-466,0 0-1,0-1 0,0 1 0,-1 0 0,1-1 0,0 1 0,0 0 1,0 0-1,-1-1 0,1 1 0,0 0 0,0 0 0,-1-1 0,1 1 1,0 0-1,-1 0 0,1 0 0,0-1 0,-1 1 0,1 0 0,0 0 1,-1 0-1,1 0 0,0 0 0,-1 0 0,1 0 0,-1 0 1,0 0-50,1 0 1,-1 1-1,0-1 1,1 1 0,-1-1-1,0 1 1,1 0-1,-1-1 1,1 1 0,-1 0-1,1-1 1,-1 1-1,1 0 1,0 0-1,-1-1 1,1 1 0,-1 2-1,-45 121 859,-41 171 0,16-20-817,61-228-664,-4 15-1781,-3-25-3326,17-37 5381,0 1 1,0-1-1,0 0 1,0 1 0,-1-1-1,1 1 1,0-1-1,0 0 1,-1 1 0,1-1-1,0 0 1,-1 1-800,0 0 800,1-1-1,0 0 1,-1 0-1,1 0 1,0 0 0,-1 1-1,1-1 1,-1 0-1,1 0 1,0 0-1,-1 0 1,1 0 0,-1 0-1,1 0 1,-1 0-1,1 0 1,0 0 0,-1 0-1,1 0 1,-1 0-1,1 0 1,0-1 0,-1 1-1,1 0 1,0 0-1,-1 0 1,1 0-1,-1-1 1,1 1 0,0 0-1,0-1 1,-2 0-800,2 1 800,0 0-1,0-1 1,0 1-1,-1-1 1,1 1 0,0 0-1,0-1 1,0 1-1,0-1 1,0 0-1,-3-8-3801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2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14 228 2356,'-2'-7'2051,"-1"0"0,1 0 0,0-1 0,1 1 0,-1 0 0,2-1 0,-1-8 0,1 12-1574,1 0 0,-1 0 0,1 0 0,0 0 1,0 0-1,1 0 0,-1 0 0,1 1 0,0-1 0,0 1 0,0-1 1,0 1-1,1 0 0,4-5 0,2-1-163,0 0 0,1 2 0,0-1 0,1 1 0,0 0 0,0 1 1,16-6-1,-6 3-406,1 2 1,-1 1 0,29-5 0,-43 10-355,0 0 0,0 1 1,0 0-1,0 0 0,0 1 1,0 0-1,0 0 0,0 1 1,-1-1-1,11 6 0,-11-5-928,-1 1 0,1-1-1,-1 1 1,0 1-1,0-1 1,0 1 0,5 6-1,-9-9 866,0 0 0,0 0 0,0 1 0,0-1 0,-1 0 0,1 0 0,0 1 0,-1-1 0,1 0 0,-1 1 0,0-1 0,1 2 0,-1-1 135,3 10-2962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2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263 141 2268,'-2'-11'1993,"0"0"0,-1 0-1,0 0 1,-1 1 0,0-1 0,0 1-1,-1 0 1,0 0 0,-14-17-1,18 25-1545,0 1-1,0-1 0,-1 0 0,1 1 1,-1 0-1,1-1 0,-1 1 0,0 0 1,1 0-1,-1 0 0,0 0 0,0 0 1,-3-1-1,4 3-386,-1-1-1,0 0 1,0 1 0,0-1 0,0 1-1,0 0 1,1-1 0,-1 1-1,0 0 1,1 0 0,-1 0 0,0 0-1,1 0 1,-3 3 0,-9 7-51,1 1 1,0 0 0,0 0 0,2 1-1,0 1 1,0 0 0,1 0-1,-10 21 1,9-11-16,1-1 0,0 1 0,2 1 0,-8 46 0,15-64-44,-1-1-1,1 0 1,0 1 0,0-1-1,1 1 1,0-1 0,0 0-1,3 7 1,-4-12-6,0 0 1,0 1-1,1-1 0,-1 0 0,1 0 1,-1 0-1,1 0 0,0 0 0,-1 1 1,1-1-1,0 0 0,0 0 0,-1-1 1,1 1-1,0 0 0,0 0 0,0 0 1,0 0-1,0-1 0,1 1 0,-1-1 1,0 1-1,0-1 0,0 1 0,0-1 1,1 1-1,-1-1 0,0 0 0,0 0 0,1 0 1,-1 0-1,0 0 0,1 0 0,-1 0 1,0 0-1,0 0 0,1-1 0,-1 1 1,0 0-1,0-1 0,0 1 0,1-1 1,-1 1-1,0-1 0,2-1 0,7-5-240,1 0 0,-1-1 0,-1 0 0,0 0-1,0-1 1,0 0 0,-1-1 0,0 0-1,11-20 1,2-9 58,23-59-1,-22 47 177,-21 49 88,2-5 302,0 0 0,0-1 1,0 1-1,-1-1 0,0 0 0,0 0 1,0-10-1,-2 18-304,0 0 1,0 0-1,1 0 1,-1 0-1,0 0 1,0 0-1,0 0 0,0-1 1,0 1-1,0 0 1,0 0-1,0 0 1,0 0-1,0 0 1,0 0-1,0 0 0,0 0 1,0 0-1,0-1 1,0 1-1,0 0 1,0 0-1,-1 0 0,1 0 1,0 0-1,0 0 1,0 0-1,0 0 1,0 0-1,0 0 0,0 0 1,0-1-1,0 1 1,0 0-1,0 0 1,0 0-1,0 0 1,0 0-1,-1 0 0,1 0 1,0 0-1,0 0 1,0 0-1,0 0 1,0 0-1,0 0 0,0 0 1,0 0-1,0 0 1,0 0-1,-1 0 1,1 0-1,0 0 0,0 0 1,0 0-1,0 0 1,0 0-1,0 0 1,0 0-1,0 0 1,0 0-1,-1 0 0,-5 7 524,-6 12-204,3-2-376,0 2 0,2-1 1,0 1-1,2 0 0,0 1 0,1-1 1,1 1-1,0 0 0,2 0 0,1 25 1,0-36-361,-1 5-1089,2-1 0,0 0 0,2 14 0,8 2-5336,-9-25 4991,1 0 1,-1 0 0,1-1 0,0 1 0,6 4 0,-4-3-1530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2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4 109 860,'-1'-2'1181,"1"-1"0,-1 0-1,0 1 1,1-1 0,0 0 0,-1 0-1,1-5 1,1 5-564,-1 1 1,1-1-1,-1 1 0,1-1 0,0 0 0,0 1 1,2-4-1,-2 3-471,0 1-1,0 0 1,1 0 0,-1 0-1,1 1 1,0-1 0,-1 0 0,1 1-1,0-1 1,0 1 0,0-1-1,0 1 1,0 0 0,0 0 0,1 0-1,-1 0 1,0 0 0,0 1 0,1-1-1,-1 0 1,1 1 0,-1 0-1,0 0 1,1 0 0,-1 0 0,1 0-1,-1 0 1,0 0 0,1 1-1,2 0 1,-1 1 68,0 0 0,0 0-1,0 0 1,0 0 0,-1 1-1,1 0 1,-1-1 0,1 2-1,-1-1 1,0 0 0,0 0-1,0 1 1,-1 0 0,1-1-1,-1 1 1,0 0 0,0 0-1,0 0 1,-1 1 0,1-1-1,-1 0 1,0 0 0,1 9-1,0 4 219,-1 0-1,0-1 0,-1 1 0,0 0 0,-4 17 1,1-8-279,-2 0 1,0 0 0,-11 28-1,16-54-154,0 0 1,0 1-1,0-1 0,0 0 1,0 0-1,0 0 0,0 0 0,0 0 1,0 0-1,0 1 0,0-1 0,0 0 1,0 0-1,0 0 0,0 0 0,0 0 1,0 1-1,0-1 0,0 0 0,0 0 1,-1 0-1,1 0 0,0 0 0,0 0 1,0 0-1,0 1 0,0-1 1,0 0-1,0 0 0,0 0 0,0 0 1,0 0-1,-1 0 0,1 0 0,0 0 1,0 0-1,0 0 0,0 0 0,0 0 1,0 0-1,-1 1 0,1-1 0,0 0 1,0 0-1,0 0 0,0 0 0,0 0 1,-1 0-1,1 0 0,0 0 0,0-1 1,0 1-1,0 0 0,0 0 1,0 0-1,-1 0 0,1 0 0,0 0 1,0 0-1,0 0 0,0 0 0,0 0 1,0 0-1,0 0 0,0 0 0,-1-1 1,-3-13-154,1-17-174,3 15 216,2 0-1,0 1 1,1-1-1,0 1 1,1 0 0,1 0-1,9-21 1,1 5 76,2 0-1,24-34 1,-37 60 48,-1 1 0,1 0 0,-1 0 0,1 0 0,0 0 0,1 1 0,-1-1 0,1 1 0,-1 0 0,1 1 0,0-1 0,0 1 0,0 0 0,0 0 0,1 0 1,9-1-1,-11 3 31,-1-1 0,1 1 0,0 0 0,0 0 0,-1 0 0,1 1 0,0 0 0,0-1 0,-1 1 1,1 0-1,-1 1 0,1-1 0,-1 1 0,1-1 0,-1 1 0,0 0 0,0 0 0,0 1 0,0-1 0,0 0 1,0 1-1,-1 0 0,1 0 0,3 6 0,-2-3-3,0 1 1,-1 0-1,0 0 1,0 0-1,-1 0 0,0 1 1,0-1-1,-1 1 1,1-1-1,-2 1 1,1-1-1,-1 1 0,0 0 1,-1-1-1,-2 13 1,-3 6-1305,-1 0 0,-2-1-1,-11 27 1,13-37-237,-22 66-14481,23-67 11913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2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92 2568,'-4'-8'2175,"1"1"99,0 0 1,0 1 0,0-1 0,1 0 0,0-1-1,1 1 1,0 0 0,-1-8 0,2 14-2125,0 1 1,0-1 0,0 1 0,0-1-1,0 0 1,0 1 0,0-1-1,0 1 1,0-1 0,0 0 0,0 1-1,0-1 1,-1 1 0,1-1 0,0 1-1,0-1 1,-1 1 0,1-1 0,0 1-1,-1-1 1,0 0 0,-7 6 956,-7 18-1051,-9 27 51,-53 121 93,68-146-190,0 1-1,2-1 1,1 1-1,-5 50 1,11-75-10,-1 14-3,0 0 0,3 24 0,-2-36 0,1 1-1,0-1 1,-1 1-1,1 0 1,1-1-1,-1 1 1,0-1-1,1 0 1,-1 0-1,1 1 1,0-1-1,0 0 0,1 0 1,-1-1-1,1 1 1,3 3-1,-4-5-4,0 0-1,0 0 0,0-1 0,1 1 0,-1-1 1,1 1-1,-1-1 0,0 0 0,1 0 1,-1 0-1,1 0 0,-1 0 0,0 0 0,1-1 1,-1 1-1,0-1 0,1 1 0,-1-1 0,0 0 1,0 0-1,0 0 0,1 0 0,2-3 0,5-3-41,0 1 1,-1-1-1,14-13 0,-8 5 3,-1 0 0,-1-1 1,16-22-1,-25 30 62,1 1 0,-1 0 0,-1-1 0,1 0 0,-1 0 0,-1 0-1,1 0 1,-1 0 0,-1 0 0,2-17 0,-3 24-6,0 0 0,0 0 0,0 0 0,0 0 0,0 0 0,0-1 0,-1 1 0,1 0 0,0 0 0,0 0 0,-1 0 0,1 0 0,-1 0 0,1 0 0,-1 0 0,1 0 0,-1 0 0,0 0 0,0 0 0,1 0 0,-1 0 0,0 1 0,0-1 0,0 0 0,0 0 0,-1 0 0,0 0 0,0 1-1,-1-1 0,1 1 0,0 0 0,0 0 0,0 0 0,0 0 1,-1 0-1,1 0 0,0 1 0,0-1 0,0 1 0,-3 0 0,-3 2-34,-1 1 0,1 0 0,-1 0 0,1 1-1,-12 9 1,-2 4-826,-23 26 0,40-38 21,-1 0 1,1 0-1,1 1 1,-1 0 0,1 0-1,0 0 1,1 0 0,-1 1-1,-1 8 1,4-13 105,0-1 0,1 1 1,0 0-1,-1 0 0,1 0 1,0-1-1,1 1 0,-1 0 1,0 0-1,1 0 0,0-1 1,-1 1-1,1 0 0,0-1 1,0 1-1,1 0 0,-1-1 1,0 1-1,1-1 0,0 0 1,2 4-1,10 6-2976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2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46 103 2184,'-1'-49'12521,"-4"26"2000,-5 54-14502,2 1-1,1 1 1,1 0-1,2 0 1,1 0-1,2 0 1,4 49-1,-3-77-18,1 1-1,-1 0 1,1 0 0,1-1 0,-1 1-1,1 0 1,0-1 0,0 0 0,1 1-1,-1-1 1,7 8 0,-8-11 0,1 0 0,0-1 0,-1 1 0,1-1 0,0 1 0,0-1 0,0 0 0,0 0 0,0 0 0,1 0 0,-1 0 0,0 0 0,0-1 0,0 1 0,1-1 0,-1 1 0,0-1 0,1 0 0,-1 0 0,0 0 0,1 0 0,-1-1 0,0 1 0,1 0 0,-1-1 0,0 0 0,0 1 0,1-1 0,-1 0 0,0 0 0,3-2 0,6-3 3,0-1 0,0 0 0,0-1 0,-1 0 0,0 0 0,0-1 0,-1 0 0,0-1 1,-1 0-1,0 0 0,11-19 0,-15 22 10,-1 0 0,1 0 0,-1-1 1,0 0-1,-1 1 0,0-1 0,0 0 1,-1 0-1,0 0 0,0 0 0,-1 0 0,0 0 1,0-1-1,-1 1 0,0 0 0,-1 0 0,1 0 1,-2 1-1,-5-15 0,3 10 30,-2 0 1,0 1-1,0 0 0,-1 1 1,-14-16-1,16 21-47,1-1 1,0 1-1,-1 1 1,0-1 0,0 1-1,-1 0 1,1 0-1,-1 1 1,0 0-1,0 0 1,-9-2-1,13 4-112,0 1-1,0 1 1,1-1-1,-1 0 1,0 1-1,0-1 1,0 1-1,0 0 1,1 0-1,-1 0 1,0 0-1,1 0 1,-1 1-1,1-1 1,-1 1-1,1 0 1,0-1-1,0 1 1,0 0-1,-4 5 1,2-3-738,1 0 0,-1 1 0,1 0 1,0-1-1,0 1 0,0 1 0,1-1 0,0 0 1,-3 9-1,4-6-761,1 0 0,0-1 1,0 1-1,0 0 0,1-1 0,0 1 1,2 8-1,3 10-2529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2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36 139 1204,'-2'-2'1596,"-13"-17"6729,15 19-8139,-1-1-1,1 1 1,0-1-1,-1 1 0,1-1 1,-1 1-1,1 0 1,-1-1-1,1 1 0,0 0 1,-1-1-1,1 1 1,-1 0-1,0-1 0,1 1 1,-1 0-1,1 0 1,-1 0-1,1 0 0,-1 0 1,1-1-1,-1 1 1,0 0-1,1 0 0,-1 0 1,1 1-1,-1-1 1,0 0-1,1 0 0,-1 0 1,1 0-1,-2 1 1,2-1-122,0 1 1,0-1-1,0 1 0,0-1 1,-1 1-1,1-1 1,0 1-1,0 0 1,0-1-1,0 1 1,0-1-1,0 1 1,1-1-1,-1 1 0,0-1 1,0 1-1,0-1 1,0 1-1,1-1 1,-1 1-1,0-1 1,0 1-1,1 0 1,10 17 190,-6-11 7,24 47 1113,-26-50-1172,0 0-1,0 0 1,0 0 0,0-1-1,0 1 1,1-1 0,0 0 0,-1 0-1,1 0 1,7 3 0,-10-6-108,0 0 0,0 0 1,0 0-1,0-1 0,0 1 0,0 0 1,0-1-1,0 1 0,0-1 0,0 1 1,0-1-1,0 0 0,0 1 1,0-1-1,0 0 0,-1 0 0,2 0 1,14-16 601,-11 9-482,0 0 1,0 0-1,-1 0 1,0-1-1,0 0 0,-1 0 1,0 0-1,-1 0 0,0 0 1,0-1-1,-1 1 1,0-1-1,-1 1 0,0-1 1,0 1-1,-1 0 1,0-1-1,-1 1 0,0 0 1,-6-17-1,8 26-199,-1-1 0,1 0 1,0 0-1,-1 1 0,1-1 0,0 0 0,-1 1 0,1-1 0,-1 0 1,1 1-1,-1-1 0,1 1 0,-1-1 0,0 1 0,1-1 1,-1 1-1,0-1 0,1 1 0,-1 0 0,0-1 0,1 1 1,-1 0-1,0 0 0,0-1 0,0 1 0,1 0 0,-1 0 0,0 0 1,0 0-1,-1 0 0,0 1-7,0-1 0,0 1 0,0 0 0,0 0 0,0 0 0,0 0 0,0 0 0,0 1 0,0-1 0,0 0 0,-1 2 0,-3 4-103,0-1-1,1 0 1,-1 1 0,2 0 0,-7 10-1,9-12 69,-3 6-974,0 0 1,0 0-1,1 0 0,-3 15 1,6-22 294,1-1-1,-1 0 1,1 0 0,0 0-1,0 0 1,0 0 0,1 1-1,-1-1 1,1 0 0,0 0 0,0 0-1,0 0 1,0 0 0,0 0-1,1 0 1,-1-1 0,1 1-1,0 0 1,-1-1 0,1 1 0,3 2-1,9 7-3552,-1-2 258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24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31 2984,'-7'0'17492,"14"-6"-14206,1 3-3502,14-3 238,-1 1 1,1 1-1,25-2 0,-33 6-1444,0 0-1,17 2 1,-23-1-500,0 0 0,-1 1 0,1 0 0,13 6 0,-13 0-3394</inkml:trace>
  <inkml:trace contextRef="#ctx0" brushRef="#br0" timeOffset="1">76 271 344,'-39'31'25851,"104"-50"-26515,-33 6-6305,31-17 1,-40 18 2591,-1 4 56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2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37 416,'-20'2'7457,"16"-2"-6585,0 1-1,1-1 0,-1 0 0,1 0 0,-1 0 1,1-1-1,-1 1 0,1-1 0,-7-2 1,-22 0 5488,20 4-2193,16-1-1291,188-5-2701,-21 4-165,-89 2 3,-81-1 35,-31 0 108,-282 0-69,222-3 404,125-1-265,268-15-161,-287 18-108,-20 4-752,-28 7-2176,27-8 2260,-197 44-20946,144-35 17110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3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178 134 440,'-2'-4'12364,"1"1"-11291,1-13 28,0 15-1084,-5 6 1020,5-5-1022,0 0 1,0 0-1,0 0 0,0 0 1,0 0-1,0 0 0,0 0 0,-1 1 1,1-1-1,0 0 0,0 0 1,0 0-1,0 0 0,0 0 1,0 0-1,0 0 0,0 0 0,0 0 1,0 0-1,0 0 0,0 0 1,0 0-1,0 0 0,0 0 0,-1 0 1,1 0-1,0 0 0,0 0 1,0 0-1,0 0 0,0 0 0,0 0 1,0 0-1,0 0 0,0 0 1,0 0-1,0 0 0,-1 0 1,1 0-1,0 0 0,0 0 0,0 0 1,0 0-1,0 6 57,0-6 211,0 1-277,0-2-28,0-1 12,1 2 11,-1 0 0,0 0 0,0 0 1,0 0-1,0 0 0,0 0 1,0 0-1,0 0 0,0 0 1,0 0-1,0 0 0,1 0 0,-1 0 1,0 0-1,0 0 0,0 0 1,0 0-1,0 0 0,0 0 1,0 0-1,0 0 0,0 0 0,0 1 1,0-1-1,1 0 0,-1 0 1,0 0-1,0 0 0,0 0 1,0 0-1,0 0 0,0 0 0,0 0 1,0 0-1,0 0 0,0 0 1,0 0-1,0 0 0,0 1 1,0-1-1,0 0 0,0 0 0,0 0 1,0 0-1,0 0 0,0 0 1,0 0-1,0 0 0,0 0 1,0 0-1,0 1 0,0-1 0,0 0 1,0 0-1,0 0 0,0 0 1,0 0-1,0 0 0,0 0 1,0 0-1,0 0 0,0 0 1,0 1-1,3-3 744,4-5 43,-9 8-842,7-1 77,1 1 31,-11 0-48,4-1 1,2 0-6,0 0-1,0 0 0,-1-1 1,1 1-1,0 0 0,0 0 0,-1 0 1,1-1-1,0 1 0,-1 0 1,1-1-1,0 1 0,-1 0 0,1-1 1,-1 1-1,1-1 0,0 1 1,-1-1-1,1 0 0,-1 1 50,32-23 235,-25 18 52,1 0 0,-1-1 0,0 1 0,6-9 1,-11 12-91,0 0 1,0 0-1,0-1 1,-1 1-1,1 0 1,-1-1-1,0 1 1,1-1-1,0-4 1,0-15 4521,-2 22-4748,0 0 0,0-1-1,0 1 1,0 0 0,0 0-1,-1 0 1,1 0 0,0 0-1,0 0 1,0 0 0,0-1-1,0 1 1,0 0 0,-1 0 0,1 0-1,0 0 1,0 0 0,0 0-1,0 0 1,-1 0 0,1 0-1,0 0 1,0 0 0,0 0-1,0 0 1,-1 0 0,1 0-1,0 0 1,0 0 0,0 0 0,0 0-1,0 0 1,-1 0 0,1 0-1,0 0 1,0 0 0,0 1-1,0-1 1,0 0 0,-1 0-1,1 0 1,0 0 0,0 0-1,0 0 1,0 0 0,0 1 0,0-1-1,0 0 1,0 0 0,0 0-1,-1 0 1,1 0 0,0 1-1,0-1 1,0 0 0,0 0-1,0 0 1,0 1 0,-7 6 436,3 1-400,0-1 0,1 0 0,0 1 0,0-1 0,1 1 0,0 0 0,-1 10 0,-7 21 115,-51 123-146,-109 204 0,168-363-388,1 0 0,-1 0-1,1-1 1,0 1 0,0 1 0,0-1 0,1 0 0,-1 0 0,1 0 0,0 0-1,-1 0 1,1 1 0,1-1 0,0 5 0,-1-8 139,1 0-1,-1 0 1,0 0-1,1 0 1,-1 0 0,1 0-1,-1 0 1,0 0 0,1 0-1,-1-1 1,1 1 0,-1 0-1,0 0 1,1 0-1,-1 0 1,0-1 0,1 1-1,-1 0 1,0 0 0,1-1-1,-1 1 1,0 0 0,0-1-1,1 1 1,-1 0-1,0-1 1,0 1 0,1 0-1,-1-1 1,0 1 0,0 0-1,0-2 1,11-14-2773,-10 15 2765,15-28-5350,15-35 1,-22 43 3652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3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19 286 532,'12'-21'2274,"0"-2"0,-1 1 1,-2-1-1,0-1 0,-2 0 0,7-37 1,-13 54-1170,0 1 0,-1-1 1,0 1-1,0-1 1,-1 0-1,-1-6 1,-2-21 4435,4 34-5277,10 67 130,-4-29-245,-3 1 0,-1 0 0,-2-1 0,-6 51 1,1-25-107,5-55-153,-12 122 200,-4-67-1713,12-54 353,1 0 1,-2 0-1,-10 17 0,4-17-1957,10-10 2638,1 1-1,-1-1 1,0 0-1,0 0 1,0 0-1,0 0 1,0 0 0,0 0-1,0 0 1,0 0-1,0 0 1,0 0-1,0-1 1,0 1 0,0 0-1,0-1 1,0 1-1,0 0 1,0-1 0,1 1-1,-1-1 1,0 0-1,0 1 1,0-1-1,1 1 1,-1-1 0,0 0-1,1 0 1,-2-1-1,-3-4-2876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2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37 150 692,'-4'-3'1610,"1"0"0,0 0 0,-1 0 0,2-1 0,-1 1 0,0-1 0,1 0 0,-1 0 0,1 0 0,0 0 0,-2-7 0,4 9-1041,-1 0 0,1 0 0,0 0 0,0 0 0,0 0 0,0 0 0,0 0 0,1 0 0,-1 0 0,0 1 0,2-5 0,-1 3-451,1 1 0,-1-1 0,1 1 1,-1 0-1,1-1 0,0 1 1,0 0-1,0 0 0,4-3 1,2-1-99,0 1 1,0 0-1,1 0 1,0 1-1,0 0 1,0 0-1,1 1 1,-1 0-1,1 1 1,0 0-1,-1 1 1,1 0-1,0 0 1,12 1-1,-4 1-1239,-1 0 0,30 7 0,-26-2-2924,34 12 0,-48-15 2535,0 0-1,0 1 0,0 0 0,0 0 0,0 0 1,8 8-1,-3 4-1977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3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34 367 1968,'-24'-20'9339,"23"20"-8992,0-1 0,1 0 0,-1 1 0,0-1 0,1 0 0,-1 0 0,1 0 0,-1 1 0,1-1 0,-1 0 0,1 0 0,-1 0 0,1 0 0,0 0 0,-1 0 0,1 0 0,0 0 0,0 1 0,0-1 0,0 0 0,0 0 0,0 0 0,0 0 0,0 0 0,0 0 0,1 0 0,-1 0 0,0 0 0,1-1 0,1 0-189,0 1 1,-1 0 0,1 0-1,0 1 1,0-1 0,0 0 0,0 1-1,0-1 1,0 1 0,0-1-1,0 1 1,3 0 0,7-2 83,58-10-1822,25-7-9132,-61 12 3927,-21 5 3496</inkml:trace>
  <inkml:trace contextRef="#ctx0" brushRef="#br0" timeOffset="1">586 65 1504,'-1'-5'1990,"0"-1"-1,-1 1 1,0 0 0,0 0-1,0 1 1,0-1 0,-1 0-1,0 1 1,0-1-1,0 1 1,-7-8 0,9 12-1874,1 0 0,-1 0 0,1 0 0,-1 1 0,1-1 0,-1 0 0,1 0 0,-1 0 0,1 0 0,-1 0 0,1 1 0,-1-1 0,1 0 0,0 0 0,-1 1 0,1-1 0,-1 0 0,1 1 0,0-1 0,-1 0 0,1 1 0,0-1 0,-1 1 0,1-1 0,0 0 0,-1 1 0,1-1 0,0 1 0,0-1 0,0 1 0,-1 0 0,-8 16 93,-108 304 964,86-201-2435,9-32-6247,21-83 6015,-2 8-3323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3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111 255 56,'0'-27'4945,"0"0"0,9-47 0,-7 65-4508,0 1 1,0 0-1,1-1 1,0 1-1,1 0 1,0 0-1,0 1 1,0-1-1,1 1 1,0 0 0,1 0-1,11-10 1,-16 15-413,1 1 1,-1-1-1,1 1 1,0 0 0,0 0-1,0-1 1,0 1 0,0 0-1,0 1 1,0-1 0,0 0-1,0 1 1,0-1-1,0 1 1,1-1 0,-1 1-1,0 0 1,0 0 0,0 0-1,1 0 1,-1 1 0,0-1-1,0 0 1,0 1-1,4 1 1,-4-1-15,0 1 0,0-1 0,0 1-1,0-1 1,0 1 0,0 0 0,0-1-1,0 1 1,-1 0 0,1 0 0,-1 1 0,0-1-1,0 0 1,1 0 0,-1 1 0,-1-1 0,1 0-1,0 1 1,-1-1 0,1 1 0,-1-1 0,1 4-1,-1 6 24,0 0-1,-1-1 1,0 1-1,0-1 1,-1 1-1,-1-1 1,0 1-1,-1-1 1,0 0-1,0-1 0,-1 1 1,-1-1-1,-10 15 1,4-8-32,-2 0 0,1-2 0,-2 1 0,0-2 0,-1 0 1,-29 19-1,25-18-29,13-10 0,9-5-50,5-4 69,-1 1-1,1 1 1,0-1-1,0 1 1,-1 0 0,2 1-1,-1 0 1,0 0 0,0 0-1,0 1 1,0 0-1,0 0 1,10 2 0,-12-1 13,0 0 1,-1 0-1,1 0 1,-1 0-1,1 1 1,-1-1-1,1 1 1,-1 1-1,0-1 1,0 0-1,0 1 0,0 0 1,-1 0-1,1 0 1,-1 0-1,0 1 1,0-1-1,0 1 1,0 0-1,0 0 1,2 6-1,-4-7 27,0 1 0,0 0 0,0-1 0,-1 1 0,0 0 0,1-1-1,-1 1 1,-1 0 0,1 0 0,0-1 0,-1 1 0,0 0 0,0-1 0,0 1-1,0-1 1,-1 1 0,1-1 0,-1 1 0,0-1 0,0 0 0,-4 6 0,-2 0 214,0 0 1,0 0 0,-1 0-1,0-1 1,-16 10 0,14-10 98,-1 0 0,0-2 1,-1 1-1,-17 5 0,27-10-351,0-1-1,0 0 1,-1 0 0,1 0-1,0 0 1,0-1 0,-1 0-1,1 1 1,0-1 0,-1 0-1,1 0 1,-1-1 0,1 1-1,0-1 1,0 0-1,-1 0 1,1 0 0,0 0-1,0 0 1,0-1 0,0 1-1,0-1 1,0 0 0,-3-2-1,5 1-295,-1 1 0,1 0-1,0 0 1,-1-1-1,1 1 1,0-1-1,0 1 1,1-1 0,-1 0-1,1 1 1,-1-1-1,1 0 1,0 1-1,0-1 1,0 0 0,0 1-1,0-1 1,0 0-1,1 1 1,1-5 0,2-7-2468,0 1 0,10-20 0,-12 27 1739,9-16-3050,2 0 175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38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61 1268,'-16'-3'3513,"1"-1"-1,-20-8 1,-24-5 5782,169 30-2001,21-7-5998,140-6-1828,568-38 554,-690 33-301,-189 24-5284,-77-2-13216,85-10 14939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3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35 231 2156,'-2'-4'1084,"0"-1"-1,1 1 1,-1-1 0,0 1-1,1-1 1,0 1-1,0-1 1,1 0 0,-1-8-1,1 8-488,1-1 1,-1 1-1,1-1 0,0 1 0,0-1 0,1 1 0,-1 0 0,1 0 0,0-1 1,1 1-1,-1 1 0,1-1 0,0 0 0,0 1 0,1-1 0,-1 1 0,1 0 1,0 0-1,0 0 0,0 1 0,8-5 0,-11 7-537,0 0-1,0 0 1,1 1-1,-1-1 1,0 0 0,0 1-1,0-1 1,1 1 0,-1 0-1,0-1 1,0 1-1,1 0 1,-1 0 0,0 0-1,1 0 1,-1 0-1,0 0 1,1 0 0,-1 0-1,0 1 1,1-1-1,-1 0 1,0 1 0,0-1-1,0 1 1,1 0-1,-1-1 1,0 1 0,0 0-1,0-1 1,0 1-1,0 0 1,0 0 0,0 0-1,0 0 1,-1 0-1,1 0 1,0 0 0,0 2-1,3 2-20,-1-1-1,0 1 1,0 1-1,0-1 1,-1 0-1,1 1 1,-1-1 0,-1 1-1,1 0 1,-1-1-1,1 11 1,-2-6-10,0-1 0,0 1 0,-1 0 1,0-1-1,-1 1 0,-4 14 0,-1-4-16,-2 0 0,0 0-1,0 0 1,-2-1 0,-21 28 0,-37 42-163,120-176-1101,-18 43 849,112-140-644,7 31 1174,-176 176 73,2 2 0,0 0 0,2 1 0,0 1 1,2 1-1,2 1 0,-15 33 0,28-55-133,0 1 1,0 0-1,1 0 1,0 0-1,1 0 1,0 0 0,0 17-1,1-22-50,0 1-1,0 0 1,1-1-1,0 1 1,0-1-1,0 1 1,0-1-1,0 1 1,1-1-1,-1 0 1,1 0-1,0 1 1,0-1-1,0 0 1,1-1-1,-1 1 1,1 0-1,-1-1 1,1 1-1,3 1 1,0-1-3,0 0 0,-1 0 0,1-1 1,1 1-1,-1-2 0,0 1 1,0-1-1,1 0 0,-1 0 1,0 0-1,1-1 0,-1 0 0,1-1 1,-1 1-1,0-1 0,11-3 1,-5 1-154,0 0 1,0-2 0,0 1-1,-1-1 1,0-1 0,0 0-1,17-13 1,-27 19-111,-1-1 1,1 1-1,0-1 0,0 1 1,0-1-1,0 0 0,-1 0 1,1 1-1,0-1 0,-1 0 1,1 0-1,-1 0 0,1 1 1,-1-1-1,1 0 0,-1 0 0,1 0 1,-1 0-1,0 0 0,0 0 1,1 0-1,-1 0 0,0 0 1,0 0-1,0 0 0,0 0 1,0 0-1,0 0 0,-1 0 1,1 0-1,0 0 0,0 0 1,-1 0-1,1 0 0,-1 0 1,1 0-1,-1 0 0,1 0 1,-2-1-1,1 0-460,-1 1-1,0-1 0,1 1 1,-1 0-1,0 0 1,0-1-1,0 1 1,0 0-1,0 1 1,0-1-1,0 0 1,0 0-1,0 1 1,0 0-1,-1-1 1,1 1-1,0 0 1,-3 0-1,-15 2-3152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7:5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63 424,'-1'0'691,"-1"0"1,1-1-1,-1 1 0,1-1 1,0 1-1,-1-1 1,1 0-1,0 0 0,-1 1 1,1-1-1,0 0 0,0 0 1,-1 0-1,1 0 0,0 0 1,0-1-1,0 1 1,1 0-1,-1 0 0,0-1 1,-1-1-1,2 2-486,0 1-1,0-1 1,0 0-1,0 1 1,0-1-1,0 1 1,0-1-1,1 1 1,-1-1-1,0 1 1,0-1-1,0 0 1,1 1-1,-1-1 1,0 1-1,0-1 1,1 1 0,-1-1-1,1 1 1,-1 0-1,1-1 1,1-1 11,-1 1 0,1 0 0,0 0 0,-1 0-1,1 0 1,0 0 0,0 1 0,0-1 0,2 0 0,21-5 569,0 2-1,28-2 0,52 3-3044,-98 3 1649,67 1-7096,-25 3-682,-41-2 5850,-5 3 83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56 2184,'-15'5'3890,"-28"12"0,35-13-2657,18-4 2186,17 1-2067,15-6-606,57-14 0,-6-5-4254,-80 21 2494,24-13-4135,-20 8 1958,-1 1 137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67 106 4,'-55'-72'14959,"53"70"-14132,1-1 0,0 1 0,-1 0 0,1-1-1,0 1 1,0-1 0,1 0 0,-1 1 0,0-1-1,1 0 1,-1-3 0,2 6-750,0 0-1,0 0 1,0 1 0,0-1-1,0 0 1,0 0 0,0 0-1,0 1 1,0-1-1,0 0 1,0 1 0,-1-1-1,1 1 1,0-1 0,0 1-1,0 0 1,-1-1 0,1 1-1,0 0 1,-1-1 0,2 2-1,1 0 49,15 11-59,104 64 87,-102-66-114,-1-1 0,2-1 0,-1-1 0,33 8 0,-52-16 56,0 1-1,0-1 0,0 0 1,0 0-1,0 0 0,0 0 0,0 0 1,0 0-1,0 0 0,0 0 0,0 0 1,0 0-1,0-1 0,0 1 1,1-1-1,-2 1-19,-1 0 0,1-1 1,-1 1-1,1 0 0,-1 0 1,1 0-1,-1 0 0,0 0 1,1 0-1,-1 0 0,1 0 1,-1 0-1,1 0 0,-1 0 1,1 0-1,-1 0 0,0 0 1,1 1-1,-1-1 0,1 0 1,-1 0-1,1 1 0,-1-1 1,1 0-1,-1 1 0,-8 3-44,1 0 0,0 0 0,0 1 0,1 0 0,-1 1 0,1-1 0,0 1 0,1 1 0,-1-1 0,1 1 0,1 0 0,-8 12-1,-5 11-629,-28 61 0,35-67-88,-28 72-6265,-4 9-8389,30-78 10732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39 708 1552,'-32'-58'20198,"26"39"-14596,6 19-5533,0-1 0,0 1 1,0-1-1,0 1 0,0 0 1,0-1-1,0 1 0,0-1 1,0 1-1,0 0 0,0-1 1,0 1-1,0-1 0,1 1 0,-1 0 1,0-1-1,0 1 0,0-1 1,0 1-1,1 0 0,-1-1 1,0 1-1,1 0 0,-1-1 0,0 1 1,0 0-1,1 0 0,-1-1 1,0 1-1,1 0 0,-1 0 1,1 0-1,-1-1 0,0 1 1,1 0-1,-1 0 0,1 0 0,1 1-53,1 1-1,-1-1 0,0 1 0,0 0 1,0 0-1,-1 0 0,1 0 0,0 0 0,-1 0 1,1 1-1,0 1 0,2 2 16,5 7 8,0 1 1,-1-1-1,-1 1 0,-1 1 0,0-1 0,0 1 0,-2 0 0,6 28 0,-3-2 15,-2-8-6,1 0 0,16 47-1,-22-80-44,0 0 0,0 0 0,0 0 0,0 1 0,0-1 0,0 0 0,0 0 0,0 0 0,0 0 0,0 0 0,0 1 0,0-1 0,0 0 0,1 0 0,-1 0 0,0 0 0,0 0 0,0 0 0,0 1 0,0-1 0,0 0 0,0 0-1,1 0 1,-1 0 0,0 0 0,0 0 0,0 0 0,0 0 0,0 0 0,1 0 0,-1 0 0,0 0 0,0 0 0,0 0 0,0 0 0,1 0 0,-1 0 0,0 0 0,0 0 0,0 0 0,1 0 0,5-7 83,4-13 19,-10 19-95,23-63 62,-2-1 1,15-86 0,1-5-78,-14 69 12,-5 15 28,43-106 0,-57 166 8,2 0-1,-1 1 1,2 0-1,-1 0 1,2 1-1,-1 0 1,1 0-1,1 0 1,-1 1-1,2 0 1,-1 1-1,16-10 1,-11 10-55,1 0 0,1 1 1,-1 1-1,1 0 0,0 2 0,1-1 0,-1 2 1,1 0-1,24-1 0,-38 4-90,-1 0 0,1 0 0,0 0 0,-1 1 0,1-1 0,-1 0 0,1 1 0,-1 0 0,1-1 0,-1 1 0,1 0 0,-1 0 0,0 1 0,1-1 0,-1 0 0,0 1 0,0-1 0,0 1 0,0 0 0,0 0 0,-1 0 0,1 0 0,-1 0 0,1 0 0,1 2 0,-2 0-462,0-1-1,0 1 0,0-1 0,-1 0 1,1 1-1,-1 0 0,0-1 1,0 1-1,0-1 0,0 1 0,-1-1 1,0 1-1,1-1 0,-1 1 1,0-1-1,-1 0 0,1 1 0,-2 2 1,-4 7-3758,-1 0 1,-12 17-1,4-9 265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43 177 1996,'0'-1'589,"-1"-1"1,1 1-1,-1-1 0,1 1 0,0-1 0,0 1 0,-1-1 1,1 1-1,0-1 0,0 1 0,1-1 0,-1 1 1,0-1-1,0 1 0,1 0 0,-1-1 0,2-2 0,14-28 3289,-3 9-640,-10 16-2555,0 0-1,1 0 0,0 1 1,0-1-1,0 1 0,1 0 1,-1 1-1,2-1 1,-1 1-1,1 0 0,11-8 1,-15 11-667,0 1 0,0-1 0,0 1 0,1 0 1,-1 0-1,0 0 0,1 0 0,-1 1 0,0-1 0,1 1 0,-1-1 0,1 1 1,-1 0-1,1 0 0,-1 0 0,1 0 0,-1 0 0,1 1 0,-1-1 1,1 1-1,-1-1 0,0 1 0,1 0 0,-1 0 0,0 0 0,1 0 1,-1 1-1,0-1 0,0 1 0,0-1 0,0 1 0,-1 0 0,1-1 1,0 1-1,-1 0 0,1 0 0,-1 0 0,3 4 0,-2-1-14,0-1 0,0 1 0,0 0 0,-1-1 0,0 1 0,1 0 0,-2 0 0,1 0 0,0 0 0,-1 0-1,0 0 1,0 0 0,-1 0 0,0-1 0,1 1 0,-1 0 0,-1 0 0,1 0 0,-1-1 0,0 1 0,-4 7 0,-5 8-31,-1 0 1,0-1 0,-20 23 0,28-38 14,0 1 2,-9 14-139,13-18 132,0-1 0,-1 1 0,1-1-1,0 1 1,0-1 0,0 1 0,0 0 0,0-1 0,0 1 0,0-1-1,0 1 1,0-1 0,0 1 0,1 0 0,-1-1 0,0 1 0,0-1-1,0 1 1,1-1 0,-1 1 0,0-1 0,1 1 0,-1-1 0,0 1-1,1-1 1,-1 0 0,1 1 0,-1-1 0,1 1 0,-1-1 0,1 0-1,-1 1 1,1-1 0,1 1 3,6 4-23,0 0 0,0 1 0,7 6 0,-13-11 40,0 1 0,-1 0 0,1 0 0,0 0 0,-1 0 0,0 0 0,1 0 0,-1 0 1,0 0-1,0 1 0,0-1 0,0 0 0,-1 1 0,1-1 0,0 1 0,-1-1 0,0 3 0,0 0 12,-1-1 1,0 0-1,0 0 0,0 1 1,0-1-1,-1 0 0,1 0 1,-1 0-1,0 0 0,-1-1 1,1 1-1,-1 0 0,1-1 1,-1 0-1,0 1 0,0-1 1,-1 0-1,1-1 0,-1 1 1,1-1-1,-1 1 0,-4 1 1,-4 3-68,-1-1 0,0-1 0,0 0 0,0-1 1,-26 6-1,38-10-179,-1 1 0,1-1 1,-1 0-1,1 1 0,-1-1 1,1 0-1,-1 0 0,1 0 1,-1 0-1,1 0 0,-1-1 1,1 1-1,-1 0 0,1-1 1,-1 1-1,1-1 0,-1 1 0,1-1 1,-1 0-1,1 0 0,0 1 1,0-1-1,-1 0 0,0-2 1,1 1-428,0 0 1,0 0-1,0 0 1,1 0-1,-1 0 1,1-1-1,0 1 1,-1 0-1,1 0 1,0 0 0,0-1-1,1 1 1,-1 0-1,0 0 1,1 0-1,-1-1 1,2-1-1,3-11-3559,3 3 194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2260,'7'-12'17909,"12"6"-12618,24 1-7588,-35 5 3723,16-1-2547,1 1 1,26 3 0,14 9-9011,-64-12 9834,0 0 0,-1 0 0,1 0 0,0 1 0,0-1 0,-1 0 0,1 0 0,0 1 0,-1-1 0,1 1 0,0-1 0,-1 0 0,1 1 0,-1-1 0,1 1 0,0 0 0,-1-1 0,1 1 1,0 6-2583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238 130 1288,'-3'-12'4443,"-11"-35"6201,11 37-8918,-1 0-1,0 1 0,0-1 1,-1 1-1,-6-9 0,11 18-1660,-1-1 0,1 1 0,0 0 0,0-1-1,-1 1 1,1 0 0,-1 0 0,1-1 0,0 1 0,-1 0 0,1 0-1,0 0 1,-1-1 0,1 1 0,-1 0 0,1 0 0,-1 0 0,1 0-1,0 0 1,-1 0 0,1 0 0,-1 0 0,1 0 0,-1 0 0,1 0 0,-1 0-1,1 0 1,0 0 0,-1 0 0,1 0 0,-1 1 0,-16 12 422,-15 29-865,27-35 557,-15 25-176,0 0 0,2 2 0,2 0 0,-24 72 0,38-97-22,0 1 0,0-1 1,0 17-1,1-23-39,1 0 0,0 1 1,0-1-1,0 0 0,1 1 0,-1-1 1,1 0-1,0 0 0,0 1 1,0-1-1,0 0 0,1 0 0,2 5 1,-3-7-3,0 0-1,0-1 1,0 1 0,0 0 0,1-1 0,-1 1 0,0-1 0,0 1 0,0-1 0,1 0 0,-1 1 0,0-1 0,0 0 0,1 0 0,-1 0 0,0 0 0,1 0 0,-1 0 0,0 0 0,0 0 0,1 0 0,-1-1 0,0 1 0,0 0 0,1-1 0,-1 0-1,0 1 1,0-1 0,0 1 0,0-1 0,0 0 0,0 0 0,0 0 0,1-1 0,4-3-296,0 1-1,-1-2 1,0 1-1,7-10 1,6-12-936,27-53-1,-32 52 1893,18-60-1,-27 60 1225,-4 27-1649,1-1 0,-1 1 0,0 0 0,0 0 1,0 0-1,0 0 0,0-1 0,0 1 0,-1 0 0,1 0 1,0 0-1,-1 0 0,1 0 0,0 0 0,-1 0 0,1 0 1,-1 0-1,0 0 0,1 0 0,-2-2 0,1 4-139,0-1 0,0 1 0,1-1 0,-1 1 0,0-1 0,1 1 0,-1-1 0,0 1 0,1 0 0,-1-1 0,1 1 0,-1 0 0,1-1 0,-1 1 0,1 0 0,0 0 0,-1 0 0,1-1 0,0 2 0,-8 17-42,5-11 4,1 0 1,1 0-1,0 1 0,0-1 1,0 0-1,1 1 1,0-1-1,1 0 1,0 1-1,3 12 0,4 10-2759,16 39-1,-24-69 2679,3 5-1554,-1-1 0,1 1-1,0-1 1,5 7 0,8 8-7367,-8-13 5233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13 228,'-16'25'21281,"17"-25"-21080,14-1 2399,34-9 29,1 1-3856,-9 2-3085,0 0-3281,-10 4-946,-19 3 4451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58 1632,'3'-18'8161,"6"-7"-967,-3 11-1980,-36 77 2308,-36 45-6586,11-19-705,-67 146-2062,118-229 1319,-25 43-3358,7-23-5701</inkml:trace>
  <inkml:trace contextRef="#ctx0" brushRef="#br0" timeOffset="1">293 115 280,'3'-36'9095,"-3"30"-6951,1-1 0,-1 1 0,1-1 1,0 1-1,3-10 0,-1 8-328,2-6 2623,-1 14-3060,0 9-1420,2 14 186,-1 1 1,-1 0 0,0-1-1,-2 1 1,-2 0-1,-2 43 1,-31 144-264,29-188-23,-1-1-755,-11 36 1,-2-20-3166,15-34 1805,0 1 0,-1 0 0,1-1 0,-9 8 0,-4-16-10165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72 248,'-34'-12'16580,"132"-14"-18563,0 0-8184,-76 18 7085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61 484,'-4'-20'7649,"4"17"-6027,0 0-1,0 0 0,-1-1 1,1 1-1,-1 0 0,0 1 1,0-1-1,0 0 0,0 0 1,0 0-1,-4-4 0,1 12 1208,-13 25-2660,-46 142 378,11-23-1257,18-78-3745,23-53-61,-21 28 1,20-36-2588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924 92 2368,'-1'-7'1880,"1"1"365,0-1 0,0 0 1,1 0-1,0 0 0,3-13 0,-3 18-2035,0 0 0,0 0-1,0 1 1,0-1 0,0 0 0,0 1-1,0-1 1,1 1 0,-1-1-1,1 1 1,-1-1 0,1 1 0,-1 0-1,1 0 1,0 0 0,-1 0 0,1 0-1,0 0 1,0 1 0,0-1-1,0 0 1,0 1 0,0-1 0,0 1-1,3 0 1,-2-1-197,0 1 1,0 0-1,0 0 0,0 0 0,0 1 0,0-1 1,0 1-1,0-1 0,0 1 0,0 0 0,-1 0 1,1 0-1,0 1 0,0-1 0,-1 1 1,1-1-1,-1 1 0,1 0 0,-1 0 0,0 0 1,0 0-1,0 1 0,0-1 0,0 0 0,0 1 1,-1-1-1,1 1 0,-1 0 0,1 0 1,0 3-1,0 1-11,0 0 1,0 0-1,0 0 0,-1 1 1,0-1-1,-1 0 1,0 0-1,0 1 1,0-1-1,-1 0 0,-2 11 1,-1-7-12,0-1 1,0 0 0,-1 0-1,-1 0 1,0 0 0,0-1-1,0 0 1,-1-1-1,-1 1 1,0-1 0,0-1-1,0 1 1,-1-1-1,0-1 1,0 0 0,0 0-1,-1-1 1,-18 8-1,26-12-166,6-1 40,16 0-41,-5-1 117,0 1 0,26 2 1,-33 1 58,-1-1-1,1 1 1,-1 0 0,0 1 0,0 0 0,0 0 0,-1 0 0,1 1-1,-1 0 1,0 0 0,7 9 0,-11-13 7,0 1 0,0 0 0,-1 0 0,1 0 0,0 0-1,-1 1 1,0-1 0,0 0 0,0 0 0,0 1 0,0-1 0,0 1 0,0-1 0,-1 1 0,1-1 0,-1 1 0,0-1 0,0 1 0,0 0-1,0-1 1,0 1 0,0-1 0,-1 1 0,1-1 0,-1 1 0,0-1 0,0 1 0,0-1 0,0 1 0,0-1 0,0 0 0,-1 0-1,1 0 1,-1 0 0,0 0 0,1 0 0,-5 3 0,-4 4-158,-1-2 0,1 0 0,-1 0-1,-1-1 1,1 0 0,-1-1 0,0 0 0,-1-1-1,1 0 1,-1-1 0,1-1 0,-1 0 0,0 0 0,0-1-1,-21-2 1,31 1-237,0-1-1,0 1 1,0-1-1,0 0 1,1 0-1,-1 0 1,0-1 0,0 1-1,1 0 1,-5-4-1,4 3-409,0-1 1,0 1-1,1-1 0,-1 0 0,1 0 0,0 0 1,0 0-1,0 0 0,0 0 0,1-1 1,-1 1-1,1 0 0,-2-6 0,2-8-2851</inkml:trace>
  <inkml:trace contextRef="#ctx0" brushRef="#br0" timeOffset="1">73 891 2016,'-9'0'2442,"0"0"-1,0-1 1,0 0-1,0 0 0,0-1 1,-9-3-1,47 12 2811,28-3-4532,-44-3-227,92 1 445,141-15 1,-147 5-871,16 0-128,82-7-578,200 12 0,-379 3 144,52 6-1521,-63-5 1193,0 0 0,-1 1 1,1-1-1,0 1 1,-1 1-1,1-1 0,7 6 1,-13-8 645,-1 0 1,1 0 0,-1 0 0,1 0 0,-1 0 0,1 1-1,-1-1 1,0 0 0,1 0 0,-1 1 0,1-1 0,-1 0-1,0 1 1,1-1 0,-1 0 0,0 1 0,1-1-1,-1 1 1,0-1 0,0 0 0,0 1 0,1-1 0,-1 1-1,0-1 1,0 1 0,0-1 0,0 1 0,0-1 0,0 1-1,0-1 1,0 1 0,0-1 0,0 1 0,0-1 0,0 1-1,0-1 1,0 1 0,0-1 0,0 0 0,0 1 0,-1-1-1,1 1 1,0-1 0,0 1 0,-1-1 0,1 0-1,0 1 1,-1-1 0,1 0 0,0 1 0,-1-1 0,1 0-1,0 1 1,-1-1 0,1 0 0,-1 0 0,1 1 0,-1-1-1,1 0 1,0 0 0,-1 0 0,1 0 0,-2 1 0,-12 6-2932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16 144 652,'0'0'323,"-1"0"-1,1 0 1,-1 0-1,1 0 1,-1 1-1,0-1 1,1 0-1,-1-1 1,1 1 0,-1 0-1,1 0 1,-1 0-1,1 0 1,-1 0-1,1 0 1,-1-1-1,1 1 1,-1 0 0,1 0-1,-1-1 1,1 1-1,-1 0 1,1-1-1,0 1 1,-1 0-1,1-1 1,0 1 0,-1-1-1,1 1 1,0-1-1,-1 1 1,1-1-1,0 1 1,0-1-1,-1 0 1,2 0-3,-1-1 0,0 1 1,1-1-1,-1 1 0,0-1 0,1 1 0,0-1 1,-1 1-1,1 0 0,0-1 0,0 1 1,1-2-1,4-4 212,-1 1 0,1 0-1,13-10 1,-11 10-138,0 2-1,0-1 0,0 1 0,0 0 1,1 1-1,0 0 0,0 0 0,0 1 1,17-2-1,-23 4-319,-1 0 0,1-1 0,0 1 1,-1 1-1,1-1 0,-1 0 0,1 1 0,0-1 0,-1 1 1,0 0-1,1-1 0,-1 1 0,1 1 0,-1-1 1,0 0-1,0 0 0,1 1 0,-1 0 0,0-1 0,-1 1 1,1 0-1,0 0 0,0 0 0,-1 0 0,1 0 0,-1 0 1,1 0-1,-1 1 0,0-1 0,0 0 0,0 1 0,-1-1 1,1 1-1,0-1 0,-1 1 0,0-1 0,1 1 0,-1 4 1,0 2 117,0 1 0,-1 0 0,0-1 0,-1 1 0,0-1 0,0 1 0,-1-1 0,0 0 0,0 0 0,-1 0 0,-1 0 0,-8 12 0,-7 8-68,-1-2 1,-27 29-1,28-34-118,6-2-33,9-12-381,10-19-470,7-11 104,1 0 1,1 1 0,1 1-1,1 0 1,29-28 0,8-9 461,14-16 344,26-32 2751,-162 189-700,59-69-1995,0 0 0,1 1 0,1 0 0,1 1 0,0 0 0,1 0 0,-4 22 0,9-32-110,0 0 1,0 0 0,1 0-1,0 0 1,0 0 0,1 0 0,0 0-1,0 0 1,3 9 0,-2-11-107,0 0-1,0 0 1,0-1 0,1 1 0,0-1-1,0 0 1,0 0 0,0 0 0,1 0-1,0 0 1,0-1 0,0 1 0,0-1-1,5 3 1,-6-4-404,1-1-1,0 1 1,-1-1 0,1 1 0,0-1-1,0 0 1,0-1 0,0 1-1,0-1 1,0 1 0,1-1-1,-1 0 1,6-2 0,6 0-2550,0-2 1,17-5-1,-18 5 299,12-4-1224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1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219 137 1412,'11'-29'26823,"-15"35"-26753,0-1 0,0 1 0,0-1 0,1 1 1,0 1-1,1-1 0,-1 0 0,-1 8 0,-3 5 21,-25 59 142,-21 59-800,47-124 788,0-1-4441,30-83-13071,-3 9 15013,-6 15 3868,-2 0 0,6-51 0,-15 80 448,10-33 1,-4 17 6389,-10 49-6856,10 11-926,1 0 1,2-1-1,0 0 0,21 27 1,-15-22-537,31 62 1,-47-85-102,0 0 0,0 0 0,-1 0 0,0 0 1,-1 0-1,1 1 0,-1 10 0,-1-15-1,0 0-1,0-1 1,-1 1-1,1-1 1,-1 1-1,0 0 1,1-1-1,-1 1 1,0-1-1,-1 0 1,1 1-1,0-1 1,-1 0-1,1 1 1,-1-1-1,0 0 1,0 0-1,0-1 1,0 1-1,0 0 1,0-1-1,0 1 1,0-1-1,-4 2 1,-9 4 6,0-1-1,-1 0 1,1-1 0,-1-1 0,-1-1 0,-16 2 0,9-3-964,1 0 1,0-2 0,-39-4 0,54 3-194,1 0-1,0-1 0,0 0 1,-9-4-1,13 5 189,0 0 1,0-1-1,0 0 0,0 0 1,0 1-1,1-2 1,-1 1-1,1 0 0,-1 0 1,1-1-1,0 1 0,-2-4 1,-2-5-3042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1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76 2732,'1'-8'2251,"0"1"-1,-1-1 1,0 1 0,-1-15-1,-3-1 12351,-9 39-13855,-7 25-451,-22 61 0,-11 25-143,33-88-161,-1 5-881,-2-2 1,-35 48 0,38-60-1249,-13 15-3251,9-24-4282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1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184 113 988,'0'-17'3709,"1"1"0,0-1 0,1 1 0,5-17-1,-7 33-3486,0-1 0,0 0-1,0 1 1,1-1-1,-1 1 1,0-1-1,0 1 1,0-1-1,0 1 1,1-1-1,-1 1 1,0-1-1,1 1 1,-1-1-1,0 1 1,1-1 0,-1 1-1,1-1 1,-1 1-1,1 0 1,-1-1-1,0 1 1,1 0-1,-1-1 1,1 1-1,0 0 1,-1 0-1,1-1 1,-1 1-1,1 0 1,0 0 0,0 0-82,0 1 0,0-1 1,1 1-1,-1-1 0,0 1 1,0-1-1,0 1 1,0 0-1,0-1 0,0 1 1,0 0-1,-1 0 0,1 0 1,1 1-1,3 4-81,0 1 1,0 0-1,5 12 0,0 5 64,-1 0 0,-2 0 0,0 1 0,-1 0 1,-2 0-1,0 0 0,-1 32 0,-2-8-135,-3-1-1,-15 90 1,14-121-464,-1-1 1,-1 0-1,-8 20 1,1-11-2686,-3-1-3292</inkml:trace>
  <inkml:trace contextRef="#ctx0" brushRef="#br0" timeOffset="1">13 377 2640,'-12'2'11492,"20"-1"-8089,4-2-4013,154-23-964,-49-4-8162,-90 22 6645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1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63 236,'-2'-8'2679,"0"0"0,-1 0-1,0 1 1,0-1 0,-1 1 0,-15-9 9254,19 16-11748,-9 20 2192,-5 35-4074,12-46 2622,-49 151-503,14-52-377,36-104-158,-28 80-177,8-44-2237,17-35 1040,1 1 0,-1-1 0,-1 0 0,-5 6 0,7-34-18423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45 127 1960,'-3'-12'3079,"2"6"-1259,-1-1 0,1 1 0,0 0-1,1-1 1,-1 1 0,2-13 0,0 2 458,-2 14-1967,1 1 1,0 0-1,0 0 1,0-1-1,0 1 1,0 0-1,1 0 1,-1 0-1,1-1 0,0 1 1,-1 0-1,1 0 1,0 0-1,0 0 1,0 0-1,1 0 1,0-2-1,-1 5-295,0-1 0,-1 0-1,1 0 1,-1 1-1,1-1 1,0 0 0,-1 1-1,1-1 1,-1 1 0,1-1-1,-1 0 1,0 1-1,1 0 1,-1-1 0,1 1-1,-1-1 1,0 1-1,1-1 1,-1 1 0,0 0-1,0-1 1,0 1 0,1 1-1,7 16 111,-5 0 39,0-1 0,-1 0 1,0 0-1,-2 1 0,-2 31 0,-3-14-16,-18 65 1,9-65-102,13-33-94,0 1 0,0-1 0,-1 0 0,1 1 0,-1-1 1,0 0-1,1 0 0,-1 0 0,0 0 0,0 0 0,-3 1 0,4-3 1,1 0-1,-1 0 0,1 0 0,-1 0 0,1 0 0,0 0 0,-1-1 1,1 1-1,-1 0 0,1 0 0,0-1 0,-1 1 0,1 0 0,0 0 1,-1-1-1,1 1 0,0 0 0,0-1 0,-1 1 0,1 0 0,0-1 1,0 1-1,-1-1 0,1 1 0,0 0 0,0-1 0,0 1 0,0-1 1,0 1-1,0-1 0,0 1 0,0 0 0,0-1 0,0 1 1,0-1-1,0 0 0,-2-18-828,5 3 703,0 1 0,1-1 0,1 0 0,0 1 0,1 0 1,1 0-1,0 1 0,11-17 0,6-5 1006,54-59 0,-75 91-721,-1 1 1,1 0 0,1 0-1,-1 0 1,0 1 0,1-1-1,-1 1 1,1-1 0,0 1-1,0 1 1,0-1 0,0 0-1,8-1 1,-10 3-94,1 0 0,0 0-1,-1 0 1,1 0 0,0 1 0,-1-1 0,1 1-1,0-1 1,-1 1 0,1 0 0,-1 0 0,0 1 0,1-1-1,-1 0 1,0 1 0,0-1 0,1 1 0,-1 0-1,-1 0 1,1 0 0,0 0 0,0 0 0,1 2-1,1 3 23,0 0 0,0 0 0,0 1 0,-1-1-1,-1 1 1,1-1 0,-1 1 0,0 0 0,-1 0-1,1 14 1,-1 4 9,-4 52 1,0-53-555,0 0 1,-11 34-1,-7-6-3613,17-46 2119,0 0-1,0 0 1,-1-1 0,-9 11-1,-4-2-5862,10-10 4212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1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129 143 1032,'-7'-36'10085,"10"4"-4767,-2 28-5010,0 0 1,1 0-1,0 1 1,-1-1-1,1 1 1,0-1-1,1 1 1,-1-1-1,1 1 1,-1 0-1,1 0 1,0 1-1,0-1 1,0 1-1,5-4 1,-4 4-213,0-1 1,0 1 0,0 0-1,0 0 1,0 0 0,0 1-1,1-1 1,-1 1 0,1 0-1,-1 0 1,1 1-1,-1-1 1,1 1 0,-1 0-1,1 0 1,-1 1 0,1-1-1,-1 1 1,1 0 0,-1 0-1,1 0 1,-1 1 0,0 0-1,0 0 1,8 4 0,-8-2-82,1-1 0,-1 1 0,0 0 0,0 0 1,0 0-1,0 0 0,-1 1 0,0-1 0,0 1 0,0 0 1,-1 0-1,1 0 0,-1 0 0,0 1 0,-1-1 0,1 1 1,-1-1-1,0 1 0,0-1 0,-1 10 0,0-5 2,-1-1 0,0 1 1,-1-1-1,0 1 0,-1-1 0,0 1 0,0-1 0,-1 0 0,0-1 0,-1 1 1,0-1-1,0 1 0,0-1 0,-11 10 0,8-9-9,-1 0-1,0-1 1,0 0-1,0-1 1,-1 0 0,-1 0-1,1-1 1,-1-1-1,0 0 1,0 0 0,-17 4-1,-3-6 70,31-3-78,0 0 0,1 0 1,-1-1-1,0 1 0,0 0 0,0 0 0,0 0 1,0 0-1,0 0 0,0 0 0,1 0 0,-1 0 1,0 0-1,0 0 0,0 0 0,0 0 0,0-1 1,0 1-1,0 0 0,0 0 0,0 0 0,0 0 1,0 0-1,0 0 0,0 0 0,1-1 0,-1 1 1,0 0-1,0 0 0,0 0 0,0 0 0,0 0 0,0-1 1,0 1-1,0 0 0,0 0 0,0 0 0,-1 0 1,1 0-1,0 0 0,0 0 0,0-1 0,0 1 1,0 0-1,0 0 0,0 0 0,0 0 0,0 0 1,0 0-1,0 0 0,0-1 0,-1 1 0,1 0 1,0 0-1,0 0 0,0 0 0,0 0 0,0 0 1,0 0-1,0 0 0,-1 0 0,1 0 0,0 0 1,0 0-1,0 0 0,0 0 0,0 0 0,0 0 1,-1 0-1,7-6-96,2 3 69,-1 0 1,0 1-1,1-1 1,-1 2-1,1-1 1,0 1-1,0 0 1,-1 0-1,1 1 0,0 1 1,0-1-1,0 1 1,-1 0-1,1 1 1,0 0-1,-1 0 1,1 0-1,-1 1 1,0 0-1,0 1 1,0-1-1,11 9 1,-16-10 43,0 0 1,0 1-1,0-1 0,0 0 1,0 1-1,0-1 0,-1 1 1,1 0-1,-1-1 0,0 1 1,1 0-1,-1 0 0,-1 0 1,1 0-1,0 0 0,0 6 1,-1-5 67,-1 1 0,1-1 1,-1 1-1,0-1 1,0 0-1,0 1 0,0-1 1,-1 0-1,0 0 1,-3 6-1,-1-1 140,0 0 0,0 0 0,-1-1 1,0 0-1,-1-1 0,0 1 0,0-1 0,-18 11 0,16-12-207,-1-1-1,0 0 0,0-1 0,-1 0 0,1-1 0,-1 0 0,-22 2 0,26-5-358,1 1 0,0-1 0,0-1 1,-1 0-1,1 0 0,-9-2 0,12 2-133,0-1 0,1 1 0,-1-1 0,1 1 0,-1-1 0,1 0 0,0 0 0,0-1 0,0 1-1,0 0 1,0-1 0,-3-4 0,4 4-194,0 0 1,1 1-1,-1-1 0,1 0 0,0 0 0,0 0 0,0 0 0,0 0 0,0 0 1,1 0-1,-1 0 0,1 0 0,0-1 0,0 1 0,0 0 0,1-4 0,3-12-3168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1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66 2752,'-1'-9'2729,"0"6"-1808,1 0 0,0 0-1,-1 0 1,0 0 0,1 0 0,-1 1 0,0-1 0,0 0 0,-1 0-1,1 1 1,-1-1 0,1 1 0,-1-1 0,0 1 0,0-1 0,0 1-1,0 0 1,0 0 0,0 0 0,-5-3 0,6 5-763,0 0 1,0 1-1,1-1 1,-1 0-1,0 0 1,0 0-1,0 0 1,1 1-1,-1-1 1,0 0-1,1 1 1,-1-1-1,0 1 1,1-1-1,-1 1 1,0-1-1,1 1 1,-1-1-1,1 1 1,-1-1-1,1 1 1,-1 0 0,1-1-1,-1 1 1,1 0-1,0 0 1,0-1-1,-1 1 1,1 0-1,0 0 1,0-1-1,-1 2 1,-13 41-383,7-18 649,-29 81 23,-6 14-510,34-101-808,-1 0-1,0 0 1,-2-1-1,-13 17 0,3-4-3611,8-11-1486,-1-2-4548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1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195 155 264,'0'-16'3952,"1"0"1,3-24-1,-2 32-3059,0 1 0,0-1 0,1 0 0,0 1 0,0 0 0,1 0 0,4-8 0,-7 14-724,0 0-1,-1 0 1,1 0-1,0 0 1,0 0-1,0 0 1,0 0-1,0 0 1,0 0-1,0 1 1,1-1-1,-1 0 1,0 1-1,0-1 1,1 1-1,-1-1 1,0 1 0,0 0-1,1-1 1,2 1-1,-2 0-21,1 0 0,0 1 1,-1-1-1,1 1 0,-1-1 0,1 1 0,-1 0 1,1 0-1,-1 0 0,3 2 0,3 2 126,0 1 0,0 0 0,-1 0 0,13 13 0,-12-10-188,-1 1 0,0 0-1,-1 0 1,1 1 0,-2-1 0,0 1-1,0 0 1,-1 1 0,0-1-1,-1 1 1,0 0 0,-1 0 0,1 23-1,-3-25-18,0 0-1,0-1 1,-1 1 0,-1 0-1,1-1 1,-2 0-1,1 1 1,-1-1-1,0 0 1,-1 0-1,0 0 1,-1-1 0,0 0-1,0 0 1,-1 0-1,0 0 1,0-1-1,-8 7 1,-6 3 76,-1-2-1,-1 0 1,-1-1 0,0-1 0,0-2 0,-1 0-1,-1-1 1,0-2 0,0 0 0,-34 5-1,55-13-159,0 1-1,-1-1 0,1 0 0,0 0 0,0 0 0,-6-1 0,10 1-44,-1-1 1,1 1-1,0 0 0,-1 0 0,1 0 1,-1 0-1,1 0 0,0 0 0,-1 0 1,1-1-1,0 1 0,-1 0 0,1 0 1,0-1-1,0 1 0,-1 0 0,1 0 1,0-1-1,0 1 0,-1 0 0,1-1 1,0 1-1,0 0 0,0-1 0,-1 1 1,1 0-1,0-1 0,0 0 0,0 0-173,1 0-1,-1 0 0,0 0 0,1 1 1,-1-1-1,1 0 0,0 0 0,-1 0 0,1 0 1,0 0-1,-1 1 0,1-1 0,0 0 1,0 1-1,-1-1 0,3 0 0,6-6-2379,0 0-1,1 1 0,0 1 1,0 0-1,21-8 1,-5 6-1671</inkml:trace>
  <inkml:trace contextRef="#ctx0" brushRef="#br0" timeOffset="1">821 544 1600,'13'-17'26249,"-22"25"-22899,-56 72-2945,11-12-2426,0-6-10072,-114 100 0,116-120 7472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1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251 181 1756,'12'-27'5477,"9"-35"-1,7-19 4164,-24 71-5739,-7 12-1474,-9 19-1679,-58 233 422,69-248-1148,-16 58 139,-81 295-347,50-236-3192,26-73-717,8-21-1421,12-27 4511,0 0 0,1 0 0,-1 0 0,0 0 0,0 0 0,0 0 0,0-1 0,0 1 0,-3 1 0,-4 0-3056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1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19 168 2132,'-3'-4'1629,"1"-1"-1,-1 0 1,1 0-1,0 0 1,1 0-1,-1 0 1,1 0-1,0 0 1,0-1-1,0-4 1,1 7-1093,1 1 1,-1-1-1,0 1 1,1 0-1,-1-1 1,1 1-1,0 0 1,0-1-1,0 1 1,1-2-1,0 1-324,0 1 0,0-1 0,0 1 0,1-1-1,-1 1 1,0 0 0,1 0 0,4-3 0,7-3-48,1 0-1,0 1 1,0 1 0,0 0 0,1 1 0,28-5 0,-32 8-315,0 0 0,1 1 0,-1 1 0,0 0 1,0 0-1,0 1 0,0 1 0,0 0 0,22 7 1,-28-6-706,1 1 0,-1-1 1,0 1-1,0 0 1,0 1-1,9 9 1,28 35-13578,-39-41 11149,1 1 201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1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164 168 1876,'12'-40'10388,"-10"32"-9060,-1-1 1,1 1-1,-2 0 1,1-1-1,-1 1 0,-1 0 1,1-1-1,-1 1 1,-4-16-1,4 22-1039,1 0-1,-1 0 1,0 0-1,0 0 0,0 0 1,0 0-1,0 0 1,0 1-1,0-1 1,-1 0-1,1 1 0,-3-3 1,3 4-258,1-1-1,-1 1 1,0 0 0,0-1 0,0 1 0,0 0-1,0 0 1,0 0 0,0-1 0,0 1 0,0 0-1,0 1 1,0-1 0,0 0 0,0 0 0,0 0-1,1 0 1,-1 1 0,0-1 0,0 1-1,0-1 1,0 0 0,0 1 0,1-1 0,-1 1-1,0 0 1,0-1 0,-1 2 0,-7 6 1,0 1 0,0 0 1,1 0-1,0 1 0,0 0 1,1 1-1,0 0 0,-9 22 1,3-4-2,2 2 0,-9 41 0,17-54-165,1 1 0,1 0 0,0-1 0,2 1-1,0 0 1,4 19 0,-5-37 52,0 0 0,0 0 0,0 0-1,0 0 1,0 0 0,0-1 0,1 1 0,-1 0 0,0 0 0,0 0-1,1 0 1,-1-1 0,0 1 0,1 0 0,-1 0 0,1-1 0,-1 1-1,1 0 1,-1-1 0,1 1 0,-1-1 0,1 1 0,0 0-1,-1-1 1,1 1 0,1 0 0,-1-2-57,0 1 0,0 0 0,0 0 0,0 0 0,0 0 0,0-1 0,0 1 0,0 0 0,0-1 0,0 1 0,0-1 0,0 1 0,0-1 0,0 0 0,0 1 1,-1-1-1,2-1 0,4-5-685,0 1 0,0-1 0,8-13 0,1-9-43,-2-1 0,0 0-1,11-43 1,1-2 1694,-15 39 606,-1 2 3104,-11 55-1098,3 29-3080,0-13-155,0 3-141,0-22-603,0-1 1,-2 1-1,0-1 1,-1 1-1,-5 17 0,4-5-3027,3-11-2188,1-2-4664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1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98 2232,'-6'-14'5591,"5"12"-5000,-1 0 0,1 0 0,0 0 0,0-1 0,0 1 0,0 0 0,0-1 0,1 1 0,-1 0 0,1-1 0,-1 1 0,1-1 0,0 1 0,0-1 0,0 1 0,0-1 0,1 1 0,-1-1 0,1 1 0,-1-1 0,1 1 0,0 0 0,1-4 0,-1 6-442,-1-1 0,0 1 0,0 0-1,0-1 1,1 1 0,-1-1 0,0 1 0,0 0 0,1-1 0,-1 1 0,0 0 0,1 0 0,-1-1 0,1 1 0,-1 0 0,0 0 0,1-1 0,-1 1 0,1 0 0,-1 0 0,0 0 0,1 0 0,-1 0-1,1-1 1,-1 1 0,1 0 0,-1 0 0,1 0 0,-1 0 0,1 0 0,-1 1 0,11 11 1308,-4-3-1444,-2-2 63,-1 0 1,0 0 0,0 0 0,-1 1 0,0 0 0,-1 0-1,1 0 1,-1 0 0,1 11 0,-1 1-16,0 0 0,-2 35 1,-2-32-36,-1 1 0,-1-1 0,-1 0 0,-15 42 0,20-65-32,0 0 1,0 0 0,0 0-1,0 0 1,0 0 0,0 1-1,0-1 1,0 0 0,0 0-1,-1 0 1,1 0-1,0 0 1,0 0 0,0 0-1,0 1 1,0-1 0,0 0-1,0 0 1,0 0 0,0 0-1,0 0 1,-1 0 0,1 0-1,0 0 1,0 0 0,0 0-1,0 0 1,0 0-1,0 0 1,0 1 0,-1-1-1,1 0 1,0 0 0,0 0-1,0 0 1,0 0 0,0 0-1,0 0 1,-1 0 0,1 0-1,0-1 1,0 1 0,0 0-1,0 0 1,0 0 0,-6-6-460,-1-10-552,6 10 631,0-1 1,1 0-1,0 0 0,0 0 0,0 0 0,1 0 0,0 0 1,4-13-1,2-4-457,11-25 0,-8 28 651,0-1-1,1 1 0,19-25 0,-23 35 481,1 1 0,0 0 0,1 1 0,0 0 0,1 0 0,0 1 0,20-12 0,-28 18-166,1 0 0,0 1 0,0-1-1,-1 1 1,1-1 0,0 1 0,0 0 0,1 1-1,-1-1 1,0 0 0,0 1 0,0 0 0,0-1-1,1 1 1,-1 1 0,0-1 0,0 0 0,0 1-1,0 0 1,0-1 0,1 1 0,-1 0 0,-1 1 0,1-1-1,0 0 1,0 1 0,0 0 0,-1 0 0,1 0-1,-1 0 1,1 0 0,-1 0 0,0 0 0,0 1-1,0-1 1,0 1 0,0 0 0,1 3 0,3 4-69,-1 0 1,0 0 0,0 1-1,-1-1 1,-1 1 0,0 0-1,0 0 1,-1 1-1,0-1 1,-1 0 0,-1 1-1,0-1 1,-2 19 0,0-17-394,0 0 0,-1 0-1,-1 0 1,-9 19 0,7-17-1122,-2-1-1,0 0 1,-17 21-1,14-20-1376,2-3-1629,1-2-1,-15 15 1,9-13 437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1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198 169 1088,'-1'-3'741,"0"1"0,0-1-1,0 1 1,0-1 0,0 1 0,1-1-1,-1 0 1,1 1 0,0-1 0,0 0-1,0 0 1,0 1 0,0-1 0,0 0-1,2-3 1,-1 1 80,1 0 0,0 0-1,0 0 1,0 0 0,1 1 0,0-1 0,4-5-1,0 1 262,0 0-1,1 1 0,0 1 0,0-1 1,1 1-1,18-11 0,-25 16-1025,1 1 1,-1-1-1,1 1 0,0 0 1,-1 0-1,1 0 0,0 0 1,0 0-1,0 1 0,0-1 1,-1 1-1,1 0 0,0 0 1,0 0-1,0 0 0,0 0 1,0 1-1,0-1 0,0 1 1,-1 0-1,1 0 0,0 0 0,0 0 1,-1 0-1,1 0 0,-1 1 1,1-1-1,4 5 0,-4-3-58,0 1 0,-1-1 0,1 1 0,-1 0 0,1 0 0,-1 0 0,0 0 0,-1 0 0,1 0 0,-1 1 0,0-1 0,0 1 0,0-1 0,0 1 0,-1-1 0,0 1 0,0-1 0,0 5 0,-2 0 8,1 0 0,-1-1 0,0 0-1,-1 1 1,0-1 0,0 0 0,-1 0 0,0-1 0,0 1 0,-11 13-1,-5 3-20,-39 37 0,16-18-7,34-31-9,11-8-160,19-7-304,2-1 426,-21 4 66,-1 0-1,0 0 1,0 0 0,1 1-1,-1-1 1,0 0 0,0 0-1,0 1 1,0-1 0,1 0-1,-1 1 1,0-1 0,0 1 0,0 0-1,0-1 1,0 1 0,0 0-1,0 0 1,0-1 0,-1 1-1,1 0 1,0 0 0,0 0-1,0 2 1,0-1 3,0 0-1,0 1 1,0-1-1,-1 1 1,1-1-1,-1 0 1,0 1-1,0-1 0,0 1 1,0-1-1,-1 5 1,0 0 12,0 0 0,-1 0 0,0 0 0,0 0 1,-1-1-1,0 1 0,-6 11 0,3-11 35,-1 1 0,1-1 0,-1-1 0,0 1 0,-1-1 0,1 0 0,-1-1 0,-1 0 0,1 0 0,-1-1 0,1 0 0,-12 4 0,8-5-454,1 1 0,0-2 0,-1 0-1,1 0 1,-1-1 0,1-1 0,-1 1 0,1-2 0,-1 0-1,-11-2 1,21 2 112,0 1 0,1-1 0,-1 1 0,1-1 0,-1 1 0,1-1 0,-1 0 0,1 0 0,0 0 0,-1 0 0,1 0 0,0 0 0,0 0 0,-1 0 0,1 0 0,0-1-1,-1-1 1,1 0-436,0 1-1,0 0 0,0 0 0,1-1 1,-1 1-1,1 0 0,-1-1 0,1 1 0,0 0 1,0-1-1,0 1 0,0 0 0,0-1 0,1 1 1,-1 0-1,1-1 0,-1 1 0,1 0 0,1-3 1,4-7-2843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1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85 139 2152,'2'-7'2503,"-1"0"-1,1 0 1,-2 0-1,1 0 1,-1 0-1,0 0 1,0 0-1,-1-1 1,-2-9-1,3 16-2427,0 1-1,0 0 0,0 0 1,0 0-1,0-1 1,0 1-1,0 0 0,-1 0 1,1 0-1,0-1 1,0 1-1,0 0 0,0 0 1,0 0-1,-1-1 1,1 1-1,0 0 0,0 0 1,0 0-1,-1 0 1,1 0-1,0 0 0,0 0 1,0-1-1,-1 1 1,1 0-1,0 0 0,0 0 1,-1 0-1,1 0 0,0 0 1,0 0-1,-1 0 1,1 0-1,0 0 0,0 0 1,0 0-1,-1 0 1,1 1-1,0-1 0,0 0 1,-1 0-1,1 0 1,0 0-1,-1 0 0,-11 13 555,-7 16-886,10-9 264,1 2-1,0-1 1,-7 41 0,13-48-4,0 0-1,1 0 1,0 0 0,1 0 0,1 0 0,0 0 0,4 19 0,-4-28-55,1 0 0,-1 1 1,1-1-1,0 0 0,0 0 1,1 0-1,-1 0 0,1-1 0,0 1 1,1-1-1,-1 0 0,1 1 1,0-2-1,5 6 0,-6-7-32,0-1 0,0 1 0,1 0-1,-1-1 1,0 0 0,1 1 0,-1-1-1,1-1 1,0 1 0,-1 0 0,1-1-1,0 0 1,-1 0 0,1 0 0,0 0-1,-1-1 1,1 1 0,-1-1 0,1 0-1,-1 0 1,7-3 0,-2 0 27,1 0-1,-1-1 1,0 0-1,0-1 1,0 0-1,-1 0 1,0-1-1,0 0 1,0 0 0,-1 0-1,0-1 1,-1 0-1,1 0 1,-2 0-1,1-1 1,-1 0 0,3-9-1,-1 0 320,0-1 0,-1 1 0,-1-1 0,-1 0 0,0 0 0,-2-1 0,0-29 0,-2 41-120,0 0-1,0 0 1,0 0 0,-1 0-1,0 0 1,0 0 0,-1 1-1,0-1 1,-6-9 0,8 15-125,-1 0 1,1-1 0,-1 1-1,0 0 1,0 0 0,0 0-1,0 0 1,0 1 0,-1-1-1,1 1 1,0-1 0,-1 1-1,1 0 1,-1-1 0,1 1-1,-1 1 1,0-1 0,0 0-1,1 1 1,-1-1 0,0 1-1,0 0 1,1 0 0,-1 0-1,0 0 1,0 0 0,0 1-1,1-1 1,-6 2 0,2 1-123,0-1-1,1 1 1,-1 0 0,0 0 0,1 0 0,0 1-1,0 0 1,0 0 0,0 0 0,1 0 0,-1 1-1,-6 9 1,5-5-936,1-1-1,0 1 1,0 0-1,1 0 1,0 0-1,0 1 1,-3 13-1,7-20 112,0 1-1,-1 0 1,1 0-1,1-1 1,-1 1-1,0 0 1,1-1-1,0 1 1,0 0-1,0-1 1,0 1-1,1-1 1,-1 0-1,1 1 1,0-1-1,0 0 1,3 4-1,8 10-3041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1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37 253 3220,'-10'-17'5660,"6"11"-2243,0-1 0,0 1 0,0 0 0,-7-6-1,28 31 10,-7-7-3272,-1 0-1,15 12 0,-22-22-157,1 0-1,-1 0 1,0 0-1,1-1 1,-1 1 0,1-1-1,-1 1 1,1-1 0,0 0-1,-1 0 1,1 0-1,0 0 1,0-1 0,0 1-1,0-1 1,0 1-1,-1-1 1,5-1 0,-5 1 7,1-1 1,-1 0 0,0 0 0,0 0 0,1-1-1,-1 1 1,0-1 0,0 1 0,0-1-1,-1 0 1,1 1 0,0-1 0,-1 0-1,1 0 1,-1 0 0,1 0 0,-1-1-1,0 1 1,1-4 0,3-5 56,-1 0 0,4-19-1,-5 14 85,0 0 0,-1 0 0,-1-1 0,-1 1-1,0-1 1,-1 1 0,-1 0 0,0 0 0,-8-24 0,10 39-151,0 1 0,0-1 0,0 1 1,0-1-1,0 1 0,0-1 1,-1 1-1,1-1 0,0 1 1,0 0-1,0-1 0,-1 1 0,1-1 1,0 1-1,-1 0 0,1-1 1,0 1-1,-1 0 0,1-1 1,0 1-1,-1 0 0,1-1 1,-1 1-1,1 0 0,-1 0 0,1 0 1,-1-1-1,1 1 0,0 0 1,-1 0-1,1 0 0,-1 0 1,1 0-1,-1 0 0,0 0 0,-1 1-58,0-1 0,1 1 0,-1 0 0,1-1 0,-1 1 0,1 0 0,-1 0 0,1 0 0,-1 0 0,-1 2 0,-27 33-2447,12-7-3373,1 1 0,2 0 1,-20 58-1,21-52 1673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126 166 896,'-2'-7'2281,"1"0"1,0 0-1,1-1 0,0 1 1,1-13-1,0 14-1130,0 0 0,0 0-1,1 0 1,-1 0 0,2 0 0,4-10 0,-4 12-931,-1 0 1,1 0 0,0 0 0,0 1 0,0-1 0,1 1-1,-1-1 1,1 1 0,0 0 0,0 1 0,0-1 0,0 0-1,1 1 1,-1 0 0,0 0 0,1 1 0,0-1 0,-1 1-1,1 0 1,0 0 0,5 0 0,-8 1-221,0-1 0,0 1 0,1 0 0,-1 0 1,0 0-1,1 1 0,-1-1 0,0 0 0,0 1 0,0-1 0,1 1 0,-1 0 1,0 0-1,0 0 0,0 0 0,0 0 0,0 0 0,0 1 0,0-1 1,2 3-1,-2-1 2,-1-1 0,1 1 0,-1-1 0,1 1 0,-1 0 0,0 0 0,0 0 0,0-1 0,-1 1 0,1 0 0,-1 0 0,0 0 1,1 6-1,-2 2 6,0 1 0,-1-1 0,0 1 0,-1-1 1,0 0-1,-1 0 0,-5 11 0,0-4-2,-2 0 0,0-1 0,-24 28 1,-13 19 5,38-52 9,6-8-15,4-7-42,4 4-30,0 0 0,0 1 1,0-1-1,0 1 0,-1 0 0,1 0 0,-1 0 0,1 1 0,3 3 0,-4-3 69,-1 0-1,0 0 0,1 0 1,-1 1-1,0-1 0,-1 1 1,1-1-1,0 1 0,-1 0 1,0-1-1,0 1 0,0 0 0,-1 0 1,1 0-1,-1 0 0,0 0 1,0 0-1,0 0 0,-1 0 1,1 0-1,-1 0 0,-2 7 1,0-4 29,1-1 1,-1 0-1,-1 0 1,1 0 0,-1 0-1,0 0 1,-1 0 0,1-1-1,-1 0 1,0 0 0,0-1-1,-7 6 1,1-3 21,0 1 1,-24 10-1,31-16-322,0-1-1,0 1 1,0-1-1,0 0 1,0 0 0,0 0-1,0 0 1,-1-1-1,1 0 1,0 0-1,-1 0 1,-7-1 0,11 0-31,0 1 0,0-1 0,-1 1 1,1-1-1,0 1 0,1-1 0,-1 0 1,0 1-1,0-1 0,0 0 0,0 0 1,0 0-1,1 1 0,-1-1 0,0 0 1,1 0-1,-1 0 0,1 0 1,-1 0-1,1 0 0,-1-1 0,1 1 1,-1-2-1,1 1-511,0 0 1,-1-1-1,1 1 0,0 0 1,0-1-1,0 1 1,1 0-1,-1-1 0,1 1 1,-1 0-1,2-3 1,5-9-3190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2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5 658 608,'0'-18'4609,"-1"9"-2013,1 1 0,0 0 0,-4-22 11310,9 46-12782,-1-12-968,0 1 0,0-1 0,-1 1 1,1 0-1,-1 1 0,0-1 0,0 0 0,3 12 0,12 49 189,-14-51-285,15 97 78,-13-95-101,-2-15 22,-1-11 0,44-233 25,-9 49-35,-31 158 28,2 0 1,0 1-1,3 0 1,27-57-1,-30 72-37,1 2-1,1-1 1,1 2-1,0-1 1,1 2-1,1-1 0,0 2 1,1 0-1,32-23 1,-44 35-122,1 0 0,-1 1 0,1-1 0,0 1 0,-1 0 0,1 0 0,0 0 0,0 0 0,0 1 0,0 0 0,0-1 0,0 1 0,0 1 0,0-1 0,-1 1 0,1-1 0,0 1 1,0 0-1,0 0 0,-1 1 0,1-1 0,0 1 0,-1 0 0,4 2 0,-3-1-746,0 0 0,0 0-1,0 0 1,0 0 0,-1 1 0,1 0 0,-1 0 0,4 6 0,-5-7-521,0 1-1,0-1 1,-1 1 0,1 0 0,-1 0 0,0 0 0,0 0-1,0 0 1,0 0 0,0 7 0,-1 5-2533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21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80 1268,'-5'-5'9500,"-1"-2"-5668,6 3-2694,0 0-1,0 1 1,0-1-1,1 1 1,-1-1 0,1 1-1,0-1 1,0 1-1,2-6 1,-2 7-1002,1 0 0,-1 0-1,1 1 1,0-1 0,-1 1 0,1-1-1,0 1 1,0 0 0,0 0 0,0 0-1,0 0 1,0 0 0,0 0 0,0 0-1,0 0 1,4 0 0,1 0-124,-1 0-1,1 0 1,-1 0 0,1 1 0,-1 0 0,8 1-1,-12-1-12,-1 0 0,1 0 0,0 0 0,-1 0 0,1 1 0,0-1-1,-1 1 1,1-1 0,0 1 0,-1 0 0,1-1 0,-1 1 0,0 0-1,1 0 1,-1 0 0,0 0 0,1 0 0,-1 1 0,0-1 0,0 0 0,0 0-1,0 1 1,0-1 0,0 1 0,0-1 0,-1 1 0,2 2 0,-2-2 1,0 0 1,0 1 0,0-1 0,0 0 0,0 0-1,-1 0 1,1 0 0,-1 0 0,1 0-1,-1 0 1,0 0 0,0 0 0,0 0 0,0 0-1,0 0 1,-2 2 0,-26 28 13,16-19-9,-14 12-1,20-19-7,1 0-1,-1 0 1,1 0-1,0 1 1,-7 11 0,13-17-1,0 0 1,-1-1 0,1 1 0,0 0 0,-1 0 0,1 0 0,0-1-1,0 1 1,0 0 0,0 0 0,0 0 0,0 0 0,0 0-1,0-1 1,0 1 0,0 0 0,1 0 0,-1 0 0,0-1 0,1 1-1,-1 0 1,0 0 0,1-1 0,-1 1 0,1 0 0,-1 0-1,1-1 1,-1 1 0,1-1 0,0 1 0,-1-1 0,1 1 0,0 0-1,33 18 9,-8-4 9,-25-14-13,1 0-1,-1 0 1,0 0 0,0 1-1,0-1 1,1 0-1,-1 0 1,0 1 0,-1-1-1,1 1 1,0-1 0,0 1-1,-1-1 1,1 1 0,-1 0-1,1-1 1,-1 1 0,1 0-1,-1-1 1,0 3 0,-1 0 3,0 0 0,0 0-1,-1 0 1,1 0 0,-1-1 0,0 1 0,-3 4 0,3-3 3,-1-1 0,0 0 0,-1 0 0,1 0-1,0 0 1,-1-1 0,0 1 0,0-1 0,0 0 0,0 0 0,-1 0-1,1-1 1,-9 4 0,2-2-704,0-1-1,0 0 1,0-1-1,-22 3 1,32-5 425,-1 0 0,1-1 1,0 1-1,0 0 0,0 0 1,0-1-1,-1 1 0,1 0 1,0-1-1,0 0 0,0 1 1,0-1-1,0 1 0,0-1 1,0 0-1,0 0 0,0 0 1,1 1-1,-1-1 0,0 0 1,0 0-1,1 0 0,-1 0 1,1 0-1,-1 0 0,1-1 1,-1 1-1,1 0 0,-1 0 1,1 0-1,0 0 0,0 0 1,0-1-1,0 1 0,0 0 1,0-3-1,-1-5-2219,1 0-1,1 0 1,1-13-1,1 3-1230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2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2 127 1268,'0'-10'2858,"1"0"0,0 0 0,0 0 1,4-11-1,-4 16-1860,0 1 0,1 0 0,0-1 0,0 1 0,0 0 0,0 0 0,1 0-1,-1 0 1,1 0 0,7-6 0,-9 8-889,0 1 0,1 0 0,-1 0 0,1 0 0,-1 0 0,1 0 0,-1 0-1,1 0 1,0 1 0,0-1 0,-1 0 0,1 1 0,0 0 0,0-1 0,-1 1 0,1 0-1,0 0 1,0 0 0,0 0 0,2 1 0,-1-1-106,-1 1 0,1 0 0,-1 0 0,0 0 0,1 1 0,-1-1 1,0 1-1,0-1 0,0 1 0,0 0 0,0-1 0,0 1 0,0 0 0,2 4 0,-1-1 4,0 1-1,0 0 0,-1 0 1,0 0-1,0 0 1,0 0-1,-1 0 0,0 0 1,0 1-1,0-1 1,-1 1-1,0-1 0,0 0 1,-2 12-1,-1 0 13,0-1-1,-1 0 0,-1 1 1,-8 17-1,0-8 4,-1-1-1,-1 0 0,-20 25 0,9-13 12,137-224-1578,-39 61 1562,-31 43 505,-41 82-521,0 0-1,0 1 1,0-1 0,0 0-1,0 0 1,0 0-1,0 0 1,0 0 0,0 0-1,0 0 1,0 0-1,0 0 1,0 0 0,0 0-1,0 0 1,0 0-1,1 0 1,-1 0-1,0 0 1,0 0 0,0 0-1,0 0 1,0 0-1,0 0 1,0 0 0,0 0-1,0 0 1,-4 18-1,-10 23-11,-4 2 10,9-23 1,0 2-1,1-1 1,1 1-1,2 0 1,-6 34-1,11-49 1,-1 1 1,1 0-1,0 0 0,0 0 0,4 14 0,-4-20 2,1-1-1,-1 1 1,1 0-1,-1 0 1,1-1 0,0 1-1,0-1 1,0 1-1,0-1 1,0 1-1,0-1 1,1 0 0,-1 1-1,0-1 1,1 0-1,-1 0 1,1 0-1,-1 0 1,1 0 0,-1 0-1,1-1 1,0 1-1,-1 0 1,1-1 0,0 1-1,0-1 1,-1 0-1,1 0 1,0 1-1,0-1 1,2 0 0,8-1 1,0 0 0,1-1 0,-1 0 0,0-1 0,0 0 0,17-7 0,-3-1 22,42-26 1,-71 38-330,1 0 1,-1 0-1,0 0 1,0 0 0,0 0-1,0-1 1,-4 1-1,-30 1-5781,-13 1-8609,39-1 10694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2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35 2184,'-12'-7'14218,"-3"6"-7009,21-2-2861,10-1-3775,49-4-263,34-3-3043,-89 11 1213,0 0-1,1 1 1,-1 0 0,0 0 0,0 1 0,0 0 0,13 5 0,-21-6 1037,-1-1 82,0 0-1,-1 1 1,1-1-1,0 0 1,0 1 0,0-1-1,0 1 1,0-1-1,0 1 1,-1 0-1,1-1 1,0 1-1,0 0 1,-1-1-1,1 1 1,-1 0-1,1 0 1,0-1-1,-1 1 1,0 0 0,1 2-1,0 5-2591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2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1032,'-24'17'11373,"24"-17"-10878,-1 0-1,0 0 0,1 1 1,-1-1-1,1 0 0,-1 0 1,0 0-1,1 0 0,-1 0 1,0 0-1,1 0 0,-1 0 1,1 0-1,-1 0 0,-1-1 1,3 1-181,0-1 1,0 0 0,-1 1 0,1-1 0,0 1-1,0-1 1,0 1 0,0-1 0,0 1 0,0 0 0,0-1-1,0 1 1,0 0 0,0 0 0,0 0 0,2 0-1,20-3 514,61 4-591,-58 1-4385,42-3 0,7-3-8241,-51 3 8247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2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87 256,'0'-5'1794,"0"0"0,0 0 0,-1 0 0,0 1 1,0-1-1,0 0 0,0 0 0,-1 0 0,0 1 0,-7-14 5976,7 15-5594,-2 8-1300,-46 98 263,-12 26-734,-76 200-971,111-272-817,14-36-3460,26-53-18816</inkml:trace>
  <inkml:trace contextRef="#ctx0" brushRef="#br0" timeOffset="1">242 121 564,'5'-11'2891,"-1"-1"-1,4-19 1,-6 21-251,1 0 1,0-1-1,1 1 1,5-10-1,-9 19-2459,0 1 0,0 0 1,0 0-1,0-1 0,1 1 0,-1 0 0,0 0 1,0-1-1,0 1 0,0 0 0,1 0 0,-1-1 0,0 1 1,0 0-1,1 0 0,-1 0 0,0-1 0,0 1 1,1 0-1,-1 0 0,0 0 0,0 0 0,1 0 1,-1 0-1,0 0 0,1-1 0,-1 1 0,0 0 1,1 0-1,5 7 1462,1 19-2172,-6-22 1028,7 26-211,0-3-80,-2 2 0,0-1-1,1 30 1,-1 15-163,1 32 4,-7-94-402,-1 1-1,0-1 1,-1 0 0,0 1 0,0-1-1,-2 0 1,-3 10 0,5-16-106,-20 40-6464,2-20-6262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2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30 382 1120,'-3'-1'1420,"1"0"0,0 0 0,-1-1 0,1 1 0,0 0 0,0-1 0,0 0 0,0 1-1,0-1 1,1 0 0,-1 0 0,-2-4 0,5 4-1047,0 1-1,1 0 1,-1-1 0,0 1-1,1 0 1,-1 0 0,1 0-1,0 0 1,-1 0 0,1 0-1,3 0 1,96-28-434,4 7-9273,-70 15 4116,-12 3 1523,1 1 128</inkml:trace>
  <inkml:trace contextRef="#ctx0" brushRef="#br0" timeOffset="1">613 82 1108,'-16'-69'16730,"16"68"-16342,0 0 0,0 1 0,0-1 0,0 0 0,-1 1 0,1-1 0,0 0 0,0 1 0,-1-1 0,1 0 0,0 1 0,-1-1 0,1 0 0,-1 1 0,1-1 0,-1 1 0,1-1 0,-1 0 0,0 1-252,1 0 0,0 0 1,-1 0-1,1 0 0,-1 0 0,1 0 1,0 1-1,-1-1 0,1 0 0,0 0 1,-1 0-1,1 0 0,0 0 0,0 1 1,-1-1-1,1 0 0,0 0 0,-1 1 1,1-1-1,0 0 0,0 0 1,0 1-1,-1-1 0,1 0 0,0 1 1,-15 29 867,12-23-1017,-20 54 33,3 2 0,-23 117 0,39-161-115,2-12-254,-13 52-927,3-32-1923,-4-5-4512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2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83 146 1284,'5'-46'10059,"-4"39"-8824,1 0 1,0 1-1,1 0 0,5-11 1,-6 13-788,1 0 1,-1 0-1,1 0 0,0 1 1,0-1-1,1 1 0,-1 0 1,1 0-1,0 0 0,-1 0 1,1 0-1,0 1 1,1 0-1,-1 0 0,0 0 1,1 0-1,7-1 0,-10 2-411,1 1-1,-1-1 0,0 1 0,1 0 1,-1 0-1,0 0 0,1 0 0,-1 0 1,0 0-1,1 1 0,-1-1 0,0 1 1,0 0-1,0 0 0,1-1 0,-1 1 1,0 0-1,3 3 0,-2-2-23,0 1 0,-1-1 0,0 1 0,0 0 0,0-1-1,0 1 1,0 0 0,0 0 0,-1 1 0,1-1 0,1 5 0,-1 2-15,1 0-1,-1 1 1,-1-1 0,0 1 0,0 0-1,-1-1 1,-2 13 0,0-10 8,0 0 0,-1 0 0,-1 0 0,0-1 1,-1 0-1,0 0 0,0 0 0,-2 0 0,1-1 0,-2 0 0,1 0 1,-1-1-1,-1 0 0,0 0 0,0-1 0,-1 0 0,0-1 1,-1 0-1,0-1 0,-17 9 0,20-15 14,10-7-36,13-10-96,-10 13 104,0 1-1,0 0 1,0 0-1,0 1 1,1-1-1,-1 1 1,0 0-1,1 1 1,-1-1-1,1 1 1,-1 0-1,1 0 1,-1 1-1,0 0 1,1 0-1,-1 0 1,0 0 0,1 1-1,-1 0 1,0 0-1,0 1 1,0-1-1,-1 1 1,1 0-1,-1 0 1,1 1-1,-1-1 1,0 1-1,0 0 1,-1 0-1,1 0 1,-1 0-1,0 1 1,0 0-1,0-1 1,-1 1-1,0 0 1,0 0 0,0 0-1,0 1 1,1 9-1,-3-12 24,0 0 0,0 0 0,0 0-1,0 1 1,0-1 0,-1 0 0,0 0 0,0 0 0,0 0-1,0 0 1,0 0 0,0 0 0,-1 0 0,-2 4 0,0-2 11,0 0 0,0-1 0,0 1 0,-1-1 0,0 0 1,0 0-1,-5 3 0,-4 1 10,1-1 0,-1 0 0,-1-1 0,1-1 0,-19 5 0,21-7-292,1 0 1,-1-1-1,0-1 1,0 0-1,-15-1 0,25 0 21,0 0 0,0 0 0,0-1 0,0 1 0,-1-1 0,1 0 0,0 1 0,0-1 0,0 0 0,0 0 0,0 0-1,0 0 1,1-1 0,-1 1 0,-2-2 0,3 1-100,0 1 0,0-1 0,1 0 0,-1 1 0,0-1 0,1 0 0,-1 0 0,1 1 0,-1-1 0,1 0 0,0 0 0,0 0 0,0 0 0,0 1 0,0-1 0,0 0-1,0 0 1,1 0 0,-1 0 0,1 1 0,0-3 0,3-7-2358,0 1 0,9-17 0,2 3-1199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25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72 316,'-3'-1'1275,"-1"0"322,1 0 0,-1 0-1,1 0 1,0-1 0,0 1 0,0-1 0,0 0-1,0 0 1,-5-4 0,2-2 5804,18 10-3334,4 2-4503,66 6 452,133-2 0,83-21 2,-134 4 4,620-35 113,-761 43-262,-19 2-805,-17 1-1471,-132 17-17042,106-14 15098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3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192 140 212,'-11'-32'7999,"8"16"-5109,1 0-1,1 0 1,2-21-1,-1 15 3443,-6 79-2571,-14 44-3469,14-72 131,-24 76-142,4-13-217,-13 55 74,21-85-2633,3-18-3133,0-1-4659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30 335 1740,'-14'-16'17615,"12"12"-16014,3-7 4370,9-4-4275,-3 4-625,-5 8-801,-4 13-286,-9 43 62,-6 40 23,15-79-71,1-1 0,1 0-1,0 1 1,0-1-1,3 14 1,-2-22-24,0-1-1,0 1 1,1 0 0,-1-1 0,1 1 0,0-1 0,5 9 0,-6-12 13,0 0 0,0 0 0,0 0 0,0 0 1,0 0-1,0 0 0,0 0 0,0-1 1,0 1-1,0 0 0,1-1 0,-1 1 1,0 0-1,0-1 0,1 0 0,-1 1 1,1-1-1,-1 0 0,0 1 0,1-1 1,-1 0-1,1 0 0,-1 0 0,0-1 1,1 1-1,-1 0 0,0 0 0,1-1 1,-1 1-1,0-1 0,3 0 0,4-3-26,1-1-1,-1 0 0,0 0 1,-1-1-1,1 0 0,-1 0 1,0-1-1,-1 1 0,9-13 0,-3 4 13,-2 0 1,0-1-1,15-32 0,-20 36 48,0-1 0,-1 1 0,-1-1 0,3-18 0,-5 26 11,0 0 0,-1 0-1,0 1 1,0-1 0,0 0 0,-1 0-1,0 0 1,0 0 0,0 0-1,0 0 1,-1 1 0,0-1 0,0 0-1,-4-6 1,5 9-31,-1 1 0,1-1 1,-1 1-1,1 0 0,-1 0 0,1 0 1,-1 0-1,0 0 0,0 0 0,1 0 0,-1 1 1,0-1-1,0 0 0,0 1 0,0 0 1,0-1-1,0 1 0,0 0 0,0 0 0,0 0 1,0 0-1,0 1 0,0-1 0,0 0 0,1 1 1,-1-1-1,0 1 0,0 0 0,-3 1 1,-3 2-243,0-1 0,0 2 0,1-1 0,-1 1 1,-8 7-1,8-5-917,0 0-1,1 0 1,0 0 0,-9 14 0,14-19 351,1 1 0,-1 0 0,1 0 0,-1 0 0,1 0 1,0 0-1,0 0 0,0 5 0,0-6 194,1-1 0,0 1 0,0 0 1,0-1-1,1 1 0,-1 0 0,0-1 0,1 1 0,-1 0 0,1-1 0,-1 1 0,1-1 0,0 1 1,0-1-1,-1 1 0,1-1 0,2 2 0,7 7-3138</inkml:trace>
  <inkml:trace contextRef="#ctx0" brushRef="#br0" timeOffset="1">361 234 784,'-4'-6'2334,"-16"-35"9033,15 12-5893,15 52-5306,-9-17-137,0-1-1,0 0 1,1 1-1,0-1 1,0 0-1,0 0 1,5 7-1,-6-11-21,-1-1 1,1 1-1,0 0 0,0 0 1,-1-1-1,1 1 0,0 0 0,0-1 1,0 1-1,0-1 0,0 1 1,-1-1-1,1 0 0,0 1 0,0-1 1,0 0-1,0 0 0,2 1 1,-2-2 21,1 1 0,0 0 0,0 0 0,0-1 1,-1 1-1,1-1 0,0 0 0,-1 1 1,1-1-1,0 0 0,-1 0 0,1 0 0,2-2 1,6-5 510,-1 0 0,0-1 1,0 0-1,0-1 0,-1 1 1,-1-2-1,9-13 1,-12 17-235,0 0 1,-1-1 0,0 1 0,0-1 0,-1 0 0,0 0 0,0 0-1,0 0 1,-1 0 0,-1 0 0,1 0 0,-2-12 0,1 19-280,0 0 0,0-1 1,0 1-1,-1 0 0,1 0 0,0 0 1,-1-1-1,1 1 0,-1 0 1,1 0-1,-1 0 0,0 0 0,1 0 1,-1 0-1,0 0 0,0 0 1,0 0-1,0 0 0,0 0 0,0 0 1,0 1-1,-2-2 0,1 1-13,0 0-1,0 1 0,0 0 0,0-1 1,0 1-1,0 0 0,0 0 1,0 0-1,0 0 0,0 1 0,0-1 1,0 0-1,-2 1 0,-3 2-137,1-1 0,-1 1 1,1 0-1,0 0 0,0 1 0,0-1 0,-7 8 0,4-3-771,0 0-1,1 1 0,0 1 0,-8 12 0,10-12-1298,1 0-1,0 1 1,0 0-1,1 0 1,0 0-1,1 1 1,-3 17-1,3-5-2221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3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58 138 1984,'0'-7'1686,"0"1"0,1-1 0,0 1 0,3-11 0,-2 11-768,0 0 1,0 1-1,1-1 1,6-9-1,-6 11-769,0-1 0,1 1-1,0 0 1,0 0 0,0 0-1,0 1 1,0-1 0,1 1-1,0 0 1,-1 0 0,1 1-1,0 0 1,0-1 0,1 2-1,-1-1 1,0 0 0,1 1-1,-1 0 1,1 1 0,9-1-1,-10 1-136,-1 0-1,1 0 0,0 1 1,0-1-1,-1 1 0,1 1 1,-1-1-1,1 0 0,-1 1 1,1 0-1,-1 0 1,0 0-1,0 1 0,0 0 1,7 5-1,-9-5-5,0-1 1,1 1-1,-1 0 1,0 0-1,0 1 1,-1-1-1,1 0 0,-1 1 1,0-1-1,0 0 1,0 1-1,0-1 1,0 1-1,-1 0 1,1-1-1,-1 1 0,0 0 1,0-1-1,-1 1 1,1-1-1,-2 7 1,-1 1 8,-1 0 1,1 0 0,-2 0 0,0 0-1,0-1 1,-1 1 0,-7 9-1,-55 63 14,52-64-34,-13 10-1,-8 10-145,47-43-175,0 0 0,0 1 0,15-4 0,-20 6 262,4-1 58,-1 1 1,0 0-1,1 0 0,-1 1 0,1 0 0,9 2 0,-15-2 16,-1 0 0,1 0 0,-1 0 1,1 1-1,-1 0 0,1-1 0,-1 1 0,1 0 0,-1 0 0,0 0 0,0 0 0,1 1 0,-1-1 0,0 0 0,0 1 0,0 0 0,-1-1 0,1 1 0,0 0 0,-1 0 0,1 0 0,-1 0 0,1 0 0,1 4 0,-3-1 72,1 0 0,-1-1 0,0 1 0,0 0 0,0-1 0,-1 1 0,0 0 0,0-1-1,0 1 1,0 0 0,-1-1 0,0 0 0,0 1 0,0-1 0,0 0 0,-3 4 0,-4 5 458,0-1 0,0 0 0,-19 19 0,12-16 298,0-1 1,-21 14 0,30-23-700,-1-1-1,0 1 1,0-1-1,0-1 1,-1 1-1,0-2 1,-15 4 0,22-5-321,1-1 1,-1 0 0,0 0-1,1 0 1,-1 0-1,0 0 1,0 0 0,1 0-1,-1 0 1,0-1 0,1 1-1,-1-1 1,0 1 0,1-1-1,-1 0 1,1 0 0,-1 0-1,1 0 1,-1 0 0,1 0-1,0 0 1,-1 0 0,1 0-1,0-1 1,0 1 0,0 0-1,0-1 1,0 1-1,0-1 1,0 1 0,1-1-1,-1 1 1,0-1 0,1 0-1,0 1 1,-1-4 0,0-3-1303,0 1 0,0 0 0,1 0 0,0 0 0,0-1 0,1 1 0,2-13 1,5-3-2200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3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82 768,'1'-41'12288,"1"17"-4734,-2 7 1011,-13 40-7126,-113 352-385,119-355-1840,-13 27 1,4-9-2623,4 0-6717,11-34 7070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3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176 106 1012,'-1'-5'1133,"0"1"0,0-1 0,1 0 0,-1 0 0,1 0 0,0 0 0,1 0 0,-1 0 0,1 1 0,0-1 0,0 0 0,1 0 0,1-4 0,-2 7-868,0-1 0,1 1 0,-1 0 0,1 0 1,0 0-1,0 0 0,-1 0 0,1 0 0,0 1 0,1-1 0,-1 0 0,0 1 0,0 0 1,1 0-1,-1-1 0,1 1 0,-1 1 0,1-1 0,-1 0 0,1 1 0,-1-1 0,1 1 0,0 0 1,-1-1-1,4 2 0,0-1-134,0 1 1,-1 1-1,1-1 0,-1 1 1,1 0-1,-1 0 0,0 0 1,0 1-1,0 0 0,0 0 1,0 0-1,-1 0 1,1 1-1,-1 0 0,0 0 1,5 6-1,1 1 82,-1 1 1,0 0-1,-1 0 1,-1 1-1,9 18 0,-10-18-70,-1 0 1,-1 0-1,0 1 0,-1-1 0,0 1 0,1 18 0,-4-23-72,0 0 0,-1 1 0,0-1 0,0 1 0,-1-1 0,0 0 0,-1 0 0,0 0 0,0 0 0,-7 12 0,2-7 26,0 1 0,-1-1-1,-1-1 1,0 0 0,-1 0-1,-1-1 1,0-1 0,0 0-1,-16 11 1,9-9 48,0-1 0,-1 0-1,0-2 1,0 0 0,-1-2 0,-1 0-1,1-1 1,-1-1 0,-36 4 0,57-10-140,-16 1 190,17-1-192,-1 0 0,1 0-1,-1 0 1,1 0 0,-1 0 0,1 0 0,-1 0-1,1 0 1,-1 0 0,1 0 0,0 0-1,-1 0 1,1 0 0,-1 0 0,1 0 0,-1-1-1,1 1 1,0 0 0,-1 0 0,1-1 0,0 1-1,-1 0 1,1-1 0,0 1 0,-1 0 0,1-1-1,0 1 1,-1-1 0,2 0-859,0-1-1,0 1 1,0 0-1,1 0 1,-1 0 0,0 0-1,0 0 1,1 0-1,-1 0 1,1 0 0,-1 0-1,1 1 1,-1-1-1,3 0 1,27-10-7629,-17 8 3873,2-2 212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3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173 202 448,'7'-57'12104,"-7"46"-10715,1 0 0,1 0-1,0 0 1,0 0 0,1 1 0,4-12 0,-4 15-410,0 1 96,0 0-1,-1 1 1,0-1 0,0 0-1,2-11 1,-4 17-1063,0 0 0,0-1 1,0 1-1,0 0 0,0 0 1,0 0-1,0 0 0,0 0 0,0 0 1,0 0-1,0-1 0,0 1 1,0 0-1,0 0 0,0 0 1,0 0-1,0 0 0,0 0 1,0-1-1,0 1 0,0 0 0,0 0 1,0 0-1,-1 0 0,1 0 1,0 0-1,0 0 0,0 0 1,0 0-1,0 0 0,0-1 1,0 1-1,0 0 0,0 0 0,-1 0 1,1 0-1,0 0 0,0 0 1,0 0-1,0 0 0,0 0 1,0 0-1,0 0 0,-1 0 1,1 0-1,0 0 0,0 0 0,0 0 1,-7 5 216,-5 9-55,-2 7-11,2 1-1,0 0 0,1 0 0,-7 25 0,-24 99 186,27-73-357,4-19-2249,-22 62-1,16-56-6448,8-22-3406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3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37 1408,'-23'6'5688,"20"-6"-4096,-1 1-1,1 0 0,-1 0 1,1 0-1,-13 12 11309,38-9-11974,30-3-563,0-2 0,0-3 0,90-17 0,-41 5-325,-76 13-148,143-15-45,-139 17-1355,56 6 0,-61-4-1131,5 0-2487,-6 5-4624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3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56 434 3448,'-12'1'4414,"9"-1"-2958,0 0 0,1 1-1,-1-1 1,0 0-1,1 0 1,-1-1 0,0 1-1,0 0 1,1-1 0,-1 0-1,1 0 1,-1 1-1,1-2 1,-5-1 739,8 3-2109,0 0 1,0 0-1,0 0 0,0 1 0,0-1 0,0 0 1,0 1-1,0-1 0,0 0 0,0 1 0,0-1 1,0 1-1,0-1 0,-1 1 0,1 0 0,0-1 1,0 1-1,0 1 0,16 19-306,-9-10 318,5 6-61,-1 0 1,0 1 0,-2 0 0,0 1-1,-1 0 1,-1 1 0,-1-1 0,-1 1 0,0 1-1,-1-1 1,1 24 0,-5-41-36,-1 0 1,1 0-1,-1 0 1,1 0-1,0 0 0,0 0 1,2 3-1,-3-6 0,0 1-1,1-1 1,-1 0-1,0 0 1,0 1-1,0-1 1,1 0-1,-1 0 1,0 0-1,0 0 1,0 1-1,1-1 0,-1 0 1,0 0-1,0 0 1,1 0-1,-1 0 1,0 0-1,0 0 1,1 1-1,-1-1 1,0 0-1,0 0 1,1 0-1,-1 0 1,0 0-1,1 0 1,-1 0-1,0 0 1,1-1-1,9-11 49,14-36-42,-4-2 0,-1 0 0,16-69 0,3-9 30,75-135-51,-95 226 2,-17 35 9,1-1-1,0 1 1,0-1-1,1 1 1,-1 0-1,0 0 1,1 0-1,0 0 1,-1 0-1,1 0 1,0 1-1,0-1 1,0 1-1,0 0 1,0 0-1,0 0 1,0 0-1,4 0 1,10-2-10,1 1 0,18 0 0,-22 1-27,2 0-483,-1 0 1,1 1 0,-1 1-1,23 4 1,-34-4-129,0 0-1,0 0 1,0 1 0,-1-1-1,1 1 1,0 0 0,-1 0-1,0 0 1,1 0 0,2 3 0,-4-3-175,0 0 1,-1 0-1,1 0 1,-1 1 0,1-1-1,-1 0 1,0 0 0,0 1-1,0-1 1,0 1-1,0-1 1,-1 1 0,1-1-1,-1 1 1,1-1-1,-1 1 1,0 2 0,0 12-3337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3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92 1308,'-10'-5'3205,"-6"-6"5741,16 11-8607,-1-1 0,1 1-1,-1-1 1,1 1-1,-1-1 1,1 1 0,-1-1-1,1 1 1,0-1-1,-1 0 1,1 1-1,0-1 1,0 1 0,-1-1-1,1 0 1,0 1-1,0-1 1,0 0 0,0 1-1,0-1 1,0 0-1,0 1 1,0-1-1,0 1 1,0-1 0,0 0-1,0 1 1,1-1-1,-1 0 1,0 1-1,0-1 1,1 1 0,-1-1-1,0 0 1,1 1-1,-1-1 1,0 1 0,1-1-1,-1 1 1,1-1-1,0 0 1,7-6 107,1 0-1,0 0 1,0 1 0,12-7 0,-18 12-450,0-1 1,0 1-1,0 0 1,1 0-1,-1 0 1,0 0-1,0 0 1,1 1-1,-1-1 1,0 1-1,1 0 1,-1 0-1,1 0 1,-1 0-1,0 1 1,1-1-1,-1 1 1,4 2-1,-5-2 3,0 0 0,0 0 0,-1 1-1,1-1 1,0 1 0,-1-1 0,1 1 0,-1 0 0,0-1 0,0 1-1,0 0 1,0 0 0,0 0 0,0 0 0,0 0 0,0 0 0,-1 0-1,1 0 1,-1 1 0,0-1 0,1 0 0,-1 0 0,0 0-1,0 0 1,0 1 0,-1-1 0,0 3 0,0 7 4,-2 1 0,0 0 0,-5 13 0,8-25-3,-8 16 6,0 1 0,-1-1 0,-1-1 0,-1 1 0,-23 26 0,-3 6-6,36-47-7,0 0 0,-1-1 0,1 1-1,0 1 1,0-1 0,0 0 0,0 0 0,-1 5-1,2-7 5,0 0 0,0 0-1,0 1 1,0-1 0,0 0-1,0 0 1,0 0 0,1 1-1,-1-1 1,0 0 0,0 0-1,0 1 1,0-1 0,0 0-1,0 0 1,0 0 0,0 0-1,1 1 1,-1-1 0,0 0-1,0 0 1,0 0 0,1 0-1,-1 1 1,0-1 0,0 0-1,0 0 1,1 0 0,-1 0-1,0 0 1,1 0 0,13-1-84,-8 0 60,4-2 2,-1 0 0,1 1-1,0 1 1,0 0 0,15 0 0,-23 1 24,0 0 0,-1 0 1,1 0-1,0 1 0,-1-1 1,1 1-1,0-1 0,-1 1 1,1 0-1,-1-1 0,1 1 1,-1 0-1,0 0 0,1 0 1,-1 0-1,0 0 0,1 0 1,-1 1-1,0-1 0,0 0 1,0 1-1,0-1 0,0 1 1,0-1-1,-1 1 0,1-1 1,0 1-1,-1-1 0,1 1 0,-1 0 1,0-1-1,0 1 0,1 0 1,-1-1-1,0 1 0,0 0 1,0-1-1,-1 1 0,1 0 1,-1 2-1,0 3 4,-1-1-1,1 0 1,-1 0-1,-1-1 1,1 1 0,-1 0-1,0-1 1,0 1-1,0-1 1,-1 0 0,0 0-1,-8 8 1,5-7-5,0 1-1,-1-1 1,1 0 0,-1-1 0,0 0-1,-1 0 1,-14 6 0,19-10-169,0 1 1,0-1-1,0 0 1,0 0-1,-1-1 0,1 1 1,0-1-1,0 0 1,-1 0-1,1-1 1,0 1-1,0-1 0,-1 0 1,-6-2-1,9 2-197,0 0-1,0 0 1,0 0-1,1 0 1,-1-1 0,0 1-1,0 0 1,1-1-1,-1 1 1,1-1-1,0 1 1,-1-1-1,1 0 1,0 0 0,0 0-1,0 1 1,0-1-1,0 0 1,0 0-1,1 0 1,-1-1-1,1 1 1,-1 0 0,1 0-1,0 0 1,0 0-1,0 0 1,0 0-1,0-1 1,1-1-1,7-39-8283,2 19 4471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36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48 1668,'-1'-1'689,"-19"-31"26175,23 31-26709,-1 0-1,1 1 0,-1-1 1,1 1-1,0-1 1,-1 1-1,1 0 0,2 0 1,7-1-106,22-4-580,0 2-1,61 2 0,-91 1 118,-1 0 0,1 1-1,-1-1 1,0 1 0,0 0-1,1 0 1,-1 0 0,0 0 0,0 1-1,0-1 1,0 1 0,0 0-1,0 0 1,-1 0 0,5 4-1,-6-5 16,0 1 1,0 0-1,0-1 0,0 1 0,0 0 0,-1-1 0,1 1 1,-1 0-1,1 0 0,-1 0 0,1-1 0,-1 1 0,0 0 0,0 0 1,0 0-1,0 0 0,0 0 0,0 0 0,-1 0 0,1-1 0,-1 1 1,1 0-1,-1 0 0,0-1 0,1 1 0,-1 0 0,0-1 1,-2 4-1,-2 2-833,-1 0 1,0 0-1,0 0 1,0-1-1,-1 0 1,-12 9 0,0 1-395</inkml:trace>
  <inkml:trace contextRef="#ctx0" brushRef="#br0" timeOffset="1">104 212 904,'-66'30'8045,"28"-10"9768,57-21-15432,27-5-2492,16-6-1101,27-6-7147,-1-3-5095,-61 14 9179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3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41 735 1892,'-2'-1'683,"0"-1"-1,1 0 1,0 1-1,-1-1 1,1 0 0,0 0-1,0 0 1,0 0-1,0 0 1,0 0-1,1 0 1,-1-1-1,1 1 1,-1 0 0,1-3-1,-3-10 3273,2 14-3668,1 1 1,-1-1-1,1 1 0,-1-1 0,1 1 0,-1 0 0,1-1 1,-1 1-1,0-1 0,1 1 0,-1 0 0,1 0 1,-1-1-1,0 1 0,1 0 0,-1 0 0,0 0 1,1 0-1,-1-1 0,0 1 0,1 0 0,-1 0 0,0 0 1,1 1-1,-1-1 0,-4 0 4234,5 3-4369,1-1 1,0 0-1,0 1 1,0-1-1,0 0 0,1 0 1,-1 1-1,1-1 1,-1 0-1,1-1 0,-1 1 1,4 2-1,10 15 193,-6 1-160,-1 0 1,0 0-1,-2 1 0,8 39 0,-5-20-80,-5-18-72,-3-15-28,0-1 1,0 0-1,1 0 0,-1 0 0,5 9 1,-6-15-5,1 0 1,-1 0 0,0 0 0,0 0 0,1 0 0,-1 1 0,0-1-1,1 0 1,-1 0 0,0 0 0,1 0 0,-1 0 0,0 0-1,0-1 1,1 1 0,-1 0 0,0 0 0,1 0 0,-1 0-1,0 0 1,0 0 0,1 0 0,-1-1 0,0 1 0,1 0 0,-1 0-1,0 0 1,0-1 0,0 1 0,1 0 0,-1 0 0,0-1-1,0 1 1,0 0 0,0 0 0,1-1 0,-1 1 0,0 0 0,0 0-1,0-1 1,0 0 0,9-13 37,52-122 14,49-160 0,-63 161-46,-21 64 3,3 1 1,41-73-1,-62 130-6,-1 0 2,0 1 1,1-1-1,1 1 1,19-21-1,-26 32-15,-1 0 0,0 0 0,1 0 0,-1 0 0,1 0-1,-1 0 1,1 1 0,-1-1 0,1 0 0,-1 1 0,1 0-1,0-1 1,-1 1 0,1 0 0,0 0 0,-1-1 0,1 1-1,0 1 1,-1-1 0,1 0 0,0 0 0,-1 1 0,1-1-1,0 1 1,-1-1 0,1 1 0,-1-1 0,1 1 0,-1 0 0,1 0-1,-1 0 1,0 0 0,1 0 0,-1 0 0,0 0 0,0 1-1,2 1 1,2 3-435,-1-1 0,0 1 0,0 0 0,0 0 0,-1 0 0,1 1-1,2 10 1,11 32-7032,4 1-4224,-14-32 7654,-1-1 263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3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77 1864,'-3'1'2187,"2"0"-1459,0-1 1,1 1 0,-1-1 0,0 0 0,0 0 0,0 0-1,0 1 1,0-1 0,0 0 0,0 0 0,0 0 0,0 0-1,0-1 1,1 1 0,-1 0 0,0 0 0,0-1-1,0 1 1,0 0 0,0-1 0,-1 0 0,-1-7 5986,8-4-5128,-2 7-1453,1 1 1,0-1-1,0 0 1,1 1-1,-1 0 1,1 0-1,0 0 1,0 1-1,0-1 1,1 1 0,8-3-1,-12 5-137,0 0-1,0 0 0,1 1 1,-1-1-1,0 1 1,0-1-1,1 1 0,-1 0 1,0 0-1,1 0 1,-1 0-1,0 0 0,0 1 1,1-1-1,-1 1 1,0 0-1,0-1 0,0 1 1,0 0-1,0 0 1,0 0-1,0 0 0,0 1 1,0-1-1,0 1 1,0-1-1,-1 1 0,1-1 1,-1 1-1,1 0 1,-1 0-1,0 0 0,3 3 1,-3-1 4,1-1-1,0 0 1,-1 0 0,0 1 0,0-1 0,0 1-1,0-1 1,0 1 0,-1-1 0,1 1 0,-1 0-1,0-1 1,0 1 0,0-1 0,-1 1 0,1-1 0,-1 1-1,0 0 1,0-1 0,-2 5 0,-3 2 6,1 0 0,-1-1 1,-1 0-1,0 0 0,-9 9 0,-12 15 17,28-33-28,0 1 0,0-1 0,0 1 0,-1-1 0,1 1 0,0-1 0,0 0 0,0 1 0,0-1 0,0 1 1,0-1-1,0 1 0,0-1 0,0 1 0,0-1 0,0 1 0,0-1 0,0 0 0,1 1 0,-1-1 0,0 1 0,0-1 0,0 0 0,1 1 0,-1-1 1,0 1-1,0-1 0,1 0 0,-1 1 0,1-1 0,13 12-42,-10-9 35,1 2 8,2 2 5,0 0 0,-1 1 0,0 0 0,0 0 0,0 0 0,-1 0 0,0 1 0,3 10 0,-7-18 3,-1-1 0,0 1-1,0 0 1,0 0-1,0-1 1,-1 1-1,1 0 1,0 0-1,0-1 1,0 1 0,-1 0-1,1-1 1,0 1-1,-1 0 1,1-1-1,0 1 1,-1 0 0,1-1-1,-1 1 1,1-1-1,-1 1 1,1-1-1,-1 1 1,1-1 0,-1 1-1,0-1 1,1 0-1,-1 1 1,0-1-1,0 1 1,-27 9 168,20-8-128,-120 39 75,78-27-2464,90-50-17332,-19 21 15477,5-1 263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61 1348,'-24'-6'14553,"33"4"-12582,81 7 1262,136 23 0,-173-20-2287,31 2 248,86-1 1,87-12-621,-113 0-481,622-15 110,116 0 99,653-7 421,-1173 21-733,395-1-1326,-421 15 541,-323-8 901,16 3 708,-29-5-780,1 0-1,-1 0 1,1 0 0,-1 0-1,1 0 1,-1 0-1,1 0 1,-1 0-1,1 0 1,-1 0 0,1 0-1,-1 0 1,1 0-1,-1 0 1,1 0-1,-1 0 1,1 0 0,-1-1-1,1 1 1,-1 0-1,0 0 1,1-1 0,-1 1-1,1 0 1,-1-1-1,0 1 1,1 0-1,-1-1 1,0 1 0,1 0-1,-1-1 1,0 1-1,1-1 1,-1 1-1,0-1 1,-21-15-8995,16 8 5211,-4-8-5714,2 10 4907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3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37 117 88,'-3'-5'1781,"1"0"0,-1 0 0,1 0 0,-3-9 0,4 8 350,-1 1-1,0 0 1,0 0-1,0 1 1,-6-9-1,8 12-1933,-1 1-1,1 0 1,0-1 0,-1 1 0,1-1-1,0 1 1,-1-1 0,1 1 0,0-1-1,0 1 1,0-1 0,-1 1-1,1-1 1,0 0 0,0 1 0,0-1-1,0 1 1,0-1 0,0 1-1,0-1 1,0 0 0,0 1 0,0-1-1,0 1 1,0-1 0,1 1 0,-1-1-1,0 1 1,1-2 0,0 2-71,-1-1 0,1 0 1,0 0-1,0 1 1,0-1-1,0 0 0,0 1 1,1-1-1,-1 1 1,0-1-1,0 1 0,0 0 1,2-1-1,2 0-116,0 1-1,0-1 1,0 1-1,0 0 1,10 1 0,-10 0-7,0 0 1,-1 0-1,1 1 1,0 0 0,-1-1-1,1 2 1,-1-1-1,0 0 1,0 1-1,0 0 1,0 0 0,0 0-1,-1 1 1,1-1-1,-1 1 1,0 0-1,0 0 1,0 0 0,-1 0-1,4 7 1,-3-4 4,-1 0 0,0 0 0,0 0-1,-1 0 1,0 0 0,0 1 0,0-1 0,-1 0 0,0 1 0,-1-1 0,0 0 0,0 1 0,-3 8 0,-1 0-6,-1 0 0,-1-1 0,0 0 0,-1 0 0,-1-1 0,0 0 0,-1 0 0,-13 13 0,-10 15 3,54-80-681,35-31 141,34-41 423,5-11 563,-66 82-68,-27 34-238,-10 12-112,-11 15-37,11-12 4,-18 30 7,-24 44 0,44-72-6,0 0-1,1 0 1,0 1 0,1 0-1,1 0 1,0 0 0,0 0 0,0 23-1,3-31-109,0 0-1,1 0 0,0 0 0,0 0 0,0 0 0,0 0 1,1 0-1,0 0 0,0 0 0,0 0 0,1-1 0,-1 1 1,1-1-1,0 0 0,0 0 0,1 0 0,-1 0 1,1 0-1,4 3 0,-4-5-449,-1 0 0,1 1-1,0-1 1,0 0 0,0-1 0,0 1 0,0-1 0,0 0 0,0 0-1,1 0 1,-1 0 0,0-1 0,1 0 0,7 0 0,13-3-5837,36-8 0,-30 4 2284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3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188 142 600,'-30'1'4315,"22"0"-3451,1 0 0,-1-1 0,1 0-1,-1 0 1,1-1 0,0 0 0,-1 0 0,1-1-1,0 0 1,-1 0 0,-11-6 0,-9-2 4383,26 10-4238,-1-1 0,0 0 1,0 1-1,0-1 1,1 0-1,-1-1 1,1 1-1,-5-3 1,59 8 1088,100 9-2042,1-6 0,211-18 0,-78-6-42,389-28-17,12 19-177,-690 28-649,0-1 0,0 1 1,-1-1-1,1 0 1,0 0-1,-1 0 0,1 0 1,-5 0-1,-3-3-1810,-1 0 1,0 0-1,1-1 0,0-1 0,0 0 0,-16-7 1,0-3-2047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4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29 2484,'21'-7'7679,"-18"7"-7162,-1 0-1,1-1 1,-1 0-1,1 0 1,-1 0 0,1 0-1,-1 0 1,0 0-1,1-1 1,2-1-1,2-7 5277,-14 13-4083,3-1-1173,0 0-1,0 0 0,0 1 1,1 0-1,-1 0 1,-4 5-1,-3 5-205,-17 25 1,2-2-70,-7 5-113,14-17-88,-2 0-1,-42 40 1,41-47-38,-1-2 1,-48 24 0,38-21 5,22-14 174,7-6-31,11-14 84,22-20-93,-26 32-166,0 0 0,1 1-1,0 0 1,0 0-1,0 0 1,0 0 0,0 1-1,1 0 1,-1 0 0,10-4-1,-12 6 0,1-1 0,-1 1 1,0 0-1,1 0 0,-1 0 0,1 0 0,-1 0 0,1 0 0,-1 0 1,0 1-1,1-1 0,-1 1 0,0 0 0,1 0 0,-1 0 0,0 0 0,0 0 1,0 0-1,0 0 0,0 1 0,0-1 0,0 1 0,2 2 0,5 7-128,-1 0 0,0 0 0,-1 0 0,0 1 0,-1 0 0,-1 1 1,8 21-1,-1-2-2224,-10-28 1415,0 0 0,0 1 0,0-1 0,1 0 0,0 0 0,-1-1 0,5 5 0,4 1-4736,1-4-3480,-7-4 6087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4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99 684,'-38'-10'6822,"-27"-4"-350,63 13-5783,-1 1 1,0-1-1,0 1 1,1-1-1,-1 0 1,1 0-1,-1 0 1,-3-3 816,20 4 1826,298-8 1414,2 0-4905,65 14 232,108-1-43,-2-38-26,-301 7 45,-179 26-43,-11 0-363,0 1 0,-1 0 0,1 0 0,0 1 0,-6 2 0,-15 3-2940,-1-5-3544,0-6-2020,19-1 4425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4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232 153 632,'-2'-14'1840,"0"1"0,0-1-1,-1 1 1,-1 0 0,0 0 0,-1 0-1,0 0 1,-1 1 0,-9-16 0,14 27-1566,1 1-1,0-1 1,-1 1 0,1 0 0,-1-1 0,1 1 0,-1-1 0,1 1-1,-1 0 1,1 0 0,-1-1 0,1 1 0,-1 0 0,1 0 0,-1-1-1,1 1 1,-1 0 0,1 0 0,-1 0 0,0 0 0,1 0 0,-1 0-1,1 0 1,-1 0 0,0 0 0,1 0 0,-1 0 0,1 0 0,-2 1-1,-17 12 2120,-12 27-1933,14-12-272,2 1-1,1 1 1,1 0-1,2 0 1,-14 58-1,17-46-181,2-1-1,1 1 0,2 0 1,3 45-1,1-73-199,1 1 0,0-1-1,9 27 1,10 11-3139,-20-50 2981,0 0 0,0-1 0,0 1 0,0-1 0,0 0 0,0 1 0,0-1 0,1 0 0,-1 0 0,0 1 0,1-1 0,-1 0 0,1 0 0,-1-1 0,1 1-1,0 0 1,-1 0 0,1-1 0,0 1 0,-1-1 0,1 0 0,0 1 0,0-1 0,0 0 0,-1 0 0,4 0 0,2-1-1895,1-1 0,0 1-1,-1-1 1,14-5 0,-20 6 2069,20-6-3771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42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121 148 1316,'-9'-10'3549,"4"4"-2074,0 0-1,0 0 1,0-1 0,1 1-1,-4-9 1,7 13-1266,0 1 1,1-1-1,-1 0 1,1 0-1,-1-1 0,1 1 1,0 0-1,-1 0 1,1 0-1,0 0 1,1 0-1,-1 0 0,0 0 1,0 0-1,1 0 1,-1 0-1,1 0 0,0 0 1,0 0-1,0 0 1,0 0-1,0 1 1,0-1-1,2-2 0,0 0 132,1 0-1,0 1 0,-1 0 1,1 0-1,0 0 1,1 0-1,-1 0 0,0 1 1,1 0-1,-1 0 0,1 0 1,0 0-1,0 1 1,0 0-1,0 0 0,0 0 1,6 1-1,-7-1-233,0 1-1,-1 0 1,1 1 0,-1-1-1,1 1 1,0-1 0,-1 1 0,1 0-1,-1 0 1,0 1 0,1-1-1,-1 1 1,0-1 0,0 1 0,0 0-1,0 1 1,0-1 0,0 0-1,-1 1 1,1-1 0,-1 1-1,0 0 1,0 0 0,3 4 0,-2 0-57,1 1 0,-1 0 0,-1 0 0,0-1 0,0 1 0,0 1 0,-1-1 0,0 0 1,-1 0-1,0 0 0,-1 10 0,0-5-20,-2-1 0,1 1 1,-2-1-1,0 1 0,0-1 0,-10 18 1,3-10-28,-1-1 0,0 0 0,-1-1 0,-1-1 0,-1 0 0,-1-1 0,-32 26 0,42-37-6,0-1 0,0 0 0,-1-1 0,1 1-1,-1-1 1,0-1 0,-7 3 0,13-5-5,0 1 0,-1-1 0,1 0 0,-1 0 0,1 0 0,-1 0 0,1 0 0,0 0-1,-1 0 1,1 0 0,-1 0 0,1-1 0,0 1 0,-1-1 0,1 1 0,0-1 0,-2 0 0,1-1-8,1 1 0,0 0 0,0 0 0,0-1 0,0 1 0,1 0 0,-1-1 0,0 1 0,1-1 0,-1 1 0,1-1 0,-1 1 0,1-1 0,-1 1 0,1-1 0,0 1 0,0-1 1,0 0-1,0-2 0,0-2 1,1 1 0,-1-1 0,1 0 0,0 0 1,0 1-1,1-1 0,0 1 0,0-1 0,0 1 0,1 0 1,-1-1-1,1 1 0,0 1 0,5-7 0,-6 9 15,1-1-1,-1 1 0,1 0 1,-1 0-1,1 0 0,0 0 1,0 0-1,0 1 0,0-1 1,0 1-1,0 0 0,0-1 0,1 2 1,-1-1-1,0 0 0,0 1 1,1-1-1,-1 1 0,1 0 1,-1 0-1,0 0 0,1 1 1,-1-1-1,0 1 0,5 1 1,3 3-39,0 0 0,-1 0 0,0 1 0,0 0 0,0 1 0,-1 0 0,0 0 0,0 1 0,-1 1 0,0-1 1,-1 1-1,0 0 0,7 11 0,-13-18-169,0 1 0,0-1 0,-1 0-1,1 0 1,-1 0 0,1 1 0,-1-1 0,0 0 0,0 4 0,0-4-683,1 1-1,-1-1 1,0 1 0,0-1 0,1 0-1,0 1 1,-1-1 0,2 3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4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72 114 1728,'-36'-103'25189,"34"111"-22257,-1 27-3682,1-11 1316,-9 47-217,4-37-304,2 1 0,1 0 1,2 59-1,2-90-47,0 0 0,1 0 1,-1 0-1,1-1 0,0 1 1,0 0-1,1 0 0,-1-1 1,1 1-1,-1 0 0,4 3 1,-4-6-13,0 0 0,0 0 1,1 0-1,-1 0 0,0 0 0,1 0 1,-1 0-1,1 0 0,-1-1 0,1 1 1,0-1-1,-1 1 0,1-1 0,0 1 1,-1-1-1,1 0 0,0 0 0,0 0 1,-1 0-1,1 0 0,0 0 0,-1 0 1,1-1-1,0 1 0,-1-1 1,1 1-1,2-2 0,4-2-38,0 1 0,0-1 0,-1-1 0,0 1 0,0-1-1,0-1 1,-1 1 0,1-1 0,-1 0 0,-1-1 0,1 1 0,-1-1 0,0 0 0,-1-1 0,8-14-1,-4 4-73,0 0 0,-2-1 0,0 0 0,-1 0 0,5-37 0,-9 47 152,1 0 0,-2-1 0,0 1 0,0 0 0,0-1 0,-1 1 0,-1 0 0,0 0 0,0 0 0,0 0 1,-1 0-1,-6-12 0,8 19-15,0 1 1,0 0-1,0 0 0,1-1 1,-1 1-1,-1 0 1,1 0-1,0 0 1,0 0-1,0 0 1,0 1-1,-1-1 1,1 0-1,0 1 1,-1-1-1,1 0 0,-1 1 1,1 0-1,-1-1 1,-2 1-1,1 0 3,1 0-1,-1 0 0,0 0 1,0 1-1,1 0 1,-1-1-1,0 1 0,0 0 1,1 0-1,-4 2 1,-2 2-18,0 0-1,0 1 1,0 0 0,1 0 0,-10 12 0,9-9-314,1 0 1,-12 20-1,17-26-48,0 0 0,1 1 0,-1-1 0,1 0 0,0 0 0,0 1 0,0-1 0,0 1 0,1-1 0,-1 1 0,1-1 0,0 1 0,0-1 0,0 5 0,1-6-170,0 0-1,0 1 0,0-1 1,1 0-1,-1 0 0,0 0 1,1 0-1,0 0 0,-1-1 1,1 1-1,0 0 0,0-1 1,0 1-1,0-1 0,0 0 1,2 1-1,4 2-1314,-1-1 0,0 0 0,13 4 0,9-2-2397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4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25 176 8,'-2'0'736,"0"-1"1,1 1-1,-1-1 1,1 1-1,-1-1 1,1 0-1,-1 1 1,1-1-1,-1 0 1,1 0-1,0 0 1,-1 0-1,1 0 1,-2-2-1,3 2-500,0 1 0,0-1 0,0 1 0,0-1 0,0 1-1,0-1 1,0 1 0,0-1 0,0 1 0,0-1 0,0 1 0,0-1-1,0 1 1,0-1 0,0 1 0,0-1 0,1 1 0,-1-1-1,0 1 1,0 0 0,1-1 0,-1 1 0,0-1 0,0 1 0,1 0-1,-1-1 1,1 1 0,-1 0 0,1-1 0,4-3 407,-1 1 0,1 0 0,0 1 0,0-1 0,1 1 1,6-2-1,13-2-347,-1 1-1,1 2 1,0 0 0,1 2 0,29 2 0,-26-1-227,29 4-400,-29-2-1353,0-1-3388,-28-1 4963,-1 0 1,0 0 0,0 0 0,0 0 0,1 0 0,-1 0 0,0 0 0,0 0 0,0 0-1,0 0 1,1 0 0,-1 0 0,0 0 0,0 0 0,0 0 0,0-1 0,1 1-1,-1 0 1,0 0 0,0 0 0,0 0 0,0 0 0,0 0 0,0-1 0,1 1 0,-1 0-1,0 0 1,0 0 0,0 0 0,0-1 0,0 1 0,0 0 0,0 0 0,0 0-1,0 0 1,0-1 0,0 1 0,0 0 0,0 0 0,0 0 0,0-1 0,0 1 0,0 0-1,0 0 1,0 0 0,0 0 0,0-1 0,0 1 0,0 0 0,0 0 0,0 0-1,-1 0 1,1-1 0,0 1 0,0 0 0,0 0 0,0 0 0,0 0 0,0 0 0,-1 0-1,1-1 1,0 1 0,0 0 0,0 0 0,-1 0 0,-9-11-4618,0 4 1850</inkml:trace>
  <inkml:trace contextRef="#ctx0" brushRef="#br0" timeOffset="1">257 1 2888,'-4'1'15102,"-9"5"-9747,10 5-3605,-1 0 1,-2 21 0,0 57-1346,5-63-52,-2 4-1127,-10 47 1,-3-5-5317,-1 2-9056,12-55 10814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4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70 111 1892,'-1'-30'7613,"10"-13"-673,-3 20-4184,-6 22-2635,0 1 1,0-1-1,0 0 0,0 1 0,0-1 0,1 1 1,-1-1-1,0 0 0,0 1 0,0-1 1,1 1-1,-1-1 0,0 1 0,1-1 1,-1 1-1,1-1 0,-1 1 0,0-1 0,1 1 1,-1-1-1,1 1 0,-1-1 0,1 1 1,0 0-1,-1 0 0,1-1 0,-1 1 0,1 0 1,0 0-1,0-1 0,1 1-47,-1 1 0,0-1 0,0 0-1,1 1 1,-1-1 0,0 1 0,0-1 0,0 1-1,0 0 1,0 0 0,0-1 0,0 1 0,0 0-1,1 1 1,2 2-64,-1-1 0,1 1 1,-1 0-1,0 0 0,-1 1 0,1-1 0,3 9 1,-4-2 12,0 0 0,0 0 0,-1 1 0,0-1 0,-1 1 0,-1-1 0,0 1 0,0-1 1,-1 0-1,0 1 0,-1-1 0,-1 0 0,-6 15 0,1-6 3,-1-1 0,-1-1 1,0 0-1,-2-1 0,0 0 0,-21 21 0,33-36-22,-1 0 0,1-1 0,-1 1 0,0-1 0,1 1 0,-1-1 0,0 0 0,0 1 0,0-1 0,-2 1 0,4-2-6,-1 0 0,1 0 1,0-1-1,0 1 0,0 0 0,0 0 1,0 0-1,-1 0 0,1 0 1,0 0-1,0 0 0,0 0 1,0 0-1,0 0 0,0 0 1,-1 0-1,1 0 0,0-1 0,0 1 1,0 0-1,0 0 0,0 0 1,0 0-1,0 0 0,0 0 1,0-1-1,0 1 0,0 0 0,0 0 1,0 0-1,0 0 0,0 0 1,0-1-1,0 1 0,0 0 1,0 0-1,0 0 0,0 0 1,0 0-1,0-1 0,0 1 0,0 0 1,0 0-1,5-16-260,10-12-632,1 1 1,1 0-1,31-35 1,-21 26 81,90-129-499,-113 156 1753,-8 8 224,3 2-606,0 0 0,-1 0 0,1 0 0,0 0 0,0 1 0,-1-1 1,1 0-1,0 0 0,0 1 0,-1 1 0,-6 11 183,1-2 144,-1 1 0,2-1-1,0 1 1,0 1-1,1-1 1,1 1-1,0 0 1,-3 28 0,6-22-274,1 1 0,3 35 0,-1-43-800,1-1-1,0 1 1,4 11-1,-6-22 436,-1-1-1,1 0 1,0 1-1,-1-1 0,1 0 1,0 0-1,0 0 1,0 0-1,0 0 0,0 0 1,0 0-1,1 1 1,-1-1-275,0 0 0,0-1 0,1 1 1,-1-1-1,0 0 0,0 1 1,0-1-1,0 0 0,0 1 0,1-1 1,-1 0-1,0 0 0,0 0 1,0 0-1,1 0 0,-1 0 1,0 0-1,0-1 0,0 1 0,0 0 1,3-2-1,4 0-3175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4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81 101 692,'-4'-22'5716,"3"15"-3257,0 1 0,0 0 0,0 0 0,-5-9 0,6 14-2267,0 0 1,0 1-1,0-1 0,-1 1 1,1-1-1,0 0 0,0 1 1,0-1-1,0 0 0,0 1 1,0-1-1,0 0 0,0 1 1,0-1-1,0 0 0,1 1 1,-1-1-1,0 0 0,0 1 1,0-1-1,1 1 0,-1-1 1,0 0-1,1 1 0,0-2 1,18-9 2319,-14 9-2180,1 0 0,0 0 0,0 1 0,0 0 0,8 0 1,-8 1-287,-1 0 0,1 0 1,-1 1-1,1 0 0,-1 0 1,1 1-1,-1 0 0,0 0 1,1 0-1,-1 0 0,0 1 1,0 0-1,-1 0 0,9 6 1,-7-3-29,0 0 0,-1 1 1,1-1-1,-1 1 0,0 1 1,-1-1-1,0 0 0,7 16 0,-5-4-16,0 1-1,-1 0 1,-1 0-1,-1 0 0,-1 1 1,0-1-1,-2 29 0,-4-8 15,-2-1 0,-1 0 1,-22 69-1,-54 112-2247,73-198 1623,-50 107-6319,-13-8-5033,47-83 7478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210 103 2100,'5'-27'5069,"-2"11"-668,0 0 0,0-27 8433,-8 48-12044,0 2-702,0 1 0,1 0 0,0 1 0,0-1 0,-2 10 0,-1 1-23,-143 405-616,131-357-2703,12-44-850,-1-2-3955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4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54 203 196,'-7'-13'3400,"6"9"-2395,-1 0 1,0 0-1,0 1 1,0-1-1,-1 0 1,1 1-1,-1 0 1,0-1-1,0 1 1,0 0-1,-7-5 0,10 9-935,1-1-1,-1 0 0,0 0 0,0 1 1,0-1-1,1 1 0,-1-1 0,0 0 0,0 1 1,0-1-1,0 0 0,0 1 0,0-1 0,0 1 1,0-1-1,0 0 0,0 1 0,0-1 1,0 1-1,0-1 0,0 0 0,0 1 0,0-1 1,0 0-1,0 1 0,-1-1 0,1 1 1,0-1-1,0 0 0,0 1 0,-1-1 0,1 0 1,0 0-1,0 1 0,-1-1 0,1 0 0,0 1 1,-1-1-1,1 0 0,0 0 0,-1 0 1,1 0-1,0 1 0,-1-1 0,1 0 0,-1 0 1,1 0-1,0 0 0,-1 0 0,1 0 0,0 0 1,-1 0-1,1 0 0,-1 0 0,1 0 1,0 0-1,-1 0 0,1 0 0,-1 0 0,10 7 543,0-1-1,0 1 0,1-1 0,-1-1 0,1 0 0,1 0 0,-1-1 1,19 4-1,9 1 531,45 4 0,-59-10-930,462 36 810,0-35-996,272-16-20,-2-24-60,-342-6 54,-380 39 7,54-11 76,-138 6-579,30 8 94,-24 0-946,15 0-2334,28 0 3466,0-1 0,-1 1 0,1-1 0,0 0 0,0 0 0,0 1 0,0-1 0,0 0 0,0 0 0,1 0 0,-1 0 0,0 0 0,0 0 0,1 0 0,-1-1 0,0 1 0,1 0 1,-1 0-1,1 0 0,-1-2 0,-10-16 153,-8 3 31,14 12 44,0 1 0,0-1 0,1-1 1,-1 1-1,-6-10 0,9 12 63,1-1 1,-1 1-1,1 0 1,0 0 0,0-1-1,0 1 1,0 0-1,0-1 1,0 1 0,1-1-1,-1 1 1,1-1-1,-1 1 1,1-1 0,0 0-1,0 1 1,1-1-1,-1 1 1,0-1 0,2-4-1,2-10 5621,-4 17-5620,11 5 1005,6 3-557,1 1-1,-2 1 0,1 0 0,15 13 1,-28-19-487,-1 0 0,1-1 1,-1 1-1,1 0 0,-1 1 1,0-1-1,-1 0 1,1 1-1,-1 0 0,0-1 1,0 1-1,0 0 0,-1 0 1,0 0-1,1 8 0,-1-5-58,-1-1 0,-1 1 0,1 0 0,-1 0 0,-1-1 0,1 1 0,-1-1-1,-1 1 1,-4 9 0,-3 4-1104,-2 0 1,0-1-1,-1-1 0,-1 0 0,-30 30 0,-15 11-7905,-75 58 0,77-75 4416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4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257 224 728,'-4'-5'1309,"0"-1"1,0 1-1,1-1 0,0 1 1,-1-1-1,2 0 0,-1 0 1,1-1-1,0 1 0,0 0 1,-1-12-1,1 8-673,0 3 91,1 1 313,0 0 0,-1 0 0,2 0 0,-1 0 0,1-7 0,0 11-803,1-1 0,-1 1-1,1 0 1,0-1 0,-1 1-1,1 0 1,0-1 0,0 1-1,1 0 1,-1 0 0,0 0-1,1 0 1,0 0 0,-1 0-1,1 0 1,2-1 0,-1 0 20,30-24 813,-31 25-1033,1 1 0,-1-1-1,1 1 1,0 0-1,-1-1 1,1 1-1,0 0 1,0 0 0,0 1-1,0-1 1,4 0-1,-6 2-31,0-1-1,1 0 1,-1 1-1,0-1 1,1 1-1,-1 0 1,0-1-1,0 1 1,0 0-1,0 0 0,1-1 1,-1 1-1,0 0 1,-1 0-1,1 0 1,0 0-1,0 1 1,0-1-1,0 0 1,-1 0-1,1 0 0,-1 1 1,1-1-1,-1 0 1,1 2-1,1 3 9,0 0 0,-1 0 1,1 0-1,-1 9 0,-1-3-2,0 1 1,-1 0 0,-1-1 0,0 1-1,-1-1 1,0 1 0,-1-1-1,0 0 1,-10 18 0,-8 12 10,-33 46 1,49-78-19,-25 33-105,-2 0-1,-50 51 1,74-85 18,7-6 21,0 0 0,-1 0 0,1 0 1,-1 0-1,0-1 0,0 1 0,0-1 1,0 0-1,0 0 0,0 0 0,0 0 1,-1 0-1,1-1 0,-7 3 0,9-4 27,1-1 0,-1 1 0,0 0 0,1 0 0,-1 0 0,1 0 0,-1 0 0,1-1-1,-1 1 1,0 0 0,1 0 0,-1-1 0,1 1 0,-1 0 0,1-1 0,-1 1 0,1-1 0,0 1 0,-1 0-1,1-1 1,-1 1 0,1-1 0,0 1 0,0-1 0,-1 0 0,1 1 0,0-1 0,-4-22-633,10-24-98,-6 47 755,4-17 60,1 1-1,1 0 0,1 0 0,0 1 0,1-1 0,0 2 1,17-24-1,-22 34 52,0 0 0,0 1 0,0-1 0,0 1 0,1 0 0,0 0 0,-1 0 0,1 0 0,0 1 0,5-4 0,-7 6-83,-1-1-1,1 1 1,-1-1 0,1 1-1,0 0 1,-1-1-1,1 1 1,-1 0 0,1 0-1,0 0 1,-1 0-1,1 0 1,-1 1-1,1-1 1,-1 0 0,1 1-1,-1-1 1,1 1-1,-1-1 1,1 1-1,-1 0 1,1 0 0,-1 0-1,0 0 1,1 0-1,-1 0 1,0 0-1,0 0 1,0 0 0,0 0-1,0 1 1,1 1-1,2 3-6,-1 1-1,1-1 1,-1 1-1,-1 0 1,1 0-1,-1 0 1,-1 0-1,1 0 1,0 9-1,0 12-8,-2 31 0,0-5-268,2-3-988,0 12-3882,-2-60 4302,1-1 1,-1 0 0,1 1-1,0-1 1,-1 0 0,1 0-1,0 0 1,0 1-1,0-1 1,1 0 0,1 2-1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4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76 100 1188,'0'-4'1339,"0"-1"-1,0 0 1,0 1 0,0-1 0,-1 1-1,0-1 1,0 1 0,0-1-1,0 1 1,-1-1 0,1 1-1,-1 0 1,0 0 0,-1 0-1,1 0 1,-1 0 0,0 0-1,-3-4 1,5 8-1272,1 0-1,0 0 0,-1 0 1,1 0-1,0 0 1,-1 0-1,1 0 1,0 0-1,-1 0 0,1 0 1,0 0-1,-1 0 1,1 0-1,0 0 1,-1 0-1,1 0 1,0 0-1,0 1 0,-1-1 1,1 0-1,0 0 1,-1 0-1,1 1 1,0-1-1,0 0 1,-1 0-1,1 0 0,0 1 1,0-1-1,0 0 1,-1 0-1,1 1 1,0-1-1,0 0 0,0 1 1,0-1-1,0 0 1,-1 1-1,1-1 1,0 0-1,0 1 1,0 0-1,-6 15-204,6-15 203,-9 39 74,1 1 0,3 0 0,-2 76 0,7-116-139,2 59 15,-1-55-15,-1 1 0,1-1 0,0 0 0,0 0 0,1 0 0,-1 0 0,1 0 0,0 0 0,4 5 0,-6-9 0,1-1 0,-1 1 0,1 0 0,0 0 0,0 0-1,-1-1 1,1 1 0,0 0 0,0-1 0,0 1 0,0-1 0,0 1 0,0-1 0,0 1-1,0-1 1,0 0 0,0 0 0,0 1 0,0-1 0,0 0 0,0 0 0,0 0 0,0 0-1,0 0 1,2 0 0,-1-1-2,1 0 0,0 0 1,-1 0-1,1 0 0,-1-1 0,1 1 0,-1-1 0,0 1 0,4-4 0,3-4-22,0 0 0,-1 0 0,9-14 0,-10 12 26,0 0 1,-1-1-1,0 0 0,-1 0 0,0 0 1,-1-1-1,0 0 0,-1 0 0,-1 0 1,0 0-1,-1 0 0,0 0 1,-1-1-1,0 1 0,-1 0 0,-1 0 1,0 0-1,-1 0 0,-8-24 0,-8 1 120,8 19-100,11 16-27,0 1 1,0-1 0,-1 1-1,1-1 1,0 1 0,-1-1-1,1 0 1,-1 1 0,1 0-1,0-1 1,-1 1-1,1-1 1,-1 1 0,0-1-1,1 1 1,-1 0 0,1 0-1,-1-1 1,1 1 0,-1 0-1,0 0 1,1-1 0,-1 1-1,0 0 1,1 0-1,-1 0 1,0 0 0,1 0-1,-1 0 1,1 0 0,-1 0-1,0 0 1,1 1 0,-1-1-1,0 0 1,1 0 0,-1 1-1,1-1 1,-1 0-1,0 0 1,1 1 0,-1-1-1,1 1 1,-1-1 0,1 0-1,-1 1 1,0 0 0,-1 2-100,0-1 1,-1 1 0,1 0 0,0 0 0,0 0-1,1 0 1,-3 5 0,2-2-433,0 0 0,0 0 0,1 0 0,0 0 0,0 0 0,0 0-1,1 0 1,0 0 0,1 0 0,-1 0 0,1 1 0,2 7 0,-1-9-569,-1 0 1,2 1-1,-1-1 1,0 0-1,1 0 1,0 0-1,0-1 1,1 1-1,-1-1 1,1 0-1,0 0 1,0 0-1,9 6 1,7 4-2650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4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16 265 828,'-15'-7'13927,"15"6"-13478,0 0 0,0 1 1,0-1-1,0 1 0,-1-2 0,5-7 5494,6 1-4846,3 3-661,0 1-1,1 0 1,-1 0 0,1 2-1,22-2 1,-2 2-609,39 3 0,-42 4-840,15 0-2235,-43-5 2498,0 0-1,0 0 1,0 0 0,0-1-1,-1 1 1,1-1 0,0 1 0,0-1-1,-1 0 1,1 0 0,0-1-1,3-1 1,-6 3 457,1-1 0,-1 1-1,0 0 1,1-1 0,-1 1 0,1 0-1,-1-1 1,0 1 0,1-1-1,-1 1 1,0-1 0,0 1 0,1-1-1,-1 1 1,0-1 0,0 1-1,0-1 1,0 1 0,0-1 0,1 1-1,-1-1 1,0 1 0,0-2 0,0-3-3120</inkml:trace>
  <inkml:trace contextRef="#ctx0" brushRef="#br0" timeOffset="1">237 13 1728,'0'-12'13661,"-6"15"-8436,-1 3-4770,0 4 682,1 1 0,0 0 1,1-1-1,1 2 1,-4 10-1,-15 61 545,-3 65-3905,18-88-4706,-3 0-8069,8-47 10841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4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48 164 352,'-7'-6'2487,"1"-1"1,1-1-1,-1 1 0,2-1 0,-1 0 1,-4-12-1,8 18-2085,0-1-1,0 1 1,0-1 0,0 1 0,1-1-1,0 0 1,-1 1 0,1-1-1,0 0 1,0 0 0,1 1 0,-1-1-1,1 0 1,-1 1 0,1-1 0,0 1-1,0-1 1,0 0 0,0 1 0,0 0-1,0-1 1,1 1 0,-1 0-1,1 0 1,2-3 0,-1 2-313,0 0 0,0 0 0,0 1-1,0-1 1,0 1 0,1 0 0,-1 0 0,1 0 0,0 0 0,-1 1 0,1-1-1,0 1 1,0 0 0,0 0 0,0 1 0,6-1 0,-8 1-84,1 0 0,-1 1 0,1-1-1,-1 1 1,1-1 0,-1 1 0,1 0 0,-1 0 0,0 0 0,1 1 0,-1-1 0,0 0 0,0 1-1,0 0 1,0-1 0,0 1 0,0 0 0,-1 0 0,1 0 0,-1 0 0,1 0 0,-1 0 0,0 1-1,1-1 1,-1 0 0,0 1 0,0 2 0,2 4 2,0 0 0,-1 0 1,-1 1-1,1-1 0,-1 0 0,-1 1 0,0-1 0,0 0 1,-1 1-1,0-1 0,0 0 0,-1 0 0,-5 15 0,-1-4 5,0-1-1,-1 0 1,-1 0 0,-24 33-1,22-35 68,5-6-784,16-30-426,7-8-254,1 0 1,41-48-1,-4 5 641,-33 44 685,-14 17 339,0 1 0,0-2 1,-1 1-1,0 0 0,4-13 1,-9 22-226,-1 0 0,0 0 1,0 0-1,0 0 1,0 0-1,0 0 0,0-1 1,1 1-1,-1 0 1,0 0-1,0 0 0,0 0 1,0 0-1,0-1 1,0 1-1,0 0 0,0 0 1,0 0-1,0 0 1,0 0-1,1-1 0,-1 1 1,0 0-1,0 0 1,0 0-1,0 0 0,0-1 1,0 1-1,-1 0 1,1 0-1,0 0 0,0 0 1,0-1-1,0 1 1,0 0-1,0 0 0,0 0 1,0 0-1,0 0 1,0-1-1,0 1 0,0 0 1,-1 0-1,1 0 1,0 0-1,0 0 0,0 0 1,0 0-1,0-1 1,-1 1-1,1 0 0,-9 7 510,-10 15-689,15-15 162,1 0-1,-1-1 0,2 2 0,-1-1 1,1 0-1,0 0 0,0 1 0,1-1 1,0 1-1,0 11 0,1 3-48,0 0 0,6 29-1,-4-22-797,-2-20 87,1 0 1,0-1 0,0 1-1,4 12 1,-4-19 182,0 0 0,0 0 0,0 0 0,0 0 0,0 0 0,0 0 0,0-1 0,1 1 0,1 2 0,-1-3-188,-1 0 0,1 0 0,0 0 1,-1 0-1,1 0 0,0 0 0,-1 0 1,1-1-1,0 1 0,0-1 0,-1 1 1,4-1-1,6 2-3199,5-2 219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4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275 170 2944,'-2'-10'2625,"1"1"-1,1-1 0,-1 1 0,2-1 1,1-16-1,0 16-782,0 0 1,1-1-1,0 1 0,9-19 1,-11 27-1579,0-1 1,0 1-1,1-1 1,-1 1-1,1-1 0,-1 1 1,1 0-1,0 0 1,2-2-1,-3 4-234,0-1-1,-1 1 1,1 0 0,0 0-1,0 0 1,0 0 0,0 0-1,-1 0 1,1 0 0,0 1-1,0-1 1,0 0 0,-1 0-1,1 0 1,0 1 0,0-1-1,-1 0 1,1 1 0,0-1-1,0 1 1,-1-1 0,1 1-1,-1-1 1,1 1 0,0 0 0,-1-1-1,1 1 1,-1 0 0,0-1-1,1 1 1,0 1 0,8 10 53,-1 0 0,0 0 1,-1 1-1,0 0 1,-1 0-1,-1 1 0,0 0 1,0 0-1,-2 0 1,0 0-1,2 17 1,-2 5-45,-1 1 0,-1-1 1,-7 49-1,1-45-192,-1 0 0,-3-1 0,-1 0 0,-27 65 0,21-66-1332,-2-2 1,-33 50-1,28-53-2276,-48 52 1,44-57-2242,-59 45 1,38-38 1274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4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125 192 988,'3'-5'1261,"0"0"0,-1 0 0,0 0 0,0 0-1,0 0 1,0 0 0,-1-1 0,1-7 0,5-15 1826,-3 12-452,0 1 0,-2-1 0,0 0 0,0-29 0,-2 46-2607,0-1 1,0 0 0,0 0-1,0 0 1,0 0-1,-1 1 1,1-1-1,0 0 1,0 0-1,0 0 1,0 0-1,0 0 1,0 1-1,-1-1 1,1 0 0,0 0-1,0 0 1,0 0-1,0 0 1,0 0-1,-1 0 1,1 0-1,0 1 1,0-1-1,0 0 1,-1 0-1,1 0 1,0 0 0,0 0-1,0 0 1,-1 0-1,1 0 1,0 0-1,0 0 1,0 0-1,0 0 1,-1-1-1,1 1 1,0 0-1,0 0 1,0 0-1,0 0 1,-1 0 0,1 0-1,0 0 1,0 0-1,0 0 1,0-1-1,0 1 1,-1 0-1,1 0 1,0 0-1,0 0 1,0-1-1,0 1 1,0 0 0,0 0-1,0 0 1,0 0-1,0-1 1,0 1-1,-1 0 1,1 0-1,0 0 1,0-1-1,0 1 1,0 0-1,0 0 1,-10 11 130,0 7-91,1 0 0,-13 38 0,15-39-41,-15 46 39,3 1 0,2 0 0,4 2 0,2 0 0,-3 82 1,12-78-1027,4-1 1,15 113 0,-8-134-1993,20 66 1,-15-71-515,2-1 1,2 0-1,35 57 1,-9-33-1270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256 283 876,'10'-55'7658,"12"-26"-1572,2-6 1859,-17 64-5162,-5 19-2094,0 0 1,-1-1-1,0 1 0,0-1 1,1-8-1,-2 13-677,0 0 0,0 0-1,0 0 1,0 0 0,0 0-1,0 0 1,0 0 0,0 0 0,0 0-1,-1 0 1,1 0 0,0 0 0,0 0-1,0 0 1,0 0 0,0 0 0,0 0-1,0 0 1,0 0 0,0 0-1,0 0 1,0 0 0,0 0 0,0 0-1,0 0 1,0 0 0,0 0 0,0 0-1,-1 0 1,1 0 0,0 0 0,0 0-1,0 0 1,0 0 0,0 0 0,0 0-1,0 0 1,0 0 0,0 0-1,0 0 1,0 0 0,0 0 0,0 0-1,0 0 1,0 0 0,0 0 0,0-1-1,0 1 1,0 0 0,0 0 0,0 0-1,0 0 1,0 0 0,0 0 0,0 0-1,-5 8 173,-4 13-122,-113 241 461,-1 5-1096,96-208-649,2-5-2437,10-17-3841,20-60-8104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70 127 3192,'4'-15'4762,"0"0"0,3-20 0,-5 20-785,1 1 0,6-19 0,10 115-2607,-17-45-1301,0 0-1,-3 0 0,-1 0 1,-8 41-1,-3-6-1675,-27 77 0,36-133 232,-11 27-3237,3-26-1765,10-16 5322,1 0 1,0 0-1,-1 0 0,1-1 1,0 1-1,-1 0 0,1 0 1,-1-1-1,0 1 0,-2 0 1,-2-1-2748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48 339 1484,'-9'-4'3690,"5"3"-1907,1 0 0,-1-1 0,1 1 0,-1-1 0,1 0 0,0 0 0,0 0 0,-1 0 0,-4-5 0,8 6-1647,0 1-1,0-1 1,0 1 0,0-1-1,0 1 1,1-1 0,-1 1-1,0-1 1,0 1 0,0 0-1,0-1 1,0 1 0,1-1-1,-1 1 1,0 0 0,0-1-1,1 1 1,-1-1-1,0 1 1,1 0 0,-1-1-1,0 1 1,1 0 0,-1 0-1,0-1 1,1 1 0,-1 0-1,1 0 1,-1 0 0,0-1-1,1 1 1,18-9 649,-16 8-566,13-5-637,0 0 0,0 1 0,23-4 0,53-4-6891,-11 2-5207,-62 8 8776</inkml:trace>
  <inkml:trace contextRef="#ctx0" brushRef="#br0" timeOffset="1">645 80 2020,'0'-1'406,"-1"-4"1157,0 1-1,0-1 1,0 1-1,-1-1 0,0 1 1,0-1-1,0 1 1,-1 0-1,1 0 1,-1 0-1,0 0 0,0 1 1,-5-6-1,3 1 2320,1 2-1666,-2 13-2017,-37 95-966,-48 172 0,77-212-3441,6-23-4823,8-38 8889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56 952,'-2'19'25538,"15"-21"-25768,151-29 2578,-115 23-2235,-21 4-149,117-16-1789,-145 20 1784,27-4-3561,-14-2-1258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97 188 2152,'3'-20'4277,"2"0"0,11-32-1,-13 42-3169,2 1-1,-1-1 0,1 1 1,1 0-1,0 0 0,13-16 1,-18 24-1003,0 0 1,0 0-1,0 0 1,0-1-1,1 1 1,-1 0-1,1 1 1,-1-1-1,0 0 1,1 0-1,0 1 1,-1-1 0,1 1-1,-1-1 1,1 1-1,0-1 1,-1 1-1,1 0 1,0 0-1,-1 0 1,4 0-1,-3 1-51,1 0-1,-1 0 1,0 0 0,1 0-1,-1 0 1,0 0 0,0 1-1,1-1 1,-1 1 0,0-1-1,0 1 1,2 3 0,1 1-36,0 0 0,-1 0 1,0 1-1,0-1 1,-1 1-1,0 0 0,0 0 1,3 12-1,-4-9-12,-2 0 0,1 1-1,-1-1 1,-1 0 0,0 0 0,0 1-1,-1-1 1,0 0 0,-1 0 0,0-1 0,0 1-1,-1 0 1,-1-1 0,1 0 0,-13 17-1,-1 0 12,-2-2-1,0 0 1,-46 41-1,50-52-8,13-11-252,9-5-187,2-1 81,2-2 25,1 1 0,0 0 0,1 1 1,-1 0-1,1 1 0,13-3 1,-20 5 314,0 1 0,0 0 0,1-1 0,-1 2 0,0-1 0,1 1 0,-1-1 0,0 1 0,0 1 0,0-1 1,0 1-1,0 0 0,0 0 0,0 0 0,0 1 0,7 5 0,-11-7 44,1 0 1,0 1-1,0-1 0,0 1 1,-1 0-1,1 0 0,-1-1 1,1 1-1,-1 0 0,0 0 1,1 0-1,-1 0 0,0 1 0,0-1 1,-1 0-1,1 0 0,0 0 1,-1 1-1,0-1 0,1 0 1,-1 1-1,0-1 0,0 1 1,0-1-1,0 0 0,-1 1 1,1-1-1,-1 0 0,1 0 1,-1 1-1,0-1 0,0 0 0,0 0 1,0 0-1,0 0 0,-1 0 1,1 0-1,0 0 0,-3 2 1,-3 5 160,-1-1-1,0 0 1,-1-1 0,1 0 0,-1 0 0,-18 9 0,15-8-274,-1-1 1,0-1 0,-1 0-1,1-1 1,-1 0 0,0-1-1,-1 0 1,1-1 0,-1-1-1,-26 1 1,39-4-196,0 1 0,1 0 0,-1-1 0,0 1 1,0-1-1,0 1 0,1-1 0,-1 0 0,0 0 0,1 0 0,-1 0 1,1 0-1,-1 0 0,1 0 0,-1 0 0,1 0 0,0-1 0,0 1 1,-1-1-1,1 1 0,0-1 0,0 1 0,0-1 0,1 0 0,-1 0 0,0 1 1,1-1-1,-1 0 0,1 0 0,0 0 0,-1 1 0,1-4 0,0-1-767,-1 1-1,2-1 0,-1 1 0,0-1 0,1 1 0,0 0 0,0-1 1,1 1-1,0 0 0,2-6 0,9-11-2590</inkml:trace>
  <inkml:trace contextRef="#ctx0" brushRef="#br0" timeOffset="1">771 358 2392,'-3'-15'14794,"0"4"-4998,4 10-9707,-1 0 0,1 0-1,-1 1 1,1-1 0,-1 0-1,1 0 1,0 1 0,-1-1-1,1 0 1,0 1-1,-1-1 1,1 1 0,0-1-1,0 1 1,0-1 0,0 0-1,11-4-145,-1 0-1,0 0 1,1 1-1,0 0 1,0 1-1,0 1 0,0 0 1,1 0-1,23 1 1,13 6-5072,-1 6-5141,-47-10 9808,0-1 0,0 0 0,0 1 0,0-1 0,0 1 0,0 0 0,0-1 0,0 1 1,0 0-1,-1-1 0,1 1 0,0 0 0,0 0 0,0 0 0,0 1 0,2 5-2994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1 388,'-11'19'21348,"22"-19"-20595,40-2 15,-39 3-1916,-1-1 1,1 0-1,17-4 0,-1-2-5785,38-2 0,-46 8 3313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44 833 1316,'-6'-5'2946,"0"-1"0,1 0 0,0 0 0,0 0 0,-6-11 0,10 15-2501,0 1 0,1 0 0,-1 0 0,0-1 0,1 1 1,0-1-1,-1 1 0,1-1 0,0 1 0,-1 0 0,1-1 0,0 1 0,0-1 0,0 1 0,0-1 0,1 1 0,-1-1 0,0 1 0,1-3 0,0 3-357,0 0-1,0 0 0,0 0 0,-1 0 0,1 0 0,0 0 0,0 0 0,0 1 0,1-1 0,-1 0 0,0 0 1,0 1-1,0-1 0,0 1 0,1-1 0,1 1 0,-2-1-78,1 1 1,-1 0-1,1 0 1,-1 0-1,1 0 1,-1 0-1,1 1 0,-1-1 1,0 0-1,1 1 1,-1-1-1,1 1 0,-1-1 1,0 1-1,1 0 1,-1-1-1,0 1 1,0 0-1,0 0 0,2 1 1,18 22 142,-13-10-92,-1 1 0,0 0 1,-1 1-1,-1-1 0,-1 1 0,0 0 0,3 22 1,1 6-1,-8-44-53,0 1-1,0-1 1,0 0-1,0 0 0,0 1 1,0-1-1,0 0 1,0 1-1,0-1 1,0 0-1,0 1 1,0-1-1,0 0 1,0 0-1,0 1 1,1-1-1,-1 0 1,0 1-1,0-1 0,0 0 1,0 0-1,1 1 1,-1-1-1,0 0 1,0 0-1,0 0 1,1 1-1,-1-1 1,0 0-1,0 0 1,1 0-1,-1 1 1,0-1-1,1 0 1,-1 0-1,0 0 0,5-13 153,3-34 0,-7 35-126,51-273 168,-20 141 463,95-266 0,-126 406-643,1 1 0,-1-1-1,1 1 1,0 0 0,1 0 0,-1 0-1,0 0 1,1 0 0,0 0 0,0 0 0,0 1-1,0-1 1,0 1 0,0 0 0,5-2 0,-2 1-9,1 1 1,-1 0-1,1 0 1,-1 0 0,1 1-1,0 0 1,-1 0 0,9 1-1,5 1-95,-1 1-1,1 0 1,-1 2-1,0 0 1,23 9-1,-37-11-176,0 0-1,0 0 1,0 0-1,0 1 0,0 0 1,0 0-1,-1 0 1,0 0-1,0 1 1,1 0-1,-2 0 0,7 7 1,-8-8-422,0 0 1,-1 0-1,1 1 0,-1-1 1,1 0-1,-1 1 1,0-1-1,1 7 0,-2-6-541,0 0-1,0 0 1,0 0-1,0 1 1,-1-1 0,1 0-1,-1 0 1,-2 6-1,-5 7-3055,-2 2 181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72 260,'-26'-4'26335,"36"-9"-24261,-2 7-1991,0 0 1,1 0-1,0 1 1,0 0-1,0 0 1,1 1-1,-1 0 1,1 1-1,0 0 1,0 1-1,0 0 1,1 0-1,-1 1 1,0 1-1,1-1 1,19 4-1,-28-3-84,0 0-1,0 1 0,0-1 1,0 1-1,0 0 1,0-1-1,0 1 0,0 0 1,0 0-1,0 1 1,-1-1-1,1 0 0,0 1 1,-1-1-1,1 1 1,-1-1-1,1 1 1,-1-1-1,0 1 0,0 0 1,1 2-1,-1-1 2,0-1 0,-1 1 0,1 0 0,-1-1-1,0 1 1,0 0 0,0-1 0,0 1 0,0 0 0,-1-1 0,1 1-1,-1 0 1,0-1 0,-1 4 0,-2 4 5,-1 0 1,0-1-1,0 0 1,-1 0-1,0-1 0,-1 0 1,-9 10-1,-5 1 9,-25 16 0,-9 9 1,55-44-18,0 0-1,-1 0 0,1 1 0,0-1 0,0 0 0,0 0 1,0 0-1,-1 0 0,1 0 0,0 0 0,0 1 0,0-1 1,0 0-1,-1 0 0,1 0 0,0 1 0,0-1 0,0 0 0,0 0 1,0 0-1,0 1 0,0-1 0,0 0 0,0 0 0,0 0 1,0 1-1,0-1 0,0 0 0,0 0 0,0 1 0,0-1 1,0 0-1,0 0 0,0 0 0,0 1 0,0-1 0,0 0 1,11 3-96,29-6-11,-12 1 44,-21 3 42,-1 0-1,1 0 0,-1 1 0,1-1 1,-1 1-1,0 1 0,0-1 1,0 1-1,10 6 0,-14-8 22,-1 1-1,1-1 0,0 1 1,-1-1-1,1 1 1,-1-1-1,0 1 0,1 0 1,-1 0-1,0 0 1,0-1-1,0 1 0,0 0 1,-1 1-1,1-1 1,0 0-1,-1 0 0,0 0 1,1 0-1,-1 0 1,0 0-1,0 1 0,0-1 1,0 0-1,-1 0 1,1 0-1,0 0 0,-1 1 1,0-1-1,1 0 1,-1 0-1,-1 2 0,-2 2 16,1 0 1,-1 0-1,0 0 0,-1 0 0,1-1 0,-1 0 0,0 0 0,0 0 0,-1-1 0,1 0 0,-1 0 1,0 0-1,0 0 0,-10 3 0,3-1-491,-1-1 0,0-1-1,0 0 1,0-1 0,-28 3 0,41-5 283,1-1-1,-1 0 1,0 0 0,0 0 0,0 1-1,0-1 1,0 0 0,0 0 0,0 0 0,0-1-1,1 1 1,-1 0 0,0 0 0,0 0-1,0-1 1,0 1 0,0 0 0,1-1 0,-1 1-1,0-1 1,0 1 0,1-1 0,-1 1-1,0-1 1,0 0 0,1 1 0,-1-1 0,1 0-1,-1 1 1,1-1 0,-1 0 0,1 0-1,-1 1 1,1-1 0,0 0 0,-1 0 0,1 0-1,0 0 1,0 0 0,0 0 0,-1 1-1,1-1 1,0 0 0,0 0 0,0 0 0,1 0-1,-1 0 1,0 0 0,0 0 0,0 0-1,1 1 1,-1-2 0,2-3-974,-1 1 1,1-1-1,0 1 1,0 0-1,1 0 1,-1 0-1,1 0 1,0 0-1,3-4 0,10-6-2552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3 200 780,'-1'-3'1039,"1"0"0,-1 0-1,1 0 1,0 0 0,0 0-1,0 0 1,0 0 0,0 0 0,1 0-1,-1 0 1,1 0 0,0 0-1,0 0 1,2-5 0,0 3-153,0 0-1,0 1 1,0-1 0,1 1 0,0-1 0,0 1 0,7-6-1,-4 5-426,0-1 0,0 1-1,1 1 1,0 0-1,0 0 1,0 0-1,0 1 1,1 0-1,-1 0 1,13-1-1,-20 4-446,1 0 0,-1-1-1,1 1 1,0 0-1,-1 0 1,1 0 0,-1 1-1,1-1 1,0 0 0,-1 1-1,1-1 1,-1 0-1,1 1 1,-1 0 0,1-1-1,-1 1 1,1 0-1,-1 0 1,0 0 0,0 0-1,3 2 1,-3-1-2,0 0 0,0 0 0,0 0 1,0 0-1,0 0 0,0 0 0,-1 0 0,1 0 0,-1 0 1,1 1-1,-1-1 0,0 0 0,0 4 0,-1 4 11,0-1 1,-1 1-1,0-1 0,0 0 0,-1 0 1,-4 11-1,-9 16 2,-2 0 0,-1-1 0,-37 52 1,21-35-212,33-49-412,2-7-213,5-10-684,28-33-2157,51-58-1,-17 24 2779,-6 9 632,-34 42 1917,28-41 0,-52 63 851,-10 12-1550,-14 12-663,20-16-227,-15 14 90,1 0 0,0 1 1,1 0-1,1 1 0,1 1 0,0 0 0,1 0 1,1 1-1,0 1 0,-10 30 0,18-42-143,0-1-1,1 1 1,0 0-1,0 0 1,1 1-1,0-1 1,0 0-1,0 0 1,1 0-1,0 0 1,1 0-1,-1 0 1,1-1-1,1 1 1,3 8-1,-4-11-317,1 1 0,-1-1 0,1 0-1,0 0 1,1 0 0,-1-1 0,0 1-1,1-1 1,0 1 0,0-1 0,0 0-1,0-1 1,1 1 0,-1-1 0,0 0-1,1 0 1,0 0 0,0-1 0,-1 1-1,1-1 1,0 0 0,7 0 0,10-1-2277,0-2 0,0 0 1,0-1-1,-1-1 1,27-9-1,-43 12 2055,35-11-3489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0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96 267 992,'-23'-3'3533,"9"2"121,0-1 0,-18-4 0,32 6-3389,-1 0 1,1 0-1,-1 0 1,1 0 0,-1-1-1,1 1 1,-1 0-1,1 0 1,-1 0-1,1 0 1,-1 0-1,1-1 1,0 1 0,-1 0-1,1 0 1,-1-1-1,1 1 1,-1 0-1,1-1 1,0 1 0,-1 0-1,1-1 1,0 1-1,-1 0 1,1-1-1,0 1 1,0-1-1,-1 1 1,1-2 0,14-3 2871,28 0-2029,277 10 248,-97 2-1125,784-32 737,0-32-747,110-40 123,-835 70-46,-273 27-572,-11 1-726,-16 2-1938,-19-8-4330,1-2 0,-50-14-1,42 9 2633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8:5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2252 1492,'-10'3'14739,"-13"-2"-4943,5-5-9355,0 1 0,0 1 0,-28-1 0,-13-1-277,34 1-44,1-1 1,0-1-1,-37-13 0,51 14-66,1 0 1,-1-1-1,1 0 0,0-1 0,0 0 0,0 0 0,1-1 1,0 0-1,1-1 0,-14-15 0,10 7 29,0-1 1,1 0-1,1 0 1,0-1-1,1 0 1,-9-34-1,7 9 138,-9-85 1,14 81-55,2 0-1,3-1 1,8-79 0,0 56-82,-8 71-86,0-1 0,0 1 0,0 0 0,0 0 0,0-1 0,0 1 0,0 0 0,0 0 0,0-1 0,0 1 0,0 0 0,0 0 0,0 0 0,0-1 0,1 1 0,-1 0 0,0 0 0,0 0 0,0-1 0,0 1 0,0 0 0,1 0 0,-1 0 0,0 0 0,0 0 0,0-1 0,0 1 0,1 0 0,-1 0 0,0 0 0,0 0 0,0 0 0,1 0 0,-1 0 0,0 0 0,0 0 0,1 0 0,-1 0 0,0-1 0,0 1 0,1 1-1,-1-1 1,0 0 0,0 0 0,0 0 0,1 0 0,-1 0 0,0 0 0,0 0 0,0 0 0,1 0 0,-1 0 0,0 0 0,0 1 0,0-1 0,1 0 0,-1 0 0,0 0 0,0 0 0,0 0 0,0 1 0,1-1 0,-1 0 0,0 0 0,0 1 0,12 11-25,0 11 18,-9-18 5,0 0 1,0 0 0,-1 0 0,1 1 0,-1-1 0,-1 1 0,1 0 0,1 8 0,-3-7 5,0 0 1,0 0-1,0 0 1,-1 0-1,0 1 1,-1-1-1,1 0 1,-1 0-1,-4 8 1,5-11-2,-1-1 0,1 0 0,-1 0 0,0 0 0,0 0 0,0 0-1,0 0 1,-1-1 0,1 1 0,-1-1 0,1 1 0,-1-1 0,0 0 0,0 0 0,0 0 0,0 0 0,0-1 0,-1 1 0,1-1 0,-7 2 0,9-3 0,0 0 1,-1 0-1,1-1 0,0 1 1,-1 0-1,1 0 0,0-1 1,-1 1-1,1-1 1,0 1-1,-1-1 0,1 0 1,0 1-1,0-1 1,0 0-1,0 0 0,0 0 1,0 0-1,0 0 0,0 0 1,0 0-1,0 0 1,0 0-1,1 0 0,-1-1 1,0 1-1,0-2 0,-13-35 22,9 17-21,2-1-1,0 1 1,1-1-1,2-39 1,18-87 6,-10 101-13,2 1 1,2 0 0,2 0-1,2 1 1,2 1 0,32-56-1,-46 95-4,0 0 0,0 0-1,0 0 1,1 0 0,-1 1-1,1 0 1,10-7 0,-14 10 4,1 0-1,-1 1 1,0-1 0,1 0 0,-1 1 0,1-1 0,-1 1 0,1-1 0,-1 1 0,1 0 0,0 0 0,-1 0-1,1 0 1,-1 0 0,3 0 0,-3 0 3,1 1-1,-1 0 1,0-1 0,0 1-1,0-1 1,0 1-1,-1 0 1,1 0 0,0 0-1,0 0 1,0-1-1,-1 1 1,1 0 0,0 0-1,-1 0 1,1 1-1,-1-1 1,1 0-1,-1 0 1,1 0 0,-1 0-1,0 0 1,0 3-1,1-2 5,0 1-1,-1-1 0,0 1 0,0-1 0,0 1 0,0 0 0,0-1 0,0 1 0,-1-1 0,1 1 0,-1 0 0,0-1 0,0 1 0,0-1 0,0 0 0,0 1 0,0-1 0,0 0 0,-1 0 0,1 0 0,-1 0 0,0 0 0,0 0 0,0 0 0,-4 3 0,6-5 1,-1 0 0,0 0 0,1 1 0,-1-1 0,0 0 0,1 0 0,-1 0-1,0 0 1,0 0 0,1 0 0,-1 0 0,0 0 0,1 0 0,-1 0 0,0 0 0,0-1 0,1 1 0,-1 0 0,0 0-1,1-1 1,-1 1 0,1-1 0,-1 1 0,0 0 0,1-1 0,-1 1 0,1-1 0,-1 1 0,0-2 0,-16-15 24,17 16-25,-4-4 2,0-1 1,0 0-1,1 0 1,0 0-1,0 0 1,1 0-1,-1 0 1,1-1 0,1 1-1,-1-1 1,0-12-1,1-5-5,1 1 0,3-26 0,-1 17-2,-1 6-2,1 0-1,2 0 0,1 0 0,0 0 0,2 1 0,14-34 0,-17 50 1,1 0 1,0 0-1,0 1 1,1 0-1,0 0 0,0 0 1,1 1-1,12-11 0,-13 14 2,0-1 0,1 1 0,-1 0 0,1 1-1,0 0 1,0 0 0,0 1 0,0-1 0,1 1-1,-1 1 1,0 0 0,13-1 0,-5 1-4,0 1 0,1 1 1,-1 0-1,0 1 0,1 0 0,-1 2 1,19 5-1,-29-7 5,0 0 0,0 0 0,0 1-1,0 0 1,0 0 0,0 0 0,-1 0 0,1 0 0,-1 1 0,0 0 0,0 0 0,-1 0 0,1 0 0,-1 1 0,0 0-1,0-1 1,0 1 0,0 0 0,-1 0 0,0 1 0,0-1 0,-1 0 0,2 7 0,-3 21 53,0-32-8,-5-25 37,3 16-81,1 0 0,0-1-1,0 1 1,1-1 0,0 1-1,0 0 1,1-1 0,0 1-1,0 0 1,1-1 0,0 1-1,1 0 1,0 0 0,5-11-1,0 4 2,1-1 0,1 2-1,0 0 1,0 0 0,1 0-1,14-11 1,-15 16-6,0 0 0,0 1 1,1 0-1,1 1 0,-1 0 1,1 1-1,0 0 0,1 1 0,0 0 1,-1 1-1,1 0 0,0 1 1,1 1-1,-1 0 0,1 1 0,-1 0 1,0 1-1,1 1 0,-1 0 1,1 0-1,-1 2 0,25 6 0,-32-6 6,0-1 0,0 1-1,0 0 1,0 0-1,-1 1 1,1 0 0,-1 0-1,0 0 1,0 1-1,-1 0 1,1 0 0,-1 0-1,0 0 1,0 0-1,-1 1 1,1 0-1,-1 0 1,-1 0 0,1 0-1,-1 0 1,0 1-1,0-1 1,-1 0 0,0 1-1,0 0 1,0-1-1,-1 1 1,0-1 0,-1 1-1,1 0 1,-1-1-1,0 1 1,-4 10-1,1-2 16,3-12 84,1-15-47,0 11-53,0-11-7,1 0-1,0 0 1,1 0 0,0 0-1,1 1 1,0-1 0,1 1-1,1 0 1,-1 0 0,2 0-1,-1 1 1,2-1 0,-1 1-1,1 1 1,1-1 0,0 1-1,11-10 1,-6 8 1,1 0 0,0 1 1,1 1-1,0 0 0,0 1 1,1 0-1,0 1 0,0 1 1,1 1-1,-1 0 0,25-3 0,-13 4 0,1 1 0,48 2 0,-61 2 4,0 1 1,0 0-1,0 1 1,-1 0-1,1 2 1,20 8-1,-32-11 0,0-1 0,-1 1 1,1 0-1,-1 1 0,0-1 0,1 1 0,-1 0 0,0-1 0,-1 1 1,1 0-1,0 1 0,-1-1 0,0 0 0,0 1 0,0 0 0,0-1 1,0 1-1,-1 0 0,1 0 0,-1 0 0,0 0 0,0 6 0,0-2 1,-1 1 0,0 0 1,0-1-1,-1 1 0,-1 0 0,1-1 0,-1 1 0,0-1 0,-6 13 0,4-12 5,1-3 5,1-1-1,0 0 1,0 0-1,1 1 1,-2 6-1,6-14 10,1-1 0,-1 1 0,0-1 0,0 0 0,-1 0 0,4-3 0,-2 0-27,32-41-149,63-63-1,-84 96 140,0 1 0,0 1-1,2 0 1,-1 2 0,1-1 0,1 2-1,0 0 1,27-8 0,-35 14 18,0 1-1,0 1 1,0 0 0,0 0 0,0 1 0,0 0 0,0 1 0,1 0-1,-1 0 1,0 1 0,0 1 0,-1 0 0,13 5 0,2 2-4,-1 1 0,0 1 0,-1 1 1,21 16-1,-34-22 2,0 0-1,0 1 1,-1 0 0,0 0 0,0 1-1,12 18 1,-17-21 2,0-1 0,0 1 0,0 0 0,-1-1 0,0 1 0,0 0-1,0 1 1,-1-1 0,0 0 0,0 0 0,-1 0 0,1 1 0,-1-1 0,-2 8 0,0 0-14,1-8 63,10-19-11,3-6-30,-8 12-10,0 0 1,0 0-1,1 0 0,0 1 1,1 0-1,-1 0 1,10-8-1,13-8-7,2 1 0,0 1 0,1 2 0,1 1 0,38-15 0,-57 28 6,-1 0 0,1 0-1,0 1 1,0 0 0,0 2 0,0-1 0,0 2-1,0-1 1,0 2 0,0 0 0,0 0 0,0 1-1,0 1 1,0 0 0,-1 1 0,1 1 0,17 8-1,-14-4 3,0 1 0,0 1-1,-1 0 1,-1 1-1,18 19 1,-18-12-6,-13-16 7,1 0 1,-1-1-1,1 0 1,0 1 0,-1-1-1,1 0 1,0 0-1,1 0 1,2 3-1,-1-19 20,0 0 0,1 0-1,7-14 1,-2 13-32,0 0 0,1 0-1,1 1 1,1 0 0,0 1 0,0 1-1,1 0 1,1 1 0,0 1 0,0 0 0,21-10-1,-25 15 12,-1 1 0,0 0 0,1 1 0,0-1 0,0 2-1,0 0 1,0 0 0,0 1 0,0 1 0,1-1 0,-1 2-1,0 0 1,0 0 0,0 1 0,0 0 0,0 1 0,0 0-1,0 1 1,15 7 0,-20-7-1,1 0 0,-1 0 1,0 1-1,0 0 0,0 0 0,0 0 0,-1 1 1,0 0-1,0 0 0,-1 0 0,1 0 0,-2 1 1,5 7-1,-4-4 6,0 1 0,0 0 0,-1 0 1,-1 0-1,0 0 0,0 1 0,-1-1 0,0 13 1,1-22 41,3-6-17,3-7-3,61-98-60,-56 93 28,0 0 0,0 0 0,2 1 1,20-16-1,-31 28 5,1 1 0,0-1 0,0 1 0,0 0 0,0 0 0,0 1 0,0 0 0,0-1 0,0 2 0,1-1 0,-1 1 0,0 0 0,1 0 0,-1 0 0,0 0 0,1 1 0,-1 0 0,0 0 0,7 3 0,0 0-5,0 0 0,0 1 0,-1 1 0,1-1 0,-1 2 0,0 0 0,10 8 0,-10-5 9,0 0 0,0 1 0,-1 0 0,0 1 0,-1-1 0,-1 2 0,0 0 0,0 0 0,-1 0 0,-1 1 0,6 18 0,-10-25 1,-1-1-1,0 0 1,-1 1-1,0-1 0,0 9 1,0-13-1,-1 0 0,1 1 0,0-1 0,-1 0 0,1 0 0,-1 0 0,0 0 1,0 0-1,-1 2 0,2-4 0,-1 1 0,1-1 0,-1 1 0,1-1 0,0 1 0,-1-1 0,0 1 0,1-1 0,-1 1 0,1-1 0,-1 0 0,1 1 0,-1-1 0,0 0 0,1 0 0,-1 1 1,0-1-1,1 0 0,-1 0 0,0 0 0,1 0 0,-1 0 0,0 0 0,1 0 0,-1 0 0,0 0 0,0-1 0,0 1 1,0 0 0,0 0 1,0 0-1,1-1 0,-1 1 0,0 0 0,0-1 0,1 1 1,-1-1-1,0 1 0,1-1 0,-1 1 0,1-1 0,-1 1 1,0-1-1,1 0 0,-1 1 0,1-1 0,0 0 0,-1 1 0,1-1 1,0 0-1,-1 0 0,1 0 0,-1-1 1,1 0 0,0-1 0,0 1 0,-1 0 0,1 0 0,1 0 1,-1-1-1,1-3 0,1-1-4,0 1 1,0-1-1,1 1 1,5-11-1,-2 7-5,0 1 0,1 0 0,0 1 0,0-1 0,1 1 0,0 1 0,0-1 0,1 2-1,12-9 1,-17 13 4,0-1-1,0 1 0,1 0 1,-1 1-1,0-1 0,1 1 0,-1 0 1,0 0-1,1 0 0,-1 1 1,1 0-1,0 0 0,-1 0 0,1 0 1,-1 0-1,1 1 0,-1 0 1,1 0-1,-1 0 0,0 1 1,1-1-1,-1 1 0,0 0 0,7 5 1,-5-3 0,0 1-1,-1-1 1,1 1 0,-1 1 0,0-1 0,0 1 0,-1 0-1,0 0 1,0 0 0,0 0 0,-1 1 0,0 0 0,0 0-1,0 0 1,-1 0 0,0 0 0,-1 0 0,0 0 0,1 12-1,-2 8 10,0 0 0,-2 0-1,-11 52 1,7-47-2,0-11 2,4-18-6,1 0 1,0 0-1,0 0 0,0 0 1,0 0-1,1 1 0,-1-1 1,1 0-1,-1 0 0,1 1 1,0-1-1,1 0 0,-1 0 1,1 4-1,0-7 0,-1 0-1,1 0 1,-1 1-1,1-1 1,-1 0-1,1 0 1,-1-1-1,1 1 1,-1 0-1,1 0 1,-1 0-1,1 0 1,-1 0-1,1 0 1,-1-1-1,1 1 1,-1 0-1,1 0 1,-1-1 0,1 1-1,-1 0 1,0-1-1,1 1 1,-1-1-1,0 1 1,1 0-1,0-2 1,15-14 2,-13 14-1,44-47-12,52-50-19,-99 98 27,1 1 0,-1 0 0,1 0-1,-1-1 1,1 1 0,-1 0 0,1 0 0,-1-1-1,1 1 1,-1 0 0,1 0 0,-1 0 0,1 0-1,-1 0 1,1 0 0,-1 0 0,1 0-1,-1 0 1,1 0 0,-1 0 0,1 0 0,-1 0-1,1 0 1,-1 0 0,1 1 0,-1-1-1,1 0 1,-1 0 0,1 1 0,-1-1 0,1 0-1,-1 1 1,1-1 0,-1 0 0,0 1-1,1-1 1,-1 1 0,0-1 0,1 0 0,-1 1-1,0-1 1,0 1 0,1-1 0,-1 1-1,0-1 1,0 1 0,0-1 0,0 1 0,1 0-1,8 31-31,-8-29 31,10 70 8,-3-12 9,14 39-6,11 70 1,-31-158-5,-1 0 0,0 0 0,-1 0 0,-1 0 0,0 0 0,0 0 0,-1 0 0,-1 0 0,0-1 0,0 1 0,-10 19 0,11-27-102,3-6 35,7-12 2,11-17-30,-18 31 87,0 0 1,-1-1-1,1 1 0,-1 0 1,1 0-1,0 0 0,-1 0 1,1 0-1,-1 0 0,1 0 1,0 0-1,-1 0 1,1 0-1,0 0 0,-1 0 1,1 0-1,-1 0 0,1 1 1,0-1-1,-1 0 0,1 0 1,-1 1-1,2 0 0,14 9-8,-12-7 5,2 1 6,-1 0 0,0 1 1,1 0-1,-2 0 1,1 0-1,-1 1 0,1-1 1,-1 1-1,-1 0 1,1 1-1,-1-1 0,0 0 1,-1 1-1,0 0 0,0-1 1,2 13-1,-1-1-1,-1 0 0,-1 0 0,-1 0 0,0 0-1,-4 24 1,0-17 6,0 0-1,-2-1 1,-1 0-1,-1 0 0,-1-1 1,0 0-1,-16 26 1,15-31-5,0-2 1,-12 31 0,21-45 0,1 0-1,-1 0 1,1 1 0,0-1-1,0 0 1,0 0 0,0 0-1,1 1 1,-1-1 0,1 0-1,0 4 1,0-4-6,0 1 1,-1-1-1,1 1 0,-1 0 0,0 0 1,0-1-1,0 5 0,-1-1-174,-1 0 0,0-1 1,0 0-1,-1 1 0,0-1 0,0 0 0,0 0 0,0 0 1,-1-1-1,1 1 0,-1-1 0,0 0 0,-7 5 1,-9 7-1872,-40 24 1,28-20 728,10-6 421,-35 24-2335,19-15-1727,16-10-3315,15-8 5416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0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48 492,'-33'6'5526,"22"-4"-1630,0 0 1,-1 0 0,-20 8 0,49-16 2351,9 0-3852,66-14-3088,-83 18 1138,-6 2-548,151-28-1588,-102 22-5454,0 4-8683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0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67 308,'-37'21'9508,"-4"0"8335,44-23-15711,11-4-1422,84-7-810,20-4-5223,-97 12 1076,0-2 0,0-1 0,-1 0 0,37-21 0,-40 15 596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0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96 2212,'-24'-35'7023,"21"30"-5616,-1-1-1,1 0 1,-1 1-1,-1 0 1,1 0-1,-1 0 1,-5-5-1,-7-4 7792,24 21-9112,21 19-68,1-2 0,2-2 0,54 33 0,-2-17 26,-83-37 39,0 0-1,0-1 0,1 1 1,-1 0-1,0 0 0,0-1 1,0 1-1,0 0 1,0-1-1,0 1 0,0 0 1,0 0-1,0-1 0,-1 1 1,1 0-1,0-1 0,0 1 1,-1 0-1,1-1 0,0 1 1,-1-1-1,1 1 0,-1 0 1,1-1-1,0 1 0,-1-1 1,0 1-1,-21 31 448,8-13-491,-91 173-294,19-33-5721,62-120-1414,-56 70-1,42-64 2305,-2-1 114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37:3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270 249 760,'-14'-3'17874,"13"3"-17377,-4 8 5264,1 5-4020,-59 171 1688,35-109-3441,-22 51-2831,-5-1-7862,17-37-1344,26-63 7804</inkml:trace>
  <inkml:trace contextRef="#ctx0" brushRef="#br0" timeOffset="1">1339 105 2600,'4'-11'3275,"-1"0"0,0 0-1,-1 0 1,0 0 0,0-20 0,-1 24-972,-1-4 2295,0 11-4564,-1 0-1,1-1 1,0 1-1,0 0 1,-1 0-1,1 0 1,0 0-1,0 0 1,-1 0-1,1 0 1,0 0-1,0 0 1,0 0-1,-1 0 1,1 0-1,0 0 1,0 0-1,-1 0 1,1 0-1,0 0 1,0 1-1,-1-1 1,1 0-1,0 0 1,0 0-1,0 0 1,-1 0-1,1 0 1,0 1-1,0-1 1,0 0-1,0 0 1,-1 0-1,1 0 1,0 1-1,0-1 1,0 0-1,0 0 1,0 1-1,0-1 1,0 0-1,0 0 1,0 0-1,0 1 1,-1-1-1,-2 6 16,-1 0-1,1-1 0,0 1 0,1 0 0,-1 0 0,-1 7 0,-6 16 55,-33 60 10,4 1-1,-51 184 1,80-229-708,6-21-185,-1-1-1,-9 24 1,10-38-1040,1-1 1,-1 0-1,-1 0 1,0 0-1,-6 8 1,10-16 1283,0 1 1,1 0 0,-1-1-1,0 1 1,0-1 0,0 1-1,0-1 1,0 1 0,0-1-1,0 1 1,0-1 0,0 0-1,0 0 1,-1 0 0,1 0-1,0 1 1,0-1 0,0-1-1,0 1 1,0 0 0,0 0-1,0 0 1,0 0 0,-2-1-1,-5-3-3560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0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172 208 2184,'-9'-38'8670,"4"-18"-2580,3 31-3333,1 23-2505,0 0 0,1 0-1,0 1 1,-1-1-1,1 0 1,0 0 0,0 0-1,0 0 1,0 0 0,0 0-1,0 1 1,1-1 0,-1 0-1,1 0 1,-1 0 0,1 1-1,-1-1 1,1 0-1,0 0 1,0 1 0,0-1-1,0 1 1,0-1 0,1 1-1,-1-1 1,0 1 0,1 0-1,-1 0 1,2-2-1,3-1-88,0 0-1,0 0 1,0 0-1,0 1 1,0 0-1,1 0 0,0 0 1,-1 1-1,1 0 1,12-2-1,-16 4-142,0 0 0,0 0-1,0 0 1,0 0 0,0 1 0,0-1 0,0 1-1,0 0 1,0 0 0,0 0 0,0 0-1,0 0 1,0 1 0,-1-1 0,1 1-1,0 0 1,-1 0 0,1 0 0,-1 0-1,0 0 1,0 0 0,0 1 0,0-1-1,0 1 1,-1 0 0,3 3 0,0 2 19,-1 0 0,0 0 0,-1 0 0,1 1 0,-2-1 0,1 1 0,-1-1 0,0 1 0,-1 0 0,0-1 0,0 1 0,-1 0 0,0-1 0,-1 1 0,0-1 0,0 1-1,-6 12 1,-1 1-15,-1 0 0,-1 0 0,0-1 0,-2-1 0,-18 22-1,14-20-77,-1 0-1,-1-1 0,0-1 1,-2-1-1,-1-1 0,0-1 1,-28 16-1,49-32 23,-1 0-1,1 0 1,-1 0 0,1 0 0,-1 0-1,1-1 1,-1 1 0,1-1-1,-1 1 1,0-1 0,1 0-1,-1 0 1,0 0 0,1 1 0,-1-1-1,0-1 1,1 1 0,-1 0-1,0 0 1,1-1 0,-1 1-1,0-1 1,1 1 0,-1-1-1,-1-1 1,1 1-16,1-1-1,0 0 0,-1 1 1,1-1-1,0 0 0,0 0 1,1 0-1,-1 0 1,0 0-1,0 0 0,1 0 1,-1 0-1,1 0 1,0 0-1,0 0 0,0 0 1,0 0-1,0 0 1,1-4-1,0-3-39,0 1 0,2 0 0,-1 0 0,1-1 0,0 1 0,0 1 0,8-14 0,-2 7 49,1-1-1,20-22 0,-27 34 48,-1 0 0,1 0 1,0 0-1,0 1 0,0 0 0,1-1 0,-1 1 0,0 0 1,1 0-1,0 1 0,-1-1 0,1 1 0,0 0 0,0 0 1,-1 0-1,1 0 0,0 1 0,0 0 0,0-1 0,0 1 1,0 1-1,0-1 0,7 2 0,-6-1 38,-1 1 0,0 0 0,0 0 0,1 0 0,-1 0 0,0 1 0,-1 0 0,1 0 0,0 0 0,-1 0 0,0 0 0,0 1 0,0-1 0,0 1 0,0 0 0,-1 0 0,1 0 0,-1 0 0,3 9 0,1 5-28,-2 1 0,0 0 0,-1 0 1,-1 0-1,0 27 0,1 15-3684,2-43-673,0-13-434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0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88 155 2780,'-1'-11'3317,"0"0"0,0 0 0,-1 0 1,0 1-1,-7-21 0,7 23-1446,-2-14 1361,4 22-3165,0 0 0,0-1-1,0 1 1,0-1 0,0 1 0,0 0-1,0-1 1,0 1 0,0-1-1,0 1 1,0 0 0,0-1 0,-1 1-1,1 0 1,0-1 0,0 1-1,0 0 1,-1-1 0,1 1 0,0 0-1,-1 0 1,1-1 0,0 1-1,0 0 1,-1 0 0,1-1 0,0 1-1,-1 0 1,1 0 0,-1 0 0,1 0-1,0 0 1,-1-1 0,0 1-1,0 2-48,0 0 0,0 1-1,0-1 1,0 0 0,0 0-1,0 0 1,0 1 0,1-1-1,-1 0 1,1 1 0,0-1-1,0 4 1,-2 4 14,-8 33 90,-22 112 139,30-139-257,0 1 0,1-1 0,2 0 0,-1 1 1,2-1-1,0 0 0,6 24 0,-7-37-7,0-1 0,-1 0 0,1 0 0,0 1 0,0-1 0,0 0 0,0 0 0,0 0 0,1 0 0,-1 0 0,0-1 0,1 1 0,0 0 0,-1-1 0,1 1 0,0-1 0,0 1 0,0-1 1,0 0-1,4 2 0,-4-2-7,1-1 0,0 1 0,-1-1-1,1 0 1,0 0 0,-1 0 0,1-1 0,0 1 0,0 0 0,-1-1 0,1 0 0,-1 1 0,1-1 0,-1 0 0,4-2 0,2-1-24,-1-1-1,0 0 0,0 0 1,0 0-1,-1-1 1,0 0-1,0 0 1,0-1-1,-1 1 1,7-11-1,-5 2 24,0 1 1,-1-2-1,-1 1 0,0 0 1,-1-1-1,0 0 0,-2 0 0,0 0 1,0 0-1,-2 0 0,0 0 1,-1-1-1,0 1 0,-1 0 0,-1 0 1,-8-24-1,8 32 13,0 0-1,0 1 1,-1 0 0,0 0-1,-1 0 1,1 0 0,-1 1-1,0-1 1,-9-7 0,12 12-8,1 1 0,-1-1 0,1 1 0,-1 0 1,0 0-1,1 0 0,-1 0 0,0 0 0,0 0 1,1 0-1,-1 0 0,0 1 0,0-1 0,0 0 0,0 1 1,0 0-1,0 0 0,0-1 0,0 1 0,0 1 1,0-1-1,0 0 0,0 0 0,0 1 0,0-1 1,0 1-1,0-1 0,0 1 0,0 0 0,0 0 0,1 0 1,-1 0-1,0 0 0,1 0 0,-1 1 0,0-1 1,1 0-1,0 1 0,-1-1 0,1 1 0,0 0 1,-2 2-1,0 1-129,0-1 0,0 1 0,1-1 1,0 1-1,0 0 0,0 0 0,0 0 1,0 6-1,1-6-490,1-1 1,-1 1 0,1 0-1,0-1 1,1 1 0,-1 0 0,1-1-1,1 6 1,1-2-956,0-1 1,0 1-1,1-1 0,0 0 1,0 1-1,0-2 1,1 1-1,0-1 0,1 1 1,7 6-1,7 4-2449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0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75 1480,'-13'-14'7112,"2"-3"4718,11 16-11624,0 1 0,0-1 0,0 1 0,0-1 0,1 0 0,-1 1 0,0-1 0,0 0 0,1 1 0,-1-1 0,0 1 0,0-1 0,1 1 0,-1-1 0,1 1 0,-1-1 0,0 1 0,1-1 0,-1 1 0,1-1 0,-1 1 0,1 0 0,-1-1 0,1 1 0,0 0 0,-1-1 0,2 1 0,16-10 1331,-5 6-1263,0 0-1,0 1 1,0 0 0,1 0-1,-1 2 1,0 0 0,1 0-1,20 2 1,36 9-1659,-1 4-4709,-43-10-2910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0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89 1252,'3'-32'6699,"-2"26"-5242,0 0 0,0 0 0,-1 0 0,0 0 0,0 0 0,-6-14 8130,6 20-9454,-5 13 2106,-1 19-1850,-58 251 1405,16-94-8767,43-152 485,5 0-4013,2-27 6116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0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22 190 2068,'-4'-6'1840,"1"-1"0,0 1 1,1-1-1,-1 0 0,1 0 0,-2-11 0,4 16-1450,-1 0 0,1 0-1,0-1 1,0 1 0,0 0-1,0 0 1,1 0 0,-1-1 0,1 1-1,-1 0 1,1 0 0,-1 0 0,1 0-1,0 0 1,0 0 0,0 0-1,1 0 1,-1 0 0,0 0 0,1 0-1,-1 1 1,1-1 0,-1 1 0,4-3-1,0 0-106,0 1-1,1 0 0,-1 0 0,1 0 1,0 1-1,0 0 0,0 0 0,0 0 1,0 1-1,0 0 0,0 0 1,1 1-1,5-1 0,-8 2-264,-1-1 0,0 1 0,1 0 1,-1 0-1,0 0 0,1 0 0,-1 0 0,0 1 0,0-1 0,0 1 0,0 0 1,-1 0-1,1 0 0,0 0 0,-1 1 0,1-1 0,-1 1 0,0-1 0,0 1 1,0 0-1,0 0 0,-1 0 0,1 0 0,-1 0 0,2 4 0,0 3 17,-1 0 0,1 0-1,-2 0 1,1 0 0,-2 0-1,1 0 1,-1 1 0,-1-1-1,0 0 1,0 0 0,-1 0-1,0 0 1,-1 0 0,0 0-1,-1-1 1,-6 13 0,-9 15 18,-1-1 0,-40 54 0,55-83-52,-17 26-170,19-34-135,2-5 17,3-9-243,11-19-497,1 0 1,33-56-1,49-58 379,27-15 1628,-158 233 1115,17-40-1727,1 1 1,2 0 0,-16 47-1,28-69-411,0 2-1,0-1 1,1 0-1,1 1 1,-1-1-1,2 1 1,-1-1-1,2 1 1,-1-1-1,2 1 1,-1-1-1,1 0 0,1 1 1,0-1-1,7 17 1,-9-25-274,0-1 0,0 1-1,1 0 1,-1 0 0,0-1 0,1 1 0,-1 0 0,1-1-1,0 0 1,0 1 0,-1-1 0,1 0 0,0 0-1,0 0 1,0 0 0,0 0 0,0 0 0,1-1 0,-1 1-1,0-1 1,0 0 0,0 1 0,0-1 0,4 0-1,5-1-2533,-1 0 0,1-1 0,19-5 0,-15 3 322,11-1-1776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0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53 2620,'-47'4'10968,"22"-3"5453,59-14-16251,0 2 0,67-13 0,-87 21-240,-4 1-417,-5 1 349,0 0 0,0 0 1,1 0-1,-1 1 0,9 0 0,-12 0-477,-1 0 0,1 1 0,0-1 0,0 1 0,-1-1 0,1 1 0,0 0 0,-1 0 0,1 0 0,-1 0 1,1 0-1,1 1 0,8 6-6081</inkml:trace>
  <inkml:trace contextRef="#ctx0" brushRef="#br0" timeOffset="1">97 206 3192,'-79'33'18815,"62"-25"-12873,28-11-2859,16 1-2671,4 0-902,9-4-890,75-15-11997,-57 12 4113,-33 6 4795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0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155 199 1404,'-9'-38'10955,"8"33"-10374,1-1 0,0 1 0,1 0 0,0-1 0,0 1 1,0-1-1,0 1 0,4-8 0,-3 6-66,0 1 1,1-1-1,0 1 0,1 0 1,-1 0-1,1 0 1,1 0-1,-1 1 0,1-1 1,0 1-1,0 0 1,0 1-1,0-1 0,1 1 1,0 0-1,0 0 0,11-4 1,-15 7-474,-1 0 0,1 1 0,-1-1 0,1 1 0,0-1-1,-1 1 1,1 0 0,-1-1 0,1 1 0,0 0 0,-1 0 0,1 0 0,0 0 0,-1 1 0,1-1 0,0 0 0,-1 1 0,1-1 0,-1 1 0,4 1 0,-3-1-22,0 1 1,0 0 0,0 0 0,0 0 0,0 0 0,0 0-1,0 0 1,0 0 0,-1 1 0,0-1 0,2 4 0,1 2-9,-1-1 0,-1 1 1,0 0-1,0 0 0,0 0 1,-1 0-1,1 11 0,-3-4-2,0-1-1,-1 0 1,0-1-1,-1 1 1,0 0-1,-1-1 1,-1 1 0,0-1-1,-1 0 1,0-1-1,-1 0 1,0 0-1,-1 0 1,0-1-1,-1 0 1,-1 0-1,0-1 1,0 0-1,-13 9 1,-13 6-157,32-23-9,5-4-24,18-14-210,-15 14 376,-1 0 0,1 0 0,0 0 0,-1 0 0,1 0 0,0 1 0,0 0 1,0 0-1,0 0 0,0 0 0,1 1 0,-1-1 0,0 1 0,0 0 0,0 0 1,1 1-1,-1-1 0,0 1 0,0 0 0,0 0 0,0 0 0,0 1 1,0-1-1,0 1 0,-1 0 0,1 0 0,-1 0 0,1 1 0,4 4 0,-6-5 46,-1 0 0,1 0 0,-1 1 0,0-1 0,0 0-1,0 1 1,0-1 0,0 0 0,0 1 0,-1-1 0,1 1-1,-1-1 1,0 1 0,0 0 0,0-1 0,0 1 0,0-1-1,0 1 1,-1-1 0,1 1 0,-1-1 0,0 1-1,0-1 1,0 0 0,0 1 0,0-1 0,-2 2 0,-4 8 188,0 0 1,-1-1 0,-14 17-1,21-28-208,-6 9 54,-1-1 0,-1-1 0,1 0 0,-1 0 0,-1-1 0,1 0 0,-1 0-1,-13 5 1,16-8-118,-1 0-1,0 0 1,0-1 0,0 0-1,0-1 1,0 1-1,0-1 1,0-1-1,0 0 1,0 0-1,-1-1 1,-7-1-1,14 2-222,-1-1 0,1 1-1,0-1 1,-1 0-1,1 0 1,0 0 0,0 0-1,0 0 1,0 0-1,0 0 1,0-1 0,0 1-1,0-1 1,1 0-1,-1 1 1,0-1 0,1 0-1,-1 0 1,1 0-1,0 0 1,0 0 0,0 0-1,0 0 1,0-1-1,0 1 1,1 0 0,-1 0-1,1-1 1,-1 1-1,1-1 1,0 1 0,0 0-1,0-1 1,1-2 0,0-3-1124,0 0 0,1 1 1,0-1-1,0 1 0,1-1 1,0 1-1,0 0 1,1 0-1,6-9 0,10-9-2613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0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22 115 2268,'-3'-3'1191,"1"0"0,0 0 0,0 0 0,0-1 0,0 1 0,0 0 0,1-1 0,0 1 0,0-1 0,0 0 0,0 1 0,0-1 0,1 0 0,-1-5 0,2 7-924,-1 0-1,1 1 1,-1-1 0,1 1-1,-1-1 1,1 1 0,0-1-1,0 1 1,0 0-1,0-1 1,0 1 0,0 0-1,0 0 1,0 0 0,1 0-1,-1 0 1,0 0-1,1 0 1,-1 0 0,1 0-1,2 0 1,1-2-49,-1 1 0,2 0-1,-1 0 1,0 1 0,7-2 0,-7 2-140,0 1 0,-1 0 0,1 0 0,0 0 0,0 0 1,0 1-1,0 0 0,-1 0 0,1 0 0,0 0 0,-1 1 0,8 3 0,-10-4-42,0 1 0,1 0 0,-1-1 1,0 1-1,0 0 0,0 0 0,0 0 0,0 0 0,-1 0 0,1 1 0,-1-1 0,1 1 0,-1-1 0,0 1 0,0-1 0,0 1 0,0-1 0,-1 1 0,1 0 0,-1 0 0,1-1 0,-1 1 0,0 3 0,-1 6 78,0-1 1,0 0-1,-1 0 1,0 0-1,-1 0 1,0 0-1,-1-1 1,0 1-1,-8 13 1,-7 6 49,-35 46 0,3-3-376,50-73 183,1 1-1,-1-1 1,1 0 0,0 0 0,0 1-1,-1-1 1,1 0 0,0 1 0,-1-1-1,1 1 1,0-1 0,0 0 0,0 1 0,-1-1-1,1 1 1,0-1 0,0 0 0,0 1-1,0-1 1,0 1 0,0-1 0,0 1 0,0-1-1,0 1 1,0-1 0,0 0 0,0 1-1,12-8-433,25-25 29,-31 26 307,41-41-484,49-60 0,-36 36 339,16-27 179,-74 96 139,0 0 0,-1 0 0,1 0 0,-1 0 1,1 0-1,-1-1 0,0 1 0,0 0 0,0-1 0,1-2 0,-2 5-35,0 0 0,0 0 0,0 0 1,0-1-1,0 1 0,0 0 0,0 0 0,0 0 0,0 0 1,0 0-1,0 0 0,0 0 0,0-1 0,0 1 0,0 0 1,0 0-1,0 0 0,-1 0 0,1 0 0,0 0 0,0 0 1,0 0-1,0-1 0,0 1 0,0 0 0,0 0 0,0 0 0,0 0 1,-1 0-1,1 0 0,0 0 0,0 0 0,0 0 0,0 0 1,0 0-1,0 0 0,0 0 0,-1 0 0,1 0 0,0 0 1,0 0-1,0 0 0,0 0 0,0 0 0,0 0 0,-1 0 1,1 0-1,0 0 0,0 0 0,0 0 0,0 0 0,0 0 1,0 0-1,0 0 0,-1 0 0,-14 11 360,2 1-273,1 0 0,0 1 0,1 0 0,1 0 0,0 1 1,1 0-1,0 1 0,1 0 0,1 1 0,0 0 0,1 0 0,1 0 0,0 0 0,-4 35 0,9-48-94,-1 1-1,1 0 0,0-1 0,1 1 0,-1 0 0,1-1 0,-1 1 1,1-1-1,0 1 0,1-1 0,-1 1 0,0-1 0,1 0 1,0 0-1,0 1 0,3 3 0,-1-3 0,-1 0-1,2-1 1,-1 1 0,0-1 0,1 0-1,-1 0 1,1 0 0,0 0-1,0-1 1,5 2 0,4 0-8,0 0 1,0-1-1,0-1 1,0 0-1,1-1 1,-1 0-1,23-3 1,18-7-881,-68-2-10013,9 9 9042,0 0-1,0 0 0,-1 0 1,1 1-1,0 0 0,-8-1 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0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237 248 896,'-3'-5'1582,"0"-1"0,0 1 0,1-1 0,0 0-1,0 0 1,-3-12 0,3 8-311,1 0 0,1 0-1,-1 0 1,2-11 0,0 12-419,0-1 0,0 1 0,1 0 0,1-1 0,-1 1 0,2 0 0,-1 0 0,1 1 0,0-1 0,8-10 0,-11 18-795,0-1 1,0 0-1,1 0 0,-1 1 0,0-1 0,1 1 0,-1-1 1,1 1-1,0 0 0,0-1 0,-1 1 0,1 0 0,0 0 1,0 0-1,0 1 0,0-1 0,0 0 0,0 1 0,0-1 1,0 1-1,1 0 0,-1-1 0,0 1 0,0 0 0,0 1 1,0-1-1,3 0 0,-3 2-51,1-1 0,0 0 0,0 1 0,0-1 0,-1 1 0,1 0-1,-1 0 1,1 0 0,-1 0 0,0 1 0,0-1 0,0 1 0,0-1 0,0 1 0,-1-1 0,1 1 0,2 6 0,1 4 17,0 1 1,-1 0-1,0 0 0,-2 0 1,1 1-1,-2-1 1,1 1-1,-2 0 1,0-1-1,-1 1 1,-1-1-1,0 1 0,-1-1 1,0 0-1,-1 0 1,-1 0-1,-10 23 1,7-21-32,0-1 1,-1-1 0,-1 1-1,0-2 1,0 1 0,-2-1-1,1-1 1,-2 0 0,0-1-1,0 0 1,-1-1 0,0 0-1,-1-1 1,-30 13 0,39-19-36,-1-1 0,0 0 1,0 0-1,0-1 0,-1 0 0,1 0 1,-14-1-1,19 0 22,-1 0 0,0 0 0,1-1 0,-1 1 0,1-1 0,-1 1-1,1-1 1,-1 0 0,1 0 0,0 0 0,-1 0 0,1-1 0,0 1 0,0-1 0,0 1 0,0-1 0,0 0 0,0 0-1,0 0 1,1 0 0,-1 0 0,1 0 0,-1 0 0,-1-5 0,1 1 6,1 0-1,-1 0 1,1 0-1,1-1 1,-1 1 0,1 0-1,0-1 1,0 1-1,1 0 1,0-1 0,0 1-1,0 0 1,1 0-1,0 0 1,0 0 0,1 0-1,0 0 1,5-9-1,-2 6 21,0 0 0,1 0 0,0 0 0,0 0 0,1 1 0,0 0 0,1 1 0,-1 0 0,1 0 0,11-5 0,-17 10 9,-1 1 0,1 0 1,-1-1-1,1 1 0,0 0 1,0 0-1,0 1 0,0-1 0,-1 1 1,1-1-1,0 1 0,0 0 0,0 0 1,0 0-1,0 1 0,0-1 0,0 0 1,5 3-1,-5-2 11,1 1 1,-1 0-1,0 0 1,-1 0 0,1 0-1,0 1 1,0-1-1,-1 1 1,0 0-1,1-1 1,-1 1-1,0 0 1,2 5-1,1 3 27,-1 0 0,0 0 0,0 0 0,-1 0 1,-1 1-1,0-1 0,0 1 0,-1 16 0,-3 101 137,0-2-4015,2-124 3239,0 1-1,0-1 0,1 0 1,-1 1-1,1-1 0,-1 0 1,1 0-1,0 0 0,2 4 0,-2-6 21,0 0 0,0 1 0,-1-1 0,1 0 0,0 0 0,1 0 0,-1 0 0,0 0 0,0 0 0,0 0 0,1 0 0,-1 0 0,0 0 0,1-1 0,-1 1 0,1-1 0,-1 1 0,1-1 0,-1 1 0,1-1 0,2 1 0,9-3-3718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0:59:0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12 142 2600,'-2'-3'1073,"0"-1"0,1 1-1,-1 0 1,1-1 0,0 1-1,0-1 1,1 1 0,-1-1 0,1 1-1,-1-1 1,1 0 0,1-5-1,-1 5-413,1 1 0,0-1 0,0 0 0,0 1 0,0 0 0,1-1 0,0 1 0,-1 0 0,1 0 0,0-1 0,3-1 0,-1 0-371,0 1 0,1 0 0,0 0 1,-1 0-1,1 0 0,1 1 0,-1 0 0,0 0 1,1 1-1,-1-1 0,1 1 0,0 0 0,0 1 1,0 0-1,6-1 0,-9 1-273,-1 1 1,1 0-1,-1 0 0,1 1 1,-1-1-1,1 0 0,-1 1 1,0 0-1,1-1 0,-1 1 1,0 0-1,1 0 0,-1 0 1,0 1-1,0-1 0,0 0 1,0 1-1,0-1 0,0 1 1,-1 0-1,1 0 0,0 0 1,-1 0-1,0 0 0,1 0 1,-1 0-1,0 0 0,0 0 1,0 1-1,0-1 0,1 4 1,0 2 38,0 0 1,0 0 0,-1 0 0,0 1 0,0-1 0,-1 1 0,-1 15-1,-2-6-21,-1 0 0,0 0 0,-2-1 0,0 0 0,0 0 0,-2-1 0,0 0 0,-1 0 0,0 0 0,-2-1 0,1-1 0,-16 16-1,6-11-158,19-18 90,1 0 1,-1-1 0,1 1 0,-1-1 0,1 1-1,-1-1 1,1 1 0,-1-1 0,0 1 0,1-1-1,-1 1 1,0-1 0,1 0 0,-1 0 0,0 1-1,0-1 1,1 0 0,-1 0 0,0 0 0,0 0-1,1 0 1,-1 1 0,0-2 0,0 1 0,0 0-1,1 0 1,-1 0 0,0 0 0,0-1 0,0-1-106,1-1 1,-1 1 0,1-1-1,0 0 1,0 1-1,0-1 1,1 1 0,-1-1-1,0 1 1,1-1-1,0 1 1,0-1 0,-1 1-1,3-4 1,-1 2-127,3-11-301,2 1 0,0 0 0,0 0 0,15-19 0,43-49-633,-37 48 946,58-57 931,-77 84 474,-7 5 124,-6 6-486,0 0-638,1 1 0,0-1 0,0 1 1,0-1-1,-4 11 0,-4 5 110,1-4-70,0 1-1,2-1 1,0 2-1,1-1 1,-8 28 0,13-38-378,1 0-1,0 0 1,0 1 0,0-1 0,1 0 0,0 1 0,0-1 0,1 0 0,0 1 0,0-1 0,0 0 0,1 0-1,1 0 1,-1 0 0,1 0 0,0 0 0,5 6 0,-7-11-130,0-1-1,0 1 1,1-1-1,-1 0 1,1 0-1,-1 0 1,1 0-1,-1 0 1,1 0-1,0 0 1,0 0 0,-1-1-1,1 1 1,0-1-1,0 1 1,0-1-1,0 1 1,-1-1-1,1 0 1,0 0-1,0 0 1,0 0 0,0-1-1,3 0 1,6-1-1992,0 0 0,0-2 1,11-4-1,-10 4 114,13-5-1579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N" dirty="0"/>
              <a:t>CDS 1 2023 MATH ALGEBRA CLASS-2 </a:t>
            </a:r>
          </a:p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6789F-3FD9-4151-BF17-9555B9B0605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593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CF57-A0AA-4146-9B71-3DFC93CBA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B7698-F3CB-401B-B2F6-0A543BC22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2B53B-CFDA-4302-A030-A1154FFE2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FDEA-254B-451C-A031-4C2A9404A81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85887-870A-4EC6-995B-F7E9D536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52AD6-DFA1-48DB-A58B-55C7027C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555-DE0E-4F28-8766-1108FA0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94A7-8347-4019-96AC-6B9B6F2E6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7896B-A5D7-4AE5-9738-9BBE8DC4A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9ECDC-6AD2-4AA8-8C17-AEB082A4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FDEA-254B-451C-A031-4C2A9404A81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9AFC6-2B31-4B2D-8E5B-0410FA8E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E76F7-2A1A-445A-8483-CCA93886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555-DE0E-4F28-8766-1108FA0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2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34C7B-CCC6-420D-802C-55E429B97D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8E175-889A-490E-BAEF-35D41CE61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F8C4D-E341-4483-AF98-9CFDAE31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FDEA-254B-451C-A031-4C2A9404A81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8D528-EDA1-4A85-B948-0601742A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3D6C-A93F-4136-91F4-E934246B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555-DE0E-4F28-8766-1108FA0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C9C9D-40FB-4DE7-A2B5-666CB9AC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D62CB-4C88-4C49-B259-B9BDC7916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5E891-102D-4F6B-8FE1-8C34321A3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FDEA-254B-451C-A031-4C2A9404A81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66B93-C507-4FE9-A013-017FE14B8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F3CA9-F535-4E63-9D76-9953F7FA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555-DE0E-4F28-8766-1108FA0FD2A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70A4F5D-8645-4D15-1A5C-85A5267715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559" y="177539"/>
            <a:ext cx="1377820" cy="3224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32A78F-2DA3-E488-242B-3C067AD927C5}"/>
              </a:ext>
            </a:extLst>
          </p:cNvPr>
          <p:cNvSpPr txBox="1"/>
          <p:nvPr userDrawn="1"/>
        </p:nvSpPr>
        <p:spPr>
          <a:xfrm>
            <a:off x="324213" y="206324"/>
            <a:ext cx="53784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CDS &amp; AFCAT 2 2024 LIVE CLASS - MATHS - PART 2</a:t>
            </a:r>
          </a:p>
        </p:txBody>
      </p:sp>
    </p:spTree>
    <p:extLst>
      <p:ext uri="{BB962C8B-B14F-4D97-AF65-F5344CB8AC3E}">
        <p14:creationId xmlns:p14="http://schemas.microsoft.com/office/powerpoint/2010/main" val="236244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75F2-267E-4E1B-B178-3326827F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ED062-A3AA-4B82-B7F2-8466153B1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42E02-FF2C-4248-B81B-FE2692B8B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FDEA-254B-451C-A031-4C2A9404A81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10427-AEE8-473E-B960-268CC8F0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151A6-0503-4A2B-89CF-30313BE3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555-DE0E-4F28-8766-1108FA0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9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4F7FD-2E1B-4ED5-BD8E-EDC434B4A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EABA-2C75-48DD-AD18-4D1A5E944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6900E-2C72-49EB-A99A-720C2F89B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2B0F5-10CC-4B60-A344-221F60AB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FDEA-254B-451C-A031-4C2A9404A81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190ED-0D80-4A18-9129-E2E5AFE2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F88F4-7252-4AB3-8686-6E80635B2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555-DE0E-4F28-8766-1108FA0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1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3E57D-8B22-44F3-A552-6D60CBF1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CBAF9-6026-4329-AF08-5FAB75754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87AA6-F9BE-4B0C-9874-B26AB6183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71FF0-DCBB-4692-835A-C296CB896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C1760-DA8C-4360-92C4-8828C6A04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39ECA6-BC67-46BE-954D-927A1EC01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FDEA-254B-451C-A031-4C2A9404A81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BF3A25-C275-4048-AB8F-512ECE01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B8068-FD19-45D5-9C4E-E6FB6ACD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555-DE0E-4F28-8766-1108FA0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0D6B-18AA-4355-A74C-9E1D7B31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CA900-6450-42B1-8789-936972428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FDEA-254B-451C-A031-4C2A9404A81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B87386-C494-4C20-B46B-A0D41485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2918F-C7C8-47FB-937E-0C86FF31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555-DE0E-4F28-8766-1108FA0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1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BFC41-40C7-4C69-95C6-312A89AF6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FDEA-254B-451C-A031-4C2A9404A81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6E375-EDD0-4CE7-8F9C-16BC3305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FD8F8-12D4-4C6C-B5D8-5336E601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555-DE0E-4F28-8766-1108FA0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9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2D58-5FA6-4BFB-BC8E-6CF74840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CC707-620B-4911-AFD4-0B316A944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60741-D2A7-4C20-89D0-58A7F9792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48C22-A1AB-4D7E-8F52-2CB5F785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FDEA-254B-451C-A031-4C2A9404A81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48328-5590-4C6A-AC9E-62EF1FF47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ED892-108D-405B-BC06-56743D09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555-DE0E-4F28-8766-1108FA0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E233-ADC4-4A61-A72E-322E3F00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97ED1B-D3A1-4AB9-AD73-1A79E82657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CA1A4-D3FF-4801-A222-F75DD08B5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6006B-FE71-4272-81A7-ECDFA102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FDEA-254B-451C-A031-4C2A9404A81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B8FE2-0DCD-423B-A453-7238FC6D1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32D510-ED15-4F33-8CA9-B25D6C29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5F555-DE0E-4F28-8766-1108FA0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5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F9684-720A-4430-B6A1-045A6A71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C0081-B9AB-4CFB-BE9A-61E4336F9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FB1FF-1FD8-49C3-94B5-6DBDF7D59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FFDEA-254B-451C-A031-4C2A9404A81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F215E-76A4-49D1-B0D2-5E11E4D61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6E98C-A180-4161-B26C-E575F4364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5F555-DE0E-4F28-8766-1108FA0FD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3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28.png"/><Relationship Id="rId299" Type="http://schemas.openxmlformats.org/officeDocument/2006/relationships/image" Target="../media/image919.png"/><Relationship Id="rId21" Type="http://schemas.openxmlformats.org/officeDocument/2006/relationships/image" Target="../media/image780.png"/><Relationship Id="rId63" Type="http://schemas.openxmlformats.org/officeDocument/2006/relationships/image" Target="../media/image801.png"/><Relationship Id="rId159" Type="http://schemas.openxmlformats.org/officeDocument/2006/relationships/image" Target="../media/image849.png"/><Relationship Id="rId324" Type="http://schemas.openxmlformats.org/officeDocument/2006/relationships/customXml" Target="../ink/ink1003.xml"/><Relationship Id="rId366" Type="http://schemas.openxmlformats.org/officeDocument/2006/relationships/customXml" Target="../ink/ink1024.xml"/><Relationship Id="rId170" Type="http://schemas.openxmlformats.org/officeDocument/2006/relationships/customXml" Target="../ink/ink926.xml"/><Relationship Id="rId226" Type="http://schemas.openxmlformats.org/officeDocument/2006/relationships/customXml" Target="../ink/ink954.xml"/><Relationship Id="rId268" Type="http://schemas.openxmlformats.org/officeDocument/2006/relationships/customXml" Target="../ink/ink975.xml"/><Relationship Id="rId32" Type="http://schemas.openxmlformats.org/officeDocument/2006/relationships/customXml" Target="../ink/ink857.xml"/><Relationship Id="rId74" Type="http://schemas.openxmlformats.org/officeDocument/2006/relationships/customXml" Target="../ink/ink878.xml"/><Relationship Id="rId128" Type="http://schemas.openxmlformats.org/officeDocument/2006/relationships/customXml" Target="../ink/ink905.xml"/><Relationship Id="rId335" Type="http://schemas.openxmlformats.org/officeDocument/2006/relationships/image" Target="../media/image937.png"/><Relationship Id="rId377" Type="http://schemas.openxmlformats.org/officeDocument/2006/relationships/image" Target="../media/image958.png"/><Relationship Id="rId5" Type="http://schemas.openxmlformats.org/officeDocument/2006/relationships/image" Target="../media/image772.png"/><Relationship Id="rId181" Type="http://schemas.openxmlformats.org/officeDocument/2006/relationships/image" Target="../media/image860.png"/><Relationship Id="rId237" Type="http://schemas.openxmlformats.org/officeDocument/2006/relationships/image" Target="../media/image888.png"/><Relationship Id="rId402" Type="http://schemas.openxmlformats.org/officeDocument/2006/relationships/customXml" Target="../ink/ink1042.xml"/><Relationship Id="rId279" Type="http://schemas.openxmlformats.org/officeDocument/2006/relationships/image" Target="../media/image909.png"/><Relationship Id="rId43" Type="http://schemas.openxmlformats.org/officeDocument/2006/relationships/image" Target="../media/image791.png"/><Relationship Id="rId139" Type="http://schemas.openxmlformats.org/officeDocument/2006/relationships/image" Target="../media/image839.png"/><Relationship Id="rId290" Type="http://schemas.openxmlformats.org/officeDocument/2006/relationships/customXml" Target="../ink/ink986.xml"/><Relationship Id="rId304" Type="http://schemas.openxmlformats.org/officeDocument/2006/relationships/customXml" Target="../ink/ink993.xml"/><Relationship Id="rId346" Type="http://schemas.openxmlformats.org/officeDocument/2006/relationships/customXml" Target="../ink/ink1014.xml"/><Relationship Id="rId388" Type="http://schemas.openxmlformats.org/officeDocument/2006/relationships/customXml" Target="../ink/ink1035.xml"/><Relationship Id="rId85" Type="http://schemas.openxmlformats.org/officeDocument/2006/relationships/image" Target="../media/image812.png"/><Relationship Id="rId150" Type="http://schemas.openxmlformats.org/officeDocument/2006/relationships/customXml" Target="../ink/ink916.xml"/><Relationship Id="rId192" Type="http://schemas.openxmlformats.org/officeDocument/2006/relationships/customXml" Target="../ink/ink937.xml"/><Relationship Id="rId206" Type="http://schemas.openxmlformats.org/officeDocument/2006/relationships/customXml" Target="../ink/ink944.xml"/><Relationship Id="rId413" Type="http://schemas.openxmlformats.org/officeDocument/2006/relationships/image" Target="../media/image976.png"/><Relationship Id="rId248" Type="http://schemas.openxmlformats.org/officeDocument/2006/relationships/customXml" Target="../ink/ink965.xml"/><Relationship Id="rId12" Type="http://schemas.openxmlformats.org/officeDocument/2006/relationships/customXml" Target="../ink/ink847.xml"/><Relationship Id="rId108" Type="http://schemas.openxmlformats.org/officeDocument/2006/relationships/customXml" Target="../ink/ink895.xml"/><Relationship Id="rId315" Type="http://schemas.openxmlformats.org/officeDocument/2006/relationships/image" Target="../media/image927.png"/><Relationship Id="rId357" Type="http://schemas.openxmlformats.org/officeDocument/2006/relationships/image" Target="../media/image948.png"/><Relationship Id="rId54" Type="http://schemas.openxmlformats.org/officeDocument/2006/relationships/customXml" Target="../ink/ink868.xml"/><Relationship Id="rId96" Type="http://schemas.openxmlformats.org/officeDocument/2006/relationships/customXml" Target="../ink/ink889.xml"/><Relationship Id="rId161" Type="http://schemas.openxmlformats.org/officeDocument/2006/relationships/image" Target="../media/image850.png"/><Relationship Id="rId217" Type="http://schemas.openxmlformats.org/officeDocument/2006/relationships/image" Target="../media/image878.png"/><Relationship Id="rId399" Type="http://schemas.openxmlformats.org/officeDocument/2006/relationships/image" Target="../media/image969.png"/><Relationship Id="rId259" Type="http://schemas.openxmlformats.org/officeDocument/2006/relationships/image" Target="../media/image899.png"/><Relationship Id="rId23" Type="http://schemas.openxmlformats.org/officeDocument/2006/relationships/image" Target="../media/image781.png"/><Relationship Id="rId119" Type="http://schemas.openxmlformats.org/officeDocument/2006/relationships/image" Target="../media/image829.png"/><Relationship Id="rId270" Type="http://schemas.openxmlformats.org/officeDocument/2006/relationships/customXml" Target="../ink/ink976.xml"/><Relationship Id="rId326" Type="http://schemas.openxmlformats.org/officeDocument/2006/relationships/customXml" Target="../ink/ink1004.xml"/><Relationship Id="rId65" Type="http://schemas.openxmlformats.org/officeDocument/2006/relationships/image" Target="../media/image802.png"/><Relationship Id="rId130" Type="http://schemas.openxmlformats.org/officeDocument/2006/relationships/customXml" Target="../ink/ink906.xml"/><Relationship Id="rId368" Type="http://schemas.openxmlformats.org/officeDocument/2006/relationships/customXml" Target="../ink/ink1025.xml"/><Relationship Id="rId172" Type="http://schemas.openxmlformats.org/officeDocument/2006/relationships/customXml" Target="../ink/ink927.xml"/><Relationship Id="rId228" Type="http://schemas.openxmlformats.org/officeDocument/2006/relationships/customXml" Target="../ink/ink955.xml"/><Relationship Id="rId281" Type="http://schemas.openxmlformats.org/officeDocument/2006/relationships/image" Target="../media/image910.png"/><Relationship Id="rId337" Type="http://schemas.openxmlformats.org/officeDocument/2006/relationships/image" Target="../media/image938.png"/><Relationship Id="rId34" Type="http://schemas.openxmlformats.org/officeDocument/2006/relationships/customXml" Target="../ink/ink858.xml"/><Relationship Id="rId76" Type="http://schemas.openxmlformats.org/officeDocument/2006/relationships/customXml" Target="../ink/ink879.xml"/><Relationship Id="rId141" Type="http://schemas.openxmlformats.org/officeDocument/2006/relationships/image" Target="../media/image840.png"/><Relationship Id="rId379" Type="http://schemas.openxmlformats.org/officeDocument/2006/relationships/image" Target="../media/image959.png"/><Relationship Id="rId7" Type="http://schemas.openxmlformats.org/officeDocument/2006/relationships/image" Target="../media/image773.png"/><Relationship Id="rId183" Type="http://schemas.openxmlformats.org/officeDocument/2006/relationships/image" Target="../media/image861.png"/><Relationship Id="rId239" Type="http://schemas.openxmlformats.org/officeDocument/2006/relationships/image" Target="../media/image889.png"/><Relationship Id="rId390" Type="http://schemas.openxmlformats.org/officeDocument/2006/relationships/customXml" Target="../ink/ink1036.xml"/><Relationship Id="rId404" Type="http://schemas.openxmlformats.org/officeDocument/2006/relationships/customXml" Target="../ink/ink1043.xml"/><Relationship Id="rId250" Type="http://schemas.openxmlformats.org/officeDocument/2006/relationships/customXml" Target="../ink/ink966.xml"/><Relationship Id="rId292" Type="http://schemas.openxmlformats.org/officeDocument/2006/relationships/customXml" Target="../ink/ink987.xml"/><Relationship Id="rId306" Type="http://schemas.openxmlformats.org/officeDocument/2006/relationships/customXml" Target="../ink/ink994.xml"/><Relationship Id="rId45" Type="http://schemas.openxmlformats.org/officeDocument/2006/relationships/image" Target="../media/image792.png"/><Relationship Id="rId87" Type="http://schemas.openxmlformats.org/officeDocument/2006/relationships/image" Target="../media/image813.png"/><Relationship Id="rId110" Type="http://schemas.openxmlformats.org/officeDocument/2006/relationships/customXml" Target="../ink/ink896.xml"/><Relationship Id="rId348" Type="http://schemas.openxmlformats.org/officeDocument/2006/relationships/customXml" Target="../ink/ink1015.xml"/><Relationship Id="rId152" Type="http://schemas.openxmlformats.org/officeDocument/2006/relationships/customXml" Target="../ink/ink917.xml"/><Relationship Id="rId194" Type="http://schemas.openxmlformats.org/officeDocument/2006/relationships/customXml" Target="../ink/ink938.xml"/><Relationship Id="rId208" Type="http://schemas.openxmlformats.org/officeDocument/2006/relationships/customXml" Target="../ink/ink945.xml"/><Relationship Id="rId261" Type="http://schemas.openxmlformats.org/officeDocument/2006/relationships/image" Target="../media/image900.png"/><Relationship Id="rId14" Type="http://schemas.openxmlformats.org/officeDocument/2006/relationships/customXml" Target="../ink/ink848.xml"/><Relationship Id="rId56" Type="http://schemas.openxmlformats.org/officeDocument/2006/relationships/customXml" Target="../ink/ink869.xml"/><Relationship Id="rId317" Type="http://schemas.openxmlformats.org/officeDocument/2006/relationships/image" Target="../media/image928.png"/><Relationship Id="rId359" Type="http://schemas.openxmlformats.org/officeDocument/2006/relationships/image" Target="../media/image949.png"/><Relationship Id="rId98" Type="http://schemas.openxmlformats.org/officeDocument/2006/relationships/customXml" Target="../ink/ink890.xml"/><Relationship Id="rId121" Type="http://schemas.openxmlformats.org/officeDocument/2006/relationships/image" Target="../media/image830.png"/><Relationship Id="rId163" Type="http://schemas.openxmlformats.org/officeDocument/2006/relationships/image" Target="../media/image851.png"/><Relationship Id="rId219" Type="http://schemas.openxmlformats.org/officeDocument/2006/relationships/image" Target="../media/image879.png"/><Relationship Id="rId370" Type="http://schemas.openxmlformats.org/officeDocument/2006/relationships/customXml" Target="../ink/ink1026.xml"/><Relationship Id="rId230" Type="http://schemas.openxmlformats.org/officeDocument/2006/relationships/customXml" Target="../ink/ink956.xml"/><Relationship Id="rId25" Type="http://schemas.openxmlformats.org/officeDocument/2006/relationships/image" Target="../media/image782.png"/><Relationship Id="rId67" Type="http://schemas.openxmlformats.org/officeDocument/2006/relationships/image" Target="../media/image803.png"/><Relationship Id="rId272" Type="http://schemas.openxmlformats.org/officeDocument/2006/relationships/customXml" Target="../ink/ink977.xml"/><Relationship Id="rId328" Type="http://schemas.openxmlformats.org/officeDocument/2006/relationships/customXml" Target="../ink/ink1005.xml"/><Relationship Id="rId132" Type="http://schemas.openxmlformats.org/officeDocument/2006/relationships/customXml" Target="../ink/ink907.xml"/><Relationship Id="rId174" Type="http://schemas.openxmlformats.org/officeDocument/2006/relationships/customXml" Target="../ink/ink928.xml"/><Relationship Id="rId381" Type="http://schemas.openxmlformats.org/officeDocument/2006/relationships/image" Target="../media/image960.png"/><Relationship Id="rId241" Type="http://schemas.openxmlformats.org/officeDocument/2006/relationships/image" Target="../media/image890.png"/><Relationship Id="rId36" Type="http://schemas.openxmlformats.org/officeDocument/2006/relationships/customXml" Target="../ink/ink859.xml"/><Relationship Id="rId283" Type="http://schemas.openxmlformats.org/officeDocument/2006/relationships/image" Target="../media/image911.png"/><Relationship Id="rId339" Type="http://schemas.openxmlformats.org/officeDocument/2006/relationships/image" Target="../media/image939.png"/><Relationship Id="rId78" Type="http://schemas.openxmlformats.org/officeDocument/2006/relationships/customXml" Target="../ink/ink880.xml"/><Relationship Id="rId101" Type="http://schemas.openxmlformats.org/officeDocument/2006/relationships/image" Target="../media/image820.png"/><Relationship Id="rId143" Type="http://schemas.openxmlformats.org/officeDocument/2006/relationships/image" Target="../media/image841.png"/><Relationship Id="rId185" Type="http://schemas.openxmlformats.org/officeDocument/2006/relationships/image" Target="../media/image862.png"/><Relationship Id="rId350" Type="http://schemas.openxmlformats.org/officeDocument/2006/relationships/customXml" Target="../ink/ink1016.xml"/><Relationship Id="rId406" Type="http://schemas.openxmlformats.org/officeDocument/2006/relationships/customXml" Target="../ink/ink1044.xml"/><Relationship Id="rId9" Type="http://schemas.openxmlformats.org/officeDocument/2006/relationships/image" Target="../media/image774.png"/><Relationship Id="rId210" Type="http://schemas.openxmlformats.org/officeDocument/2006/relationships/customXml" Target="../ink/ink946.xml"/><Relationship Id="rId392" Type="http://schemas.openxmlformats.org/officeDocument/2006/relationships/customXml" Target="../ink/ink1037.xml"/><Relationship Id="rId252" Type="http://schemas.openxmlformats.org/officeDocument/2006/relationships/customXml" Target="../ink/ink967.xml"/><Relationship Id="rId294" Type="http://schemas.openxmlformats.org/officeDocument/2006/relationships/customXml" Target="../ink/ink988.xml"/><Relationship Id="rId308" Type="http://schemas.openxmlformats.org/officeDocument/2006/relationships/customXml" Target="../ink/ink995.xml"/><Relationship Id="rId47" Type="http://schemas.openxmlformats.org/officeDocument/2006/relationships/image" Target="../media/image793.png"/><Relationship Id="rId89" Type="http://schemas.openxmlformats.org/officeDocument/2006/relationships/image" Target="../media/image814.png"/><Relationship Id="rId112" Type="http://schemas.openxmlformats.org/officeDocument/2006/relationships/customXml" Target="../ink/ink897.xml"/><Relationship Id="rId154" Type="http://schemas.openxmlformats.org/officeDocument/2006/relationships/customXml" Target="../ink/ink918.xml"/><Relationship Id="rId361" Type="http://schemas.openxmlformats.org/officeDocument/2006/relationships/image" Target="../media/image950.png"/><Relationship Id="rId196" Type="http://schemas.openxmlformats.org/officeDocument/2006/relationships/customXml" Target="../ink/ink939.xml"/><Relationship Id="rId16" Type="http://schemas.openxmlformats.org/officeDocument/2006/relationships/customXml" Target="../ink/ink849.xml"/><Relationship Id="rId221" Type="http://schemas.openxmlformats.org/officeDocument/2006/relationships/image" Target="../media/image880.png"/><Relationship Id="rId263" Type="http://schemas.openxmlformats.org/officeDocument/2006/relationships/image" Target="../media/image901.png"/><Relationship Id="rId319" Type="http://schemas.openxmlformats.org/officeDocument/2006/relationships/image" Target="../media/image929.png"/><Relationship Id="rId58" Type="http://schemas.openxmlformats.org/officeDocument/2006/relationships/customXml" Target="../ink/ink870.xml"/><Relationship Id="rId123" Type="http://schemas.openxmlformats.org/officeDocument/2006/relationships/image" Target="../media/image831.png"/><Relationship Id="rId330" Type="http://schemas.openxmlformats.org/officeDocument/2006/relationships/customXml" Target="../ink/ink1006.xml"/><Relationship Id="rId165" Type="http://schemas.openxmlformats.org/officeDocument/2006/relationships/image" Target="../media/image852.png"/><Relationship Id="rId372" Type="http://schemas.openxmlformats.org/officeDocument/2006/relationships/customXml" Target="../ink/ink1027.xml"/><Relationship Id="rId232" Type="http://schemas.openxmlformats.org/officeDocument/2006/relationships/customXml" Target="../ink/ink957.xml"/><Relationship Id="rId274" Type="http://schemas.openxmlformats.org/officeDocument/2006/relationships/customXml" Target="../ink/ink978.xml"/><Relationship Id="rId27" Type="http://schemas.openxmlformats.org/officeDocument/2006/relationships/image" Target="../media/image783.png"/><Relationship Id="rId69" Type="http://schemas.openxmlformats.org/officeDocument/2006/relationships/image" Target="../media/image804.png"/><Relationship Id="rId134" Type="http://schemas.openxmlformats.org/officeDocument/2006/relationships/customXml" Target="../ink/ink908.xml"/><Relationship Id="rId80" Type="http://schemas.openxmlformats.org/officeDocument/2006/relationships/customXml" Target="../ink/ink881.xml"/><Relationship Id="rId155" Type="http://schemas.openxmlformats.org/officeDocument/2006/relationships/image" Target="../media/image847.png"/><Relationship Id="rId176" Type="http://schemas.openxmlformats.org/officeDocument/2006/relationships/customXml" Target="../ink/ink929.xml"/><Relationship Id="rId197" Type="http://schemas.openxmlformats.org/officeDocument/2006/relationships/image" Target="../media/image868.png"/><Relationship Id="rId341" Type="http://schemas.openxmlformats.org/officeDocument/2006/relationships/image" Target="../media/image940.png"/><Relationship Id="rId362" Type="http://schemas.openxmlformats.org/officeDocument/2006/relationships/customXml" Target="../ink/ink1022.xml"/><Relationship Id="rId383" Type="http://schemas.openxmlformats.org/officeDocument/2006/relationships/image" Target="../media/image961.png"/><Relationship Id="rId201" Type="http://schemas.openxmlformats.org/officeDocument/2006/relationships/image" Target="../media/image870.png"/><Relationship Id="rId222" Type="http://schemas.openxmlformats.org/officeDocument/2006/relationships/customXml" Target="../ink/ink952.xml"/><Relationship Id="rId243" Type="http://schemas.openxmlformats.org/officeDocument/2006/relationships/image" Target="../media/image891.png"/><Relationship Id="rId264" Type="http://schemas.openxmlformats.org/officeDocument/2006/relationships/customXml" Target="../ink/ink973.xml"/><Relationship Id="rId285" Type="http://schemas.openxmlformats.org/officeDocument/2006/relationships/image" Target="../media/image912.png"/><Relationship Id="rId17" Type="http://schemas.openxmlformats.org/officeDocument/2006/relationships/image" Target="../media/image778.png"/><Relationship Id="rId38" Type="http://schemas.openxmlformats.org/officeDocument/2006/relationships/customXml" Target="../ink/ink860.xml"/><Relationship Id="rId59" Type="http://schemas.openxmlformats.org/officeDocument/2006/relationships/image" Target="../media/image799.png"/><Relationship Id="rId103" Type="http://schemas.openxmlformats.org/officeDocument/2006/relationships/image" Target="../media/image821.png"/><Relationship Id="rId124" Type="http://schemas.openxmlformats.org/officeDocument/2006/relationships/customXml" Target="../ink/ink903.xml"/><Relationship Id="rId310" Type="http://schemas.openxmlformats.org/officeDocument/2006/relationships/customXml" Target="../ink/ink996.xml"/><Relationship Id="rId70" Type="http://schemas.openxmlformats.org/officeDocument/2006/relationships/customXml" Target="../ink/ink876.xml"/><Relationship Id="rId91" Type="http://schemas.openxmlformats.org/officeDocument/2006/relationships/image" Target="../media/image815.png"/><Relationship Id="rId145" Type="http://schemas.openxmlformats.org/officeDocument/2006/relationships/image" Target="../media/image842.png"/><Relationship Id="rId166" Type="http://schemas.openxmlformats.org/officeDocument/2006/relationships/customXml" Target="../ink/ink924.xml"/><Relationship Id="rId187" Type="http://schemas.openxmlformats.org/officeDocument/2006/relationships/image" Target="../media/image863.png"/><Relationship Id="rId331" Type="http://schemas.openxmlformats.org/officeDocument/2006/relationships/image" Target="../media/image935.png"/><Relationship Id="rId352" Type="http://schemas.openxmlformats.org/officeDocument/2006/relationships/customXml" Target="../ink/ink1017.xml"/><Relationship Id="rId373" Type="http://schemas.openxmlformats.org/officeDocument/2006/relationships/image" Target="../media/image956.png"/><Relationship Id="rId394" Type="http://schemas.openxmlformats.org/officeDocument/2006/relationships/customXml" Target="../ink/ink1038.xml"/><Relationship Id="rId408" Type="http://schemas.openxmlformats.org/officeDocument/2006/relationships/customXml" Target="../ink/ink1045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947.xml"/><Relationship Id="rId233" Type="http://schemas.openxmlformats.org/officeDocument/2006/relationships/image" Target="../media/image886.png"/><Relationship Id="rId254" Type="http://schemas.openxmlformats.org/officeDocument/2006/relationships/customXml" Target="../ink/ink968.xml"/><Relationship Id="rId28" Type="http://schemas.openxmlformats.org/officeDocument/2006/relationships/customXml" Target="../ink/ink855.xml"/><Relationship Id="rId49" Type="http://schemas.openxmlformats.org/officeDocument/2006/relationships/image" Target="../media/image794.png"/><Relationship Id="rId114" Type="http://schemas.openxmlformats.org/officeDocument/2006/relationships/customXml" Target="../ink/ink898.xml"/><Relationship Id="rId275" Type="http://schemas.openxmlformats.org/officeDocument/2006/relationships/image" Target="../media/image907.png"/><Relationship Id="rId296" Type="http://schemas.openxmlformats.org/officeDocument/2006/relationships/customXml" Target="../ink/ink989.xml"/><Relationship Id="rId300" Type="http://schemas.openxmlformats.org/officeDocument/2006/relationships/customXml" Target="../ink/ink991.xml"/><Relationship Id="rId60" Type="http://schemas.openxmlformats.org/officeDocument/2006/relationships/customXml" Target="../ink/ink871.xml"/><Relationship Id="rId81" Type="http://schemas.openxmlformats.org/officeDocument/2006/relationships/image" Target="../media/image810.png"/><Relationship Id="rId135" Type="http://schemas.openxmlformats.org/officeDocument/2006/relationships/image" Target="../media/image837.png"/><Relationship Id="rId156" Type="http://schemas.openxmlformats.org/officeDocument/2006/relationships/customXml" Target="../ink/ink919.xml"/><Relationship Id="rId177" Type="http://schemas.openxmlformats.org/officeDocument/2006/relationships/image" Target="../media/image858.png"/><Relationship Id="rId198" Type="http://schemas.openxmlformats.org/officeDocument/2006/relationships/customXml" Target="../ink/ink940.xml"/><Relationship Id="rId321" Type="http://schemas.openxmlformats.org/officeDocument/2006/relationships/image" Target="../media/image930.png"/><Relationship Id="rId342" Type="http://schemas.openxmlformats.org/officeDocument/2006/relationships/customXml" Target="../ink/ink1012.xml"/><Relationship Id="rId363" Type="http://schemas.openxmlformats.org/officeDocument/2006/relationships/image" Target="../media/image951.png"/><Relationship Id="rId384" Type="http://schemas.openxmlformats.org/officeDocument/2006/relationships/customXml" Target="../ink/ink1033.xml"/><Relationship Id="rId202" Type="http://schemas.openxmlformats.org/officeDocument/2006/relationships/customXml" Target="../ink/ink942.xml"/><Relationship Id="rId223" Type="http://schemas.openxmlformats.org/officeDocument/2006/relationships/image" Target="../media/image881.png"/><Relationship Id="rId244" Type="http://schemas.openxmlformats.org/officeDocument/2006/relationships/customXml" Target="../ink/ink963.xml"/><Relationship Id="rId18" Type="http://schemas.openxmlformats.org/officeDocument/2006/relationships/customXml" Target="../ink/ink850.xml"/><Relationship Id="rId39" Type="http://schemas.openxmlformats.org/officeDocument/2006/relationships/image" Target="../media/image789.png"/><Relationship Id="rId265" Type="http://schemas.openxmlformats.org/officeDocument/2006/relationships/image" Target="../media/image902.png"/><Relationship Id="rId286" Type="http://schemas.openxmlformats.org/officeDocument/2006/relationships/customXml" Target="../ink/ink984.xml"/><Relationship Id="rId50" Type="http://schemas.openxmlformats.org/officeDocument/2006/relationships/customXml" Target="../ink/ink866.xml"/><Relationship Id="rId104" Type="http://schemas.openxmlformats.org/officeDocument/2006/relationships/customXml" Target="../ink/ink893.xml"/><Relationship Id="rId125" Type="http://schemas.openxmlformats.org/officeDocument/2006/relationships/image" Target="../media/image832.png"/><Relationship Id="rId146" Type="http://schemas.openxmlformats.org/officeDocument/2006/relationships/customXml" Target="../ink/ink914.xml"/><Relationship Id="rId167" Type="http://schemas.openxmlformats.org/officeDocument/2006/relationships/image" Target="../media/image853.png"/><Relationship Id="rId188" Type="http://schemas.openxmlformats.org/officeDocument/2006/relationships/customXml" Target="../ink/ink935.xml"/><Relationship Id="rId311" Type="http://schemas.openxmlformats.org/officeDocument/2006/relationships/image" Target="../media/image925.png"/><Relationship Id="rId332" Type="http://schemas.openxmlformats.org/officeDocument/2006/relationships/customXml" Target="../ink/ink1007.xml"/><Relationship Id="rId353" Type="http://schemas.openxmlformats.org/officeDocument/2006/relationships/image" Target="../media/image946.png"/><Relationship Id="rId374" Type="http://schemas.openxmlformats.org/officeDocument/2006/relationships/customXml" Target="../ink/ink1028.xml"/><Relationship Id="rId395" Type="http://schemas.openxmlformats.org/officeDocument/2006/relationships/image" Target="../media/image967.png"/><Relationship Id="rId409" Type="http://schemas.openxmlformats.org/officeDocument/2006/relationships/image" Target="../media/image974.png"/><Relationship Id="rId71" Type="http://schemas.openxmlformats.org/officeDocument/2006/relationships/image" Target="../media/image805.png"/><Relationship Id="rId92" Type="http://schemas.openxmlformats.org/officeDocument/2006/relationships/customXml" Target="../ink/ink887.xml"/><Relationship Id="rId213" Type="http://schemas.openxmlformats.org/officeDocument/2006/relationships/image" Target="../media/image876.png"/><Relationship Id="rId234" Type="http://schemas.openxmlformats.org/officeDocument/2006/relationships/customXml" Target="../ink/ink958.xml"/><Relationship Id="rId2" Type="http://schemas.openxmlformats.org/officeDocument/2006/relationships/customXml" Target="../ink/ink842.xml"/><Relationship Id="rId29" Type="http://schemas.openxmlformats.org/officeDocument/2006/relationships/image" Target="../media/image784.png"/><Relationship Id="rId255" Type="http://schemas.openxmlformats.org/officeDocument/2006/relationships/image" Target="../media/image897.png"/><Relationship Id="rId276" Type="http://schemas.openxmlformats.org/officeDocument/2006/relationships/customXml" Target="../ink/ink979.xml"/><Relationship Id="rId297" Type="http://schemas.openxmlformats.org/officeDocument/2006/relationships/image" Target="../media/image918.png"/><Relationship Id="rId40" Type="http://schemas.openxmlformats.org/officeDocument/2006/relationships/customXml" Target="../ink/ink861.xml"/><Relationship Id="rId115" Type="http://schemas.openxmlformats.org/officeDocument/2006/relationships/image" Target="../media/image827.png"/><Relationship Id="rId136" Type="http://schemas.openxmlformats.org/officeDocument/2006/relationships/customXml" Target="../ink/ink909.xml"/><Relationship Id="rId157" Type="http://schemas.openxmlformats.org/officeDocument/2006/relationships/image" Target="../media/image848.png"/><Relationship Id="rId178" Type="http://schemas.openxmlformats.org/officeDocument/2006/relationships/customXml" Target="../ink/ink930.xml"/><Relationship Id="rId301" Type="http://schemas.openxmlformats.org/officeDocument/2006/relationships/image" Target="../media/image920.png"/><Relationship Id="rId322" Type="http://schemas.openxmlformats.org/officeDocument/2006/relationships/customXml" Target="../ink/ink1002.xml"/><Relationship Id="rId343" Type="http://schemas.openxmlformats.org/officeDocument/2006/relationships/image" Target="../media/image941.png"/><Relationship Id="rId364" Type="http://schemas.openxmlformats.org/officeDocument/2006/relationships/customXml" Target="../ink/ink1023.xml"/><Relationship Id="rId61" Type="http://schemas.openxmlformats.org/officeDocument/2006/relationships/image" Target="../media/image800.png"/><Relationship Id="rId82" Type="http://schemas.openxmlformats.org/officeDocument/2006/relationships/customXml" Target="../ink/ink882.xml"/><Relationship Id="rId199" Type="http://schemas.openxmlformats.org/officeDocument/2006/relationships/image" Target="../media/image869.png"/><Relationship Id="rId203" Type="http://schemas.openxmlformats.org/officeDocument/2006/relationships/image" Target="../media/image871.png"/><Relationship Id="rId385" Type="http://schemas.openxmlformats.org/officeDocument/2006/relationships/image" Target="../media/image962.png"/><Relationship Id="rId19" Type="http://schemas.openxmlformats.org/officeDocument/2006/relationships/image" Target="../media/image779.png"/><Relationship Id="rId224" Type="http://schemas.openxmlformats.org/officeDocument/2006/relationships/customXml" Target="../ink/ink953.xml"/><Relationship Id="rId245" Type="http://schemas.openxmlformats.org/officeDocument/2006/relationships/image" Target="../media/image892.png"/><Relationship Id="rId266" Type="http://schemas.openxmlformats.org/officeDocument/2006/relationships/customXml" Target="../ink/ink974.xml"/><Relationship Id="rId287" Type="http://schemas.openxmlformats.org/officeDocument/2006/relationships/image" Target="../media/image913.png"/><Relationship Id="rId410" Type="http://schemas.openxmlformats.org/officeDocument/2006/relationships/customXml" Target="../ink/ink1046.xml"/><Relationship Id="rId30" Type="http://schemas.openxmlformats.org/officeDocument/2006/relationships/customXml" Target="../ink/ink856.xml"/><Relationship Id="rId105" Type="http://schemas.openxmlformats.org/officeDocument/2006/relationships/image" Target="../media/image822.png"/><Relationship Id="rId126" Type="http://schemas.openxmlformats.org/officeDocument/2006/relationships/customXml" Target="../ink/ink904.xml"/><Relationship Id="rId147" Type="http://schemas.openxmlformats.org/officeDocument/2006/relationships/image" Target="../media/image843.png"/><Relationship Id="rId168" Type="http://schemas.openxmlformats.org/officeDocument/2006/relationships/customXml" Target="../ink/ink925.xml"/><Relationship Id="rId312" Type="http://schemas.openxmlformats.org/officeDocument/2006/relationships/customXml" Target="../ink/ink997.xml"/><Relationship Id="rId333" Type="http://schemas.openxmlformats.org/officeDocument/2006/relationships/image" Target="../media/image936.png"/><Relationship Id="rId354" Type="http://schemas.openxmlformats.org/officeDocument/2006/relationships/customXml" Target="../ink/ink1018.xml"/><Relationship Id="rId51" Type="http://schemas.openxmlformats.org/officeDocument/2006/relationships/image" Target="../media/image795.png"/><Relationship Id="rId72" Type="http://schemas.openxmlformats.org/officeDocument/2006/relationships/customXml" Target="../ink/ink877.xml"/><Relationship Id="rId93" Type="http://schemas.openxmlformats.org/officeDocument/2006/relationships/image" Target="../media/image816.png"/><Relationship Id="rId189" Type="http://schemas.openxmlformats.org/officeDocument/2006/relationships/image" Target="../media/image864.png"/><Relationship Id="rId375" Type="http://schemas.openxmlformats.org/officeDocument/2006/relationships/image" Target="../media/image957.png"/><Relationship Id="rId396" Type="http://schemas.openxmlformats.org/officeDocument/2006/relationships/customXml" Target="../ink/ink1039.xml"/><Relationship Id="rId3" Type="http://schemas.openxmlformats.org/officeDocument/2006/relationships/image" Target="../media/image771.png"/><Relationship Id="rId214" Type="http://schemas.openxmlformats.org/officeDocument/2006/relationships/customXml" Target="../ink/ink948.xml"/><Relationship Id="rId235" Type="http://schemas.openxmlformats.org/officeDocument/2006/relationships/image" Target="../media/image887.png"/><Relationship Id="rId256" Type="http://schemas.openxmlformats.org/officeDocument/2006/relationships/customXml" Target="../ink/ink969.xml"/><Relationship Id="rId277" Type="http://schemas.openxmlformats.org/officeDocument/2006/relationships/image" Target="../media/image908.png"/><Relationship Id="rId298" Type="http://schemas.openxmlformats.org/officeDocument/2006/relationships/customXml" Target="../ink/ink990.xml"/><Relationship Id="rId400" Type="http://schemas.openxmlformats.org/officeDocument/2006/relationships/customXml" Target="../ink/ink1041.xml"/><Relationship Id="rId116" Type="http://schemas.openxmlformats.org/officeDocument/2006/relationships/customXml" Target="../ink/ink899.xml"/><Relationship Id="rId137" Type="http://schemas.openxmlformats.org/officeDocument/2006/relationships/image" Target="../media/image838.png"/><Relationship Id="rId158" Type="http://schemas.openxmlformats.org/officeDocument/2006/relationships/customXml" Target="../ink/ink920.xml"/><Relationship Id="rId302" Type="http://schemas.openxmlformats.org/officeDocument/2006/relationships/customXml" Target="../ink/ink992.xml"/><Relationship Id="rId323" Type="http://schemas.openxmlformats.org/officeDocument/2006/relationships/image" Target="../media/image931.png"/><Relationship Id="rId344" Type="http://schemas.openxmlformats.org/officeDocument/2006/relationships/customXml" Target="../ink/ink1013.xml"/><Relationship Id="rId20" Type="http://schemas.openxmlformats.org/officeDocument/2006/relationships/customXml" Target="../ink/ink851.xml"/><Relationship Id="rId41" Type="http://schemas.openxmlformats.org/officeDocument/2006/relationships/image" Target="../media/image790.png"/><Relationship Id="rId62" Type="http://schemas.openxmlformats.org/officeDocument/2006/relationships/customXml" Target="../ink/ink872.xml"/><Relationship Id="rId83" Type="http://schemas.openxmlformats.org/officeDocument/2006/relationships/image" Target="../media/image811.png"/><Relationship Id="rId179" Type="http://schemas.openxmlformats.org/officeDocument/2006/relationships/image" Target="../media/image859.png"/><Relationship Id="rId365" Type="http://schemas.openxmlformats.org/officeDocument/2006/relationships/image" Target="../media/image952.png"/><Relationship Id="rId386" Type="http://schemas.openxmlformats.org/officeDocument/2006/relationships/customXml" Target="../ink/ink1034.xml"/><Relationship Id="rId190" Type="http://schemas.openxmlformats.org/officeDocument/2006/relationships/customXml" Target="../ink/ink936.xml"/><Relationship Id="rId204" Type="http://schemas.openxmlformats.org/officeDocument/2006/relationships/customXml" Target="../ink/ink943.xml"/><Relationship Id="rId225" Type="http://schemas.openxmlformats.org/officeDocument/2006/relationships/image" Target="../media/image882.png"/><Relationship Id="rId246" Type="http://schemas.openxmlformats.org/officeDocument/2006/relationships/customXml" Target="../ink/ink964.xml"/><Relationship Id="rId267" Type="http://schemas.openxmlformats.org/officeDocument/2006/relationships/image" Target="../media/image903.png"/><Relationship Id="rId288" Type="http://schemas.openxmlformats.org/officeDocument/2006/relationships/customXml" Target="../ink/ink985.xml"/><Relationship Id="rId411" Type="http://schemas.openxmlformats.org/officeDocument/2006/relationships/image" Target="../media/image975.png"/><Relationship Id="rId106" Type="http://schemas.openxmlformats.org/officeDocument/2006/relationships/customXml" Target="../ink/ink894.xml"/><Relationship Id="rId127" Type="http://schemas.openxmlformats.org/officeDocument/2006/relationships/image" Target="../media/image833.png"/><Relationship Id="rId313" Type="http://schemas.openxmlformats.org/officeDocument/2006/relationships/image" Target="../media/image926.png"/><Relationship Id="rId10" Type="http://schemas.openxmlformats.org/officeDocument/2006/relationships/customXml" Target="../ink/ink846.xml"/><Relationship Id="rId31" Type="http://schemas.openxmlformats.org/officeDocument/2006/relationships/image" Target="../media/image785.png"/><Relationship Id="rId52" Type="http://schemas.openxmlformats.org/officeDocument/2006/relationships/customXml" Target="../ink/ink867.xml"/><Relationship Id="rId73" Type="http://schemas.openxmlformats.org/officeDocument/2006/relationships/image" Target="../media/image806.png"/><Relationship Id="rId94" Type="http://schemas.openxmlformats.org/officeDocument/2006/relationships/customXml" Target="../ink/ink888.xml"/><Relationship Id="rId148" Type="http://schemas.openxmlformats.org/officeDocument/2006/relationships/customXml" Target="../ink/ink915.xml"/><Relationship Id="rId169" Type="http://schemas.openxmlformats.org/officeDocument/2006/relationships/image" Target="../media/image854.png"/><Relationship Id="rId334" Type="http://schemas.openxmlformats.org/officeDocument/2006/relationships/customXml" Target="../ink/ink1008.xml"/><Relationship Id="rId355" Type="http://schemas.openxmlformats.org/officeDocument/2006/relationships/image" Target="../media/image947.png"/><Relationship Id="rId376" Type="http://schemas.openxmlformats.org/officeDocument/2006/relationships/customXml" Target="../ink/ink1029.xml"/><Relationship Id="rId397" Type="http://schemas.openxmlformats.org/officeDocument/2006/relationships/image" Target="../media/image968.png"/><Relationship Id="rId4" Type="http://schemas.openxmlformats.org/officeDocument/2006/relationships/customXml" Target="../ink/ink843.xml"/><Relationship Id="rId180" Type="http://schemas.openxmlformats.org/officeDocument/2006/relationships/customXml" Target="../ink/ink931.xml"/><Relationship Id="rId215" Type="http://schemas.openxmlformats.org/officeDocument/2006/relationships/image" Target="../media/image877.png"/><Relationship Id="rId236" Type="http://schemas.openxmlformats.org/officeDocument/2006/relationships/customXml" Target="../ink/ink959.xml"/><Relationship Id="rId257" Type="http://schemas.openxmlformats.org/officeDocument/2006/relationships/image" Target="../media/image898.png"/><Relationship Id="rId278" Type="http://schemas.openxmlformats.org/officeDocument/2006/relationships/customXml" Target="../ink/ink980.xml"/><Relationship Id="rId401" Type="http://schemas.openxmlformats.org/officeDocument/2006/relationships/image" Target="../media/image970.png"/><Relationship Id="rId303" Type="http://schemas.openxmlformats.org/officeDocument/2006/relationships/image" Target="../media/image921.png"/><Relationship Id="rId42" Type="http://schemas.openxmlformats.org/officeDocument/2006/relationships/customXml" Target="../ink/ink862.xml"/><Relationship Id="rId84" Type="http://schemas.openxmlformats.org/officeDocument/2006/relationships/customXml" Target="../ink/ink883.xml"/><Relationship Id="rId138" Type="http://schemas.openxmlformats.org/officeDocument/2006/relationships/customXml" Target="../ink/ink910.xml"/><Relationship Id="rId345" Type="http://schemas.openxmlformats.org/officeDocument/2006/relationships/image" Target="../media/image942.png"/><Relationship Id="rId387" Type="http://schemas.openxmlformats.org/officeDocument/2006/relationships/image" Target="../media/image963.png"/><Relationship Id="rId191" Type="http://schemas.openxmlformats.org/officeDocument/2006/relationships/image" Target="../media/image865.png"/><Relationship Id="rId205" Type="http://schemas.openxmlformats.org/officeDocument/2006/relationships/image" Target="../media/image872.png"/><Relationship Id="rId247" Type="http://schemas.openxmlformats.org/officeDocument/2006/relationships/image" Target="../media/image893.png"/><Relationship Id="rId412" Type="http://schemas.openxmlformats.org/officeDocument/2006/relationships/customXml" Target="../ink/ink1047.xml"/><Relationship Id="rId107" Type="http://schemas.openxmlformats.org/officeDocument/2006/relationships/image" Target="../media/image823.png"/><Relationship Id="rId289" Type="http://schemas.openxmlformats.org/officeDocument/2006/relationships/image" Target="../media/image914.png"/><Relationship Id="rId11" Type="http://schemas.openxmlformats.org/officeDocument/2006/relationships/image" Target="../media/image775.png"/><Relationship Id="rId53" Type="http://schemas.openxmlformats.org/officeDocument/2006/relationships/image" Target="../media/image796.png"/><Relationship Id="rId149" Type="http://schemas.openxmlformats.org/officeDocument/2006/relationships/image" Target="../media/image844.png"/><Relationship Id="rId314" Type="http://schemas.openxmlformats.org/officeDocument/2006/relationships/customXml" Target="../ink/ink998.xml"/><Relationship Id="rId356" Type="http://schemas.openxmlformats.org/officeDocument/2006/relationships/customXml" Target="../ink/ink1019.xml"/><Relationship Id="rId398" Type="http://schemas.openxmlformats.org/officeDocument/2006/relationships/customXml" Target="../ink/ink1040.xml"/><Relationship Id="rId95" Type="http://schemas.openxmlformats.org/officeDocument/2006/relationships/image" Target="../media/image817.png"/><Relationship Id="rId160" Type="http://schemas.openxmlformats.org/officeDocument/2006/relationships/customXml" Target="../ink/ink921.xml"/><Relationship Id="rId216" Type="http://schemas.openxmlformats.org/officeDocument/2006/relationships/customXml" Target="../ink/ink949.xml"/><Relationship Id="rId258" Type="http://schemas.openxmlformats.org/officeDocument/2006/relationships/customXml" Target="../ink/ink970.xml"/><Relationship Id="rId22" Type="http://schemas.openxmlformats.org/officeDocument/2006/relationships/customXml" Target="../ink/ink852.xml"/><Relationship Id="rId64" Type="http://schemas.openxmlformats.org/officeDocument/2006/relationships/customXml" Target="../ink/ink873.xml"/><Relationship Id="rId118" Type="http://schemas.openxmlformats.org/officeDocument/2006/relationships/customXml" Target="../ink/ink900.xml"/><Relationship Id="rId325" Type="http://schemas.openxmlformats.org/officeDocument/2006/relationships/image" Target="../media/image932.png"/><Relationship Id="rId367" Type="http://schemas.openxmlformats.org/officeDocument/2006/relationships/image" Target="../media/image953.png"/><Relationship Id="rId171" Type="http://schemas.openxmlformats.org/officeDocument/2006/relationships/image" Target="../media/image855.png"/><Relationship Id="rId227" Type="http://schemas.openxmlformats.org/officeDocument/2006/relationships/image" Target="../media/image883.png"/><Relationship Id="rId269" Type="http://schemas.openxmlformats.org/officeDocument/2006/relationships/image" Target="../media/image904.png"/><Relationship Id="rId33" Type="http://schemas.openxmlformats.org/officeDocument/2006/relationships/image" Target="../media/image786.png"/><Relationship Id="rId129" Type="http://schemas.openxmlformats.org/officeDocument/2006/relationships/image" Target="../media/image834.png"/><Relationship Id="rId280" Type="http://schemas.openxmlformats.org/officeDocument/2006/relationships/customXml" Target="../ink/ink981.xml"/><Relationship Id="rId336" Type="http://schemas.openxmlformats.org/officeDocument/2006/relationships/customXml" Target="../ink/ink1009.xml"/><Relationship Id="rId75" Type="http://schemas.openxmlformats.org/officeDocument/2006/relationships/image" Target="../media/image807.png"/><Relationship Id="rId140" Type="http://schemas.openxmlformats.org/officeDocument/2006/relationships/customXml" Target="../ink/ink911.xml"/><Relationship Id="rId182" Type="http://schemas.openxmlformats.org/officeDocument/2006/relationships/customXml" Target="../ink/ink932.xml"/><Relationship Id="rId378" Type="http://schemas.openxmlformats.org/officeDocument/2006/relationships/customXml" Target="../ink/ink1030.xml"/><Relationship Id="rId403" Type="http://schemas.openxmlformats.org/officeDocument/2006/relationships/image" Target="../media/image971.png"/><Relationship Id="rId6" Type="http://schemas.openxmlformats.org/officeDocument/2006/relationships/customXml" Target="../ink/ink844.xml"/><Relationship Id="rId238" Type="http://schemas.openxmlformats.org/officeDocument/2006/relationships/customXml" Target="../ink/ink960.xml"/><Relationship Id="rId291" Type="http://schemas.openxmlformats.org/officeDocument/2006/relationships/image" Target="../media/image915.png"/><Relationship Id="rId305" Type="http://schemas.openxmlformats.org/officeDocument/2006/relationships/image" Target="../media/image922.png"/><Relationship Id="rId347" Type="http://schemas.openxmlformats.org/officeDocument/2006/relationships/image" Target="../media/image943.png"/><Relationship Id="rId44" Type="http://schemas.openxmlformats.org/officeDocument/2006/relationships/customXml" Target="../ink/ink863.xml"/><Relationship Id="rId86" Type="http://schemas.openxmlformats.org/officeDocument/2006/relationships/customXml" Target="../ink/ink884.xml"/><Relationship Id="rId151" Type="http://schemas.openxmlformats.org/officeDocument/2006/relationships/image" Target="../media/image845.png"/><Relationship Id="rId389" Type="http://schemas.openxmlformats.org/officeDocument/2006/relationships/image" Target="../media/image964.png"/><Relationship Id="rId193" Type="http://schemas.openxmlformats.org/officeDocument/2006/relationships/image" Target="../media/image866.png"/><Relationship Id="rId207" Type="http://schemas.openxmlformats.org/officeDocument/2006/relationships/image" Target="../media/image873.png"/><Relationship Id="rId249" Type="http://schemas.openxmlformats.org/officeDocument/2006/relationships/image" Target="../media/image894.png"/><Relationship Id="rId13" Type="http://schemas.openxmlformats.org/officeDocument/2006/relationships/image" Target="../media/image776.png"/><Relationship Id="rId109" Type="http://schemas.openxmlformats.org/officeDocument/2006/relationships/image" Target="../media/image824.png"/><Relationship Id="rId260" Type="http://schemas.openxmlformats.org/officeDocument/2006/relationships/customXml" Target="../ink/ink971.xml"/><Relationship Id="rId316" Type="http://schemas.openxmlformats.org/officeDocument/2006/relationships/customXml" Target="../ink/ink999.xml"/><Relationship Id="rId55" Type="http://schemas.openxmlformats.org/officeDocument/2006/relationships/image" Target="../media/image797.png"/><Relationship Id="rId97" Type="http://schemas.openxmlformats.org/officeDocument/2006/relationships/image" Target="../media/image818.png"/><Relationship Id="rId120" Type="http://schemas.openxmlformats.org/officeDocument/2006/relationships/customXml" Target="../ink/ink901.xml"/><Relationship Id="rId358" Type="http://schemas.openxmlformats.org/officeDocument/2006/relationships/customXml" Target="../ink/ink1020.xml"/><Relationship Id="rId162" Type="http://schemas.openxmlformats.org/officeDocument/2006/relationships/customXml" Target="../ink/ink922.xml"/><Relationship Id="rId218" Type="http://schemas.openxmlformats.org/officeDocument/2006/relationships/customXml" Target="../ink/ink950.xml"/><Relationship Id="rId271" Type="http://schemas.openxmlformats.org/officeDocument/2006/relationships/image" Target="../media/image905.png"/><Relationship Id="rId24" Type="http://schemas.openxmlformats.org/officeDocument/2006/relationships/customXml" Target="../ink/ink853.xml"/><Relationship Id="rId66" Type="http://schemas.openxmlformats.org/officeDocument/2006/relationships/customXml" Target="../ink/ink874.xml"/><Relationship Id="rId131" Type="http://schemas.openxmlformats.org/officeDocument/2006/relationships/image" Target="../media/image835.png"/><Relationship Id="rId327" Type="http://schemas.openxmlformats.org/officeDocument/2006/relationships/image" Target="../media/image933.png"/><Relationship Id="rId369" Type="http://schemas.openxmlformats.org/officeDocument/2006/relationships/image" Target="../media/image954.png"/><Relationship Id="rId173" Type="http://schemas.openxmlformats.org/officeDocument/2006/relationships/image" Target="../media/image856.png"/><Relationship Id="rId229" Type="http://schemas.openxmlformats.org/officeDocument/2006/relationships/image" Target="../media/image884.png"/><Relationship Id="rId380" Type="http://schemas.openxmlformats.org/officeDocument/2006/relationships/customXml" Target="../ink/ink1031.xml"/><Relationship Id="rId240" Type="http://schemas.openxmlformats.org/officeDocument/2006/relationships/customXml" Target="../ink/ink961.xml"/><Relationship Id="rId35" Type="http://schemas.openxmlformats.org/officeDocument/2006/relationships/image" Target="../media/image787.png"/><Relationship Id="rId77" Type="http://schemas.openxmlformats.org/officeDocument/2006/relationships/image" Target="../media/image808.png"/><Relationship Id="rId100" Type="http://schemas.openxmlformats.org/officeDocument/2006/relationships/customXml" Target="../ink/ink891.xml"/><Relationship Id="rId282" Type="http://schemas.openxmlformats.org/officeDocument/2006/relationships/customXml" Target="../ink/ink982.xml"/><Relationship Id="rId338" Type="http://schemas.openxmlformats.org/officeDocument/2006/relationships/customXml" Target="../ink/ink1010.xml"/><Relationship Id="rId8" Type="http://schemas.openxmlformats.org/officeDocument/2006/relationships/customXml" Target="../ink/ink845.xml"/><Relationship Id="rId142" Type="http://schemas.openxmlformats.org/officeDocument/2006/relationships/customXml" Target="../ink/ink912.xml"/><Relationship Id="rId184" Type="http://schemas.openxmlformats.org/officeDocument/2006/relationships/customXml" Target="../ink/ink933.xml"/><Relationship Id="rId391" Type="http://schemas.openxmlformats.org/officeDocument/2006/relationships/image" Target="../media/image965.png"/><Relationship Id="rId405" Type="http://schemas.openxmlformats.org/officeDocument/2006/relationships/image" Target="../media/image972.png"/><Relationship Id="rId251" Type="http://schemas.openxmlformats.org/officeDocument/2006/relationships/image" Target="../media/image895.png"/><Relationship Id="rId46" Type="http://schemas.openxmlformats.org/officeDocument/2006/relationships/customXml" Target="../ink/ink864.xml"/><Relationship Id="rId293" Type="http://schemas.openxmlformats.org/officeDocument/2006/relationships/image" Target="../media/image916.png"/><Relationship Id="rId307" Type="http://schemas.openxmlformats.org/officeDocument/2006/relationships/image" Target="../media/image923.png"/><Relationship Id="rId349" Type="http://schemas.openxmlformats.org/officeDocument/2006/relationships/image" Target="../media/image944.png"/><Relationship Id="rId88" Type="http://schemas.openxmlformats.org/officeDocument/2006/relationships/customXml" Target="../ink/ink885.xml"/><Relationship Id="rId111" Type="http://schemas.openxmlformats.org/officeDocument/2006/relationships/image" Target="../media/image825.png"/><Relationship Id="rId153" Type="http://schemas.openxmlformats.org/officeDocument/2006/relationships/image" Target="../media/image846.png"/><Relationship Id="rId195" Type="http://schemas.openxmlformats.org/officeDocument/2006/relationships/image" Target="../media/image867.png"/><Relationship Id="rId209" Type="http://schemas.openxmlformats.org/officeDocument/2006/relationships/image" Target="../media/image874.png"/><Relationship Id="rId360" Type="http://schemas.openxmlformats.org/officeDocument/2006/relationships/customXml" Target="../ink/ink1021.xml"/><Relationship Id="rId220" Type="http://schemas.openxmlformats.org/officeDocument/2006/relationships/customXml" Target="../ink/ink951.xml"/><Relationship Id="rId15" Type="http://schemas.openxmlformats.org/officeDocument/2006/relationships/image" Target="../media/image777.png"/><Relationship Id="rId57" Type="http://schemas.openxmlformats.org/officeDocument/2006/relationships/image" Target="../media/image798.png"/><Relationship Id="rId262" Type="http://schemas.openxmlformats.org/officeDocument/2006/relationships/customXml" Target="../ink/ink972.xml"/><Relationship Id="rId318" Type="http://schemas.openxmlformats.org/officeDocument/2006/relationships/customXml" Target="../ink/ink1000.xml"/><Relationship Id="rId99" Type="http://schemas.openxmlformats.org/officeDocument/2006/relationships/image" Target="../media/image819.png"/><Relationship Id="rId122" Type="http://schemas.openxmlformats.org/officeDocument/2006/relationships/customXml" Target="../ink/ink902.xml"/><Relationship Id="rId164" Type="http://schemas.openxmlformats.org/officeDocument/2006/relationships/customXml" Target="../ink/ink923.xml"/><Relationship Id="rId371" Type="http://schemas.openxmlformats.org/officeDocument/2006/relationships/image" Target="../media/image955.png"/><Relationship Id="rId26" Type="http://schemas.openxmlformats.org/officeDocument/2006/relationships/customXml" Target="../ink/ink854.xml"/><Relationship Id="rId231" Type="http://schemas.openxmlformats.org/officeDocument/2006/relationships/image" Target="../media/image885.png"/><Relationship Id="rId273" Type="http://schemas.openxmlformats.org/officeDocument/2006/relationships/image" Target="../media/image906.png"/><Relationship Id="rId329" Type="http://schemas.openxmlformats.org/officeDocument/2006/relationships/image" Target="../media/image934.png"/><Relationship Id="rId68" Type="http://schemas.openxmlformats.org/officeDocument/2006/relationships/customXml" Target="../ink/ink875.xml"/><Relationship Id="rId133" Type="http://schemas.openxmlformats.org/officeDocument/2006/relationships/image" Target="../media/image836.png"/><Relationship Id="rId175" Type="http://schemas.openxmlformats.org/officeDocument/2006/relationships/image" Target="../media/image857.png"/><Relationship Id="rId340" Type="http://schemas.openxmlformats.org/officeDocument/2006/relationships/customXml" Target="../ink/ink1011.xml"/><Relationship Id="rId200" Type="http://schemas.openxmlformats.org/officeDocument/2006/relationships/customXml" Target="../ink/ink941.xml"/><Relationship Id="rId382" Type="http://schemas.openxmlformats.org/officeDocument/2006/relationships/customXml" Target="../ink/ink1032.xml"/><Relationship Id="rId242" Type="http://schemas.openxmlformats.org/officeDocument/2006/relationships/customXml" Target="../ink/ink962.xml"/><Relationship Id="rId284" Type="http://schemas.openxmlformats.org/officeDocument/2006/relationships/customXml" Target="../ink/ink983.xml"/><Relationship Id="rId37" Type="http://schemas.openxmlformats.org/officeDocument/2006/relationships/image" Target="../media/image788.png"/><Relationship Id="rId79" Type="http://schemas.openxmlformats.org/officeDocument/2006/relationships/image" Target="../media/image809.png"/><Relationship Id="rId102" Type="http://schemas.openxmlformats.org/officeDocument/2006/relationships/customXml" Target="../ink/ink892.xml"/><Relationship Id="rId144" Type="http://schemas.openxmlformats.org/officeDocument/2006/relationships/customXml" Target="../ink/ink913.xml"/><Relationship Id="rId90" Type="http://schemas.openxmlformats.org/officeDocument/2006/relationships/customXml" Target="../ink/ink886.xml"/><Relationship Id="rId186" Type="http://schemas.openxmlformats.org/officeDocument/2006/relationships/customXml" Target="../ink/ink934.xml"/><Relationship Id="rId351" Type="http://schemas.openxmlformats.org/officeDocument/2006/relationships/image" Target="../media/image945.png"/><Relationship Id="rId393" Type="http://schemas.openxmlformats.org/officeDocument/2006/relationships/image" Target="../media/image966.png"/><Relationship Id="rId407" Type="http://schemas.openxmlformats.org/officeDocument/2006/relationships/image" Target="../media/image973.png"/><Relationship Id="rId211" Type="http://schemas.openxmlformats.org/officeDocument/2006/relationships/image" Target="../media/image875.png"/><Relationship Id="rId253" Type="http://schemas.openxmlformats.org/officeDocument/2006/relationships/image" Target="../media/image896.png"/><Relationship Id="rId295" Type="http://schemas.openxmlformats.org/officeDocument/2006/relationships/image" Target="../media/image917.png"/><Relationship Id="rId309" Type="http://schemas.openxmlformats.org/officeDocument/2006/relationships/image" Target="../media/image924.png"/><Relationship Id="rId48" Type="http://schemas.openxmlformats.org/officeDocument/2006/relationships/customXml" Target="../ink/ink865.xml"/><Relationship Id="rId113" Type="http://schemas.openxmlformats.org/officeDocument/2006/relationships/image" Target="../media/image826.png"/><Relationship Id="rId320" Type="http://schemas.openxmlformats.org/officeDocument/2006/relationships/customXml" Target="../ink/ink100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34.png"/><Relationship Id="rId21" Type="http://schemas.openxmlformats.org/officeDocument/2006/relationships/image" Target="../media/image986.png"/><Relationship Id="rId42" Type="http://schemas.openxmlformats.org/officeDocument/2006/relationships/customXml" Target="../ink/ink1067.xml"/><Relationship Id="rId63" Type="http://schemas.openxmlformats.org/officeDocument/2006/relationships/image" Target="../media/image1007.png"/><Relationship Id="rId84" Type="http://schemas.openxmlformats.org/officeDocument/2006/relationships/customXml" Target="../ink/ink1088.xml"/><Relationship Id="rId138" Type="http://schemas.openxmlformats.org/officeDocument/2006/relationships/customXml" Target="../ink/ink1115.xml"/><Relationship Id="rId159" Type="http://schemas.openxmlformats.org/officeDocument/2006/relationships/image" Target="../media/image1055.png"/><Relationship Id="rId170" Type="http://schemas.openxmlformats.org/officeDocument/2006/relationships/customXml" Target="../ink/ink1131.xml"/><Relationship Id="rId191" Type="http://schemas.openxmlformats.org/officeDocument/2006/relationships/image" Target="../media/image1071.png"/><Relationship Id="rId205" Type="http://schemas.openxmlformats.org/officeDocument/2006/relationships/image" Target="../media/image1078.png"/><Relationship Id="rId226" Type="http://schemas.openxmlformats.org/officeDocument/2006/relationships/customXml" Target="../ink/ink1154.xml"/><Relationship Id="rId247" Type="http://schemas.openxmlformats.org/officeDocument/2006/relationships/image" Target="../media/image1099.png"/><Relationship Id="rId107" Type="http://schemas.openxmlformats.org/officeDocument/2006/relationships/image" Target="../media/image1029.png"/><Relationship Id="rId11" Type="http://schemas.openxmlformats.org/officeDocument/2006/relationships/image" Target="../media/image981.png"/><Relationship Id="rId32" Type="http://schemas.openxmlformats.org/officeDocument/2006/relationships/customXml" Target="../ink/ink1062.xml"/><Relationship Id="rId53" Type="http://schemas.openxmlformats.org/officeDocument/2006/relationships/image" Target="../media/image1002.png"/><Relationship Id="rId74" Type="http://schemas.openxmlformats.org/officeDocument/2006/relationships/customXml" Target="../ink/ink1083.xml"/><Relationship Id="rId128" Type="http://schemas.openxmlformats.org/officeDocument/2006/relationships/customXml" Target="../ink/ink1110.xml"/><Relationship Id="rId149" Type="http://schemas.openxmlformats.org/officeDocument/2006/relationships/image" Target="../media/image1050.png"/><Relationship Id="rId5" Type="http://schemas.openxmlformats.org/officeDocument/2006/relationships/image" Target="../media/image978.png"/><Relationship Id="rId95" Type="http://schemas.openxmlformats.org/officeDocument/2006/relationships/image" Target="../media/image1023.png"/><Relationship Id="rId160" Type="http://schemas.openxmlformats.org/officeDocument/2006/relationships/customXml" Target="../ink/ink1126.xml"/><Relationship Id="rId181" Type="http://schemas.openxmlformats.org/officeDocument/2006/relationships/image" Target="../media/image1066.png"/><Relationship Id="rId237" Type="http://schemas.openxmlformats.org/officeDocument/2006/relationships/image" Target="../media/image1094.png"/><Relationship Id="rId258" Type="http://schemas.openxmlformats.org/officeDocument/2006/relationships/customXml" Target="../ink/ink1170.xml"/><Relationship Id="rId22" Type="http://schemas.openxmlformats.org/officeDocument/2006/relationships/customXml" Target="../ink/ink1057.xml"/><Relationship Id="rId43" Type="http://schemas.openxmlformats.org/officeDocument/2006/relationships/image" Target="../media/image997.png"/><Relationship Id="rId64" Type="http://schemas.openxmlformats.org/officeDocument/2006/relationships/customXml" Target="../ink/ink1078.xml"/><Relationship Id="rId118" Type="http://schemas.openxmlformats.org/officeDocument/2006/relationships/customXml" Target="../ink/ink1105.xml"/><Relationship Id="rId139" Type="http://schemas.openxmlformats.org/officeDocument/2006/relationships/image" Target="../media/image1045.png"/><Relationship Id="rId85" Type="http://schemas.openxmlformats.org/officeDocument/2006/relationships/image" Target="../media/image1018.png"/><Relationship Id="rId150" Type="http://schemas.openxmlformats.org/officeDocument/2006/relationships/customXml" Target="../ink/ink1121.xml"/><Relationship Id="rId171" Type="http://schemas.openxmlformats.org/officeDocument/2006/relationships/image" Target="../media/image1061.png"/><Relationship Id="rId192" Type="http://schemas.openxmlformats.org/officeDocument/2006/relationships/customXml" Target="../ink/ink1142.xml"/><Relationship Id="rId206" Type="http://schemas.openxmlformats.org/officeDocument/2006/relationships/customXml" Target="../ink/ink1149.xml"/><Relationship Id="rId227" Type="http://schemas.openxmlformats.org/officeDocument/2006/relationships/image" Target="../media/image1089.png"/><Relationship Id="rId248" Type="http://schemas.openxmlformats.org/officeDocument/2006/relationships/customXml" Target="../ink/ink1165.xml"/><Relationship Id="rId12" Type="http://schemas.openxmlformats.org/officeDocument/2006/relationships/customXml" Target="../ink/ink1052.xml"/><Relationship Id="rId33" Type="http://schemas.openxmlformats.org/officeDocument/2006/relationships/image" Target="../media/image992.png"/><Relationship Id="rId108" Type="http://schemas.openxmlformats.org/officeDocument/2006/relationships/customXml" Target="../ink/ink1100.xml"/><Relationship Id="rId129" Type="http://schemas.openxmlformats.org/officeDocument/2006/relationships/image" Target="../media/image1040.png"/><Relationship Id="rId54" Type="http://schemas.openxmlformats.org/officeDocument/2006/relationships/customXml" Target="../ink/ink1073.xml"/><Relationship Id="rId75" Type="http://schemas.openxmlformats.org/officeDocument/2006/relationships/image" Target="../media/image1013.png"/><Relationship Id="rId96" Type="http://schemas.openxmlformats.org/officeDocument/2006/relationships/customXml" Target="../ink/ink1094.xml"/><Relationship Id="rId140" Type="http://schemas.openxmlformats.org/officeDocument/2006/relationships/customXml" Target="../ink/ink1116.xml"/><Relationship Id="rId161" Type="http://schemas.openxmlformats.org/officeDocument/2006/relationships/image" Target="../media/image1056.png"/><Relationship Id="rId182" Type="http://schemas.openxmlformats.org/officeDocument/2006/relationships/customXml" Target="../ink/ink1137.xml"/><Relationship Id="rId6" Type="http://schemas.openxmlformats.org/officeDocument/2006/relationships/customXml" Target="../ink/ink1049.xml"/><Relationship Id="rId238" Type="http://schemas.openxmlformats.org/officeDocument/2006/relationships/customXml" Target="../ink/ink1160.xml"/><Relationship Id="rId259" Type="http://schemas.openxmlformats.org/officeDocument/2006/relationships/image" Target="../media/image1083.png"/><Relationship Id="rId23" Type="http://schemas.openxmlformats.org/officeDocument/2006/relationships/image" Target="../media/image987.png"/><Relationship Id="rId119" Type="http://schemas.openxmlformats.org/officeDocument/2006/relationships/image" Target="../media/image1035.png"/><Relationship Id="rId44" Type="http://schemas.openxmlformats.org/officeDocument/2006/relationships/customXml" Target="../ink/ink1068.xml"/><Relationship Id="rId65" Type="http://schemas.openxmlformats.org/officeDocument/2006/relationships/image" Target="../media/image1008.png"/><Relationship Id="rId86" Type="http://schemas.openxmlformats.org/officeDocument/2006/relationships/customXml" Target="../ink/ink1089.xml"/><Relationship Id="rId130" Type="http://schemas.openxmlformats.org/officeDocument/2006/relationships/customXml" Target="../ink/ink1111.xml"/><Relationship Id="rId151" Type="http://schemas.openxmlformats.org/officeDocument/2006/relationships/image" Target="../media/image1051.png"/><Relationship Id="rId172" Type="http://schemas.openxmlformats.org/officeDocument/2006/relationships/customXml" Target="../ink/ink1132.xml"/><Relationship Id="rId193" Type="http://schemas.openxmlformats.org/officeDocument/2006/relationships/image" Target="../media/image1072.png"/><Relationship Id="rId207" Type="http://schemas.openxmlformats.org/officeDocument/2006/relationships/image" Target="../media/image1079.png"/><Relationship Id="rId228" Type="http://schemas.openxmlformats.org/officeDocument/2006/relationships/customXml" Target="../ink/ink1155.xml"/><Relationship Id="rId249" Type="http://schemas.openxmlformats.org/officeDocument/2006/relationships/image" Target="../media/image1100.png"/><Relationship Id="rId13" Type="http://schemas.openxmlformats.org/officeDocument/2006/relationships/image" Target="../media/image982.png"/><Relationship Id="rId109" Type="http://schemas.openxmlformats.org/officeDocument/2006/relationships/image" Target="../media/image1030.png"/><Relationship Id="rId260" Type="http://schemas.openxmlformats.org/officeDocument/2006/relationships/customXml" Target="../ink/ink1171.xml"/><Relationship Id="rId34" Type="http://schemas.openxmlformats.org/officeDocument/2006/relationships/customXml" Target="../ink/ink1063.xml"/><Relationship Id="rId55" Type="http://schemas.openxmlformats.org/officeDocument/2006/relationships/image" Target="../media/image1003.png"/><Relationship Id="rId76" Type="http://schemas.openxmlformats.org/officeDocument/2006/relationships/customXml" Target="../ink/ink1084.xml"/><Relationship Id="rId97" Type="http://schemas.openxmlformats.org/officeDocument/2006/relationships/image" Target="../media/image1024.png"/><Relationship Id="rId120" Type="http://schemas.openxmlformats.org/officeDocument/2006/relationships/customXml" Target="../ink/ink1106.xml"/><Relationship Id="rId141" Type="http://schemas.openxmlformats.org/officeDocument/2006/relationships/image" Target="../media/image1046.png"/><Relationship Id="rId7" Type="http://schemas.openxmlformats.org/officeDocument/2006/relationships/image" Target="../media/image979.png"/><Relationship Id="rId162" Type="http://schemas.openxmlformats.org/officeDocument/2006/relationships/customXml" Target="../ink/ink1127.xml"/><Relationship Id="rId183" Type="http://schemas.openxmlformats.org/officeDocument/2006/relationships/image" Target="../media/image1067.png"/><Relationship Id="rId239" Type="http://schemas.openxmlformats.org/officeDocument/2006/relationships/image" Target="../media/image1095.png"/><Relationship Id="rId250" Type="http://schemas.openxmlformats.org/officeDocument/2006/relationships/customXml" Target="../ink/ink1166.xml"/><Relationship Id="rId24" Type="http://schemas.openxmlformats.org/officeDocument/2006/relationships/customXml" Target="../ink/ink1058.xml"/><Relationship Id="rId45" Type="http://schemas.openxmlformats.org/officeDocument/2006/relationships/image" Target="../media/image998.png"/><Relationship Id="rId66" Type="http://schemas.openxmlformats.org/officeDocument/2006/relationships/customXml" Target="../ink/ink1079.xml"/><Relationship Id="rId87" Type="http://schemas.openxmlformats.org/officeDocument/2006/relationships/image" Target="../media/image1019.png"/><Relationship Id="rId110" Type="http://schemas.openxmlformats.org/officeDocument/2006/relationships/customXml" Target="../ink/ink1101.xml"/><Relationship Id="rId131" Type="http://schemas.openxmlformats.org/officeDocument/2006/relationships/image" Target="../media/image1041.png"/><Relationship Id="rId152" Type="http://schemas.openxmlformats.org/officeDocument/2006/relationships/customXml" Target="../ink/ink1122.xml"/><Relationship Id="rId173" Type="http://schemas.openxmlformats.org/officeDocument/2006/relationships/image" Target="../media/image1062.png"/><Relationship Id="rId194" Type="http://schemas.openxmlformats.org/officeDocument/2006/relationships/customXml" Target="../ink/ink1143.xml"/><Relationship Id="rId208" Type="http://schemas.openxmlformats.org/officeDocument/2006/relationships/customXml" Target="../ink/ink1150.xml"/><Relationship Id="rId229" Type="http://schemas.openxmlformats.org/officeDocument/2006/relationships/image" Target="../media/image1090.png"/><Relationship Id="rId240" Type="http://schemas.openxmlformats.org/officeDocument/2006/relationships/customXml" Target="../ink/ink1161.xml"/><Relationship Id="rId261" Type="http://schemas.openxmlformats.org/officeDocument/2006/relationships/image" Target="../media/image1084.png"/><Relationship Id="rId14" Type="http://schemas.openxmlformats.org/officeDocument/2006/relationships/customXml" Target="../ink/ink1053.xml"/><Relationship Id="rId35" Type="http://schemas.openxmlformats.org/officeDocument/2006/relationships/image" Target="../media/image993.png"/><Relationship Id="rId56" Type="http://schemas.openxmlformats.org/officeDocument/2006/relationships/customXml" Target="../ink/ink1074.xml"/><Relationship Id="rId77" Type="http://schemas.openxmlformats.org/officeDocument/2006/relationships/image" Target="../media/image1014.png"/><Relationship Id="rId100" Type="http://schemas.openxmlformats.org/officeDocument/2006/relationships/customXml" Target="../ink/ink1096.xml"/><Relationship Id="rId8" Type="http://schemas.openxmlformats.org/officeDocument/2006/relationships/customXml" Target="../ink/ink1050.xml"/><Relationship Id="rId98" Type="http://schemas.openxmlformats.org/officeDocument/2006/relationships/customXml" Target="../ink/ink1095.xml"/><Relationship Id="rId121" Type="http://schemas.openxmlformats.org/officeDocument/2006/relationships/image" Target="../media/image1036.png"/><Relationship Id="rId142" Type="http://schemas.openxmlformats.org/officeDocument/2006/relationships/customXml" Target="../ink/ink1117.xml"/><Relationship Id="rId163" Type="http://schemas.openxmlformats.org/officeDocument/2006/relationships/image" Target="../media/image1057.png"/><Relationship Id="rId184" Type="http://schemas.openxmlformats.org/officeDocument/2006/relationships/customXml" Target="../ink/ink1138.xml"/><Relationship Id="rId230" Type="http://schemas.openxmlformats.org/officeDocument/2006/relationships/customXml" Target="../ink/ink1156.xml"/><Relationship Id="rId251" Type="http://schemas.openxmlformats.org/officeDocument/2006/relationships/image" Target="../media/image1101.png"/><Relationship Id="rId25" Type="http://schemas.openxmlformats.org/officeDocument/2006/relationships/image" Target="../media/image988.png"/><Relationship Id="rId46" Type="http://schemas.openxmlformats.org/officeDocument/2006/relationships/customXml" Target="../ink/ink1069.xml"/><Relationship Id="rId67" Type="http://schemas.openxmlformats.org/officeDocument/2006/relationships/image" Target="../media/image1009.png"/><Relationship Id="rId88" Type="http://schemas.openxmlformats.org/officeDocument/2006/relationships/customXml" Target="../ink/ink1090.xml"/><Relationship Id="rId111" Type="http://schemas.openxmlformats.org/officeDocument/2006/relationships/image" Target="../media/image1031.png"/><Relationship Id="rId132" Type="http://schemas.openxmlformats.org/officeDocument/2006/relationships/customXml" Target="../ink/ink1112.xml"/><Relationship Id="rId153" Type="http://schemas.openxmlformats.org/officeDocument/2006/relationships/image" Target="../media/image1052.png"/><Relationship Id="rId174" Type="http://schemas.openxmlformats.org/officeDocument/2006/relationships/customXml" Target="../ink/ink1133.xml"/><Relationship Id="rId195" Type="http://schemas.openxmlformats.org/officeDocument/2006/relationships/image" Target="../media/image1073.png"/><Relationship Id="rId209" Type="http://schemas.openxmlformats.org/officeDocument/2006/relationships/image" Target="../media/image1080.png"/><Relationship Id="rId241" Type="http://schemas.openxmlformats.org/officeDocument/2006/relationships/image" Target="../media/image1096.png"/><Relationship Id="rId15" Type="http://schemas.openxmlformats.org/officeDocument/2006/relationships/image" Target="../media/image983.png"/><Relationship Id="rId36" Type="http://schemas.openxmlformats.org/officeDocument/2006/relationships/customXml" Target="../ink/ink1064.xml"/><Relationship Id="rId57" Type="http://schemas.openxmlformats.org/officeDocument/2006/relationships/image" Target="../media/image1004.png"/><Relationship Id="rId262" Type="http://schemas.openxmlformats.org/officeDocument/2006/relationships/customXml" Target="../ink/ink1172.xml"/><Relationship Id="rId78" Type="http://schemas.openxmlformats.org/officeDocument/2006/relationships/customXml" Target="../ink/ink1085.xml"/><Relationship Id="rId99" Type="http://schemas.openxmlformats.org/officeDocument/2006/relationships/image" Target="../media/image1025.png"/><Relationship Id="rId101" Type="http://schemas.openxmlformats.org/officeDocument/2006/relationships/image" Target="../media/image1026.png"/><Relationship Id="rId122" Type="http://schemas.openxmlformats.org/officeDocument/2006/relationships/customXml" Target="../ink/ink1107.xml"/><Relationship Id="rId143" Type="http://schemas.openxmlformats.org/officeDocument/2006/relationships/image" Target="../media/image1047.png"/><Relationship Id="rId164" Type="http://schemas.openxmlformats.org/officeDocument/2006/relationships/customXml" Target="../ink/ink1128.xml"/><Relationship Id="rId185" Type="http://schemas.openxmlformats.org/officeDocument/2006/relationships/image" Target="../media/image1068.png"/><Relationship Id="rId9" Type="http://schemas.openxmlformats.org/officeDocument/2006/relationships/image" Target="../media/image980.png"/><Relationship Id="rId210" Type="http://schemas.openxmlformats.org/officeDocument/2006/relationships/customXml" Target="../ink/ink1151.xml"/><Relationship Id="rId26" Type="http://schemas.openxmlformats.org/officeDocument/2006/relationships/customXml" Target="../ink/ink1059.xml"/><Relationship Id="rId231" Type="http://schemas.openxmlformats.org/officeDocument/2006/relationships/image" Target="../media/image1091.png"/><Relationship Id="rId252" Type="http://schemas.openxmlformats.org/officeDocument/2006/relationships/customXml" Target="../ink/ink1167.xml"/><Relationship Id="rId47" Type="http://schemas.openxmlformats.org/officeDocument/2006/relationships/image" Target="../media/image999.png"/><Relationship Id="rId68" Type="http://schemas.openxmlformats.org/officeDocument/2006/relationships/customXml" Target="../ink/ink1080.xml"/><Relationship Id="rId89" Type="http://schemas.openxmlformats.org/officeDocument/2006/relationships/image" Target="../media/image1020.png"/><Relationship Id="rId112" Type="http://schemas.openxmlformats.org/officeDocument/2006/relationships/customXml" Target="../ink/ink1102.xml"/><Relationship Id="rId133" Type="http://schemas.openxmlformats.org/officeDocument/2006/relationships/image" Target="../media/image1042.png"/><Relationship Id="rId154" Type="http://schemas.openxmlformats.org/officeDocument/2006/relationships/customXml" Target="../ink/ink1123.xml"/><Relationship Id="rId175" Type="http://schemas.openxmlformats.org/officeDocument/2006/relationships/image" Target="../media/image1063.png"/><Relationship Id="rId196" Type="http://schemas.openxmlformats.org/officeDocument/2006/relationships/customXml" Target="../ink/ink1144.xml"/><Relationship Id="rId200" Type="http://schemas.openxmlformats.org/officeDocument/2006/relationships/customXml" Target="../ink/ink1146.xml"/><Relationship Id="rId16" Type="http://schemas.openxmlformats.org/officeDocument/2006/relationships/customXml" Target="../ink/ink1054.xml"/><Relationship Id="rId221" Type="http://schemas.openxmlformats.org/officeDocument/2006/relationships/image" Target="../media/image1086.png"/><Relationship Id="rId242" Type="http://schemas.openxmlformats.org/officeDocument/2006/relationships/customXml" Target="../ink/ink1162.xml"/><Relationship Id="rId263" Type="http://schemas.openxmlformats.org/officeDocument/2006/relationships/image" Target="../media/image1085.png"/><Relationship Id="rId37" Type="http://schemas.openxmlformats.org/officeDocument/2006/relationships/image" Target="../media/image994.png"/><Relationship Id="rId58" Type="http://schemas.openxmlformats.org/officeDocument/2006/relationships/customXml" Target="../ink/ink1075.xml"/><Relationship Id="rId79" Type="http://schemas.openxmlformats.org/officeDocument/2006/relationships/image" Target="../media/image1015.png"/><Relationship Id="rId102" Type="http://schemas.openxmlformats.org/officeDocument/2006/relationships/customXml" Target="../ink/ink1097.xml"/><Relationship Id="rId123" Type="http://schemas.openxmlformats.org/officeDocument/2006/relationships/image" Target="../media/image1037.png"/><Relationship Id="rId144" Type="http://schemas.openxmlformats.org/officeDocument/2006/relationships/customXml" Target="../ink/ink1118.xml"/><Relationship Id="rId90" Type="http://schemas.openxmlformats.org/officeDocument/2006/relationships/customXml" Target="../ink/ink1091.xml"/><Relationship Id="rId165" Type="http://schemas.openxmlformats.org/officeDocument/2006/relationships/image" Target="../media/image1058.png"/><Relationship Id="rId186" Type="http://schemas.openxmlformats.org/officeDocument/2006/relationships/customXml" Target="../ink/ink1139.xml"/><Relationship Id="rId211" Type="http://schemas.openxmlformats.org/officeDocument/2006/relationships/image" Target="../media/image1081.png"/><Relationship Id="rId232" Type="http://schemas.openxmlformats.org/officeDocument/2006/relationships/customXml" Target="../ink/ink1157.xml"/><Relationship Id="rId253" Type="http://schemas.openxmlformats.org/officeDocument/2006/relationships/image" Target="../media/image1102.png"/><Relationship Id="rId27" Type="http://schemas.openxmlformats.org/officeDocument/2006/relationships/image" Target="../media/image989.png"/><Relationship Id="rId48" Type="http://schemas.openxmlformats.org/officeDocument/2006/relationships/customXml" Target="../ink/ink1070.xml"/><Relationship Id="rId69" Type="http://schemas.openxmlformats.org/officeDocument/2006/relationships/image" Target="../media/image1010.png"/><Relationship Id="rId113" Type="http://schemas.openxmlformats.org/officeDocument/2006/relationships/image" Target="../media/image1032.png"/><Relationship Id="rId134" Type="http://schemas.openxmlformats.org/officeDocument/2006/relationships/customXml" Target="../ink/ink1113.xml"/><Relationship Id="rId80" Type="http://schemas.openxmlformats.org/officeDocument/2006/relationships/customXml" Target="../ink/ink1086.xml"/><Relationship Id="rId155" Type="http://schemas.openxmlformats.org/officeDocument/2006/relationships/image" Target="../media/image1053.png"/><Relationship Id="rId176" Type="http://schemas.openxmlformats.org/officeDocument/2006/relationships/customXml" Target="../ink/ink1134.xml"/><Relationship Id="rId197" Type="http://schemas.openxmlformats.org/officeDocument/2006/relationships/image" Target="../media/image1074.png"/><Relationship Id="rId201" Type="http://schemas.openxmlformats.org/officeDocument/2006/relationships/image" Target="../media/image1076.png"/><Relationship Id="rId222" Type="http://schemas.openxmlformats.org/officeDocument/2006/relationships/customXml" Target="../ink/ink1153.xml"/><Relationship Id="rId243" Type="http://schemas.openxmlformats.org/officeDocument/2006/relationships/image" Target="../media/image1097.png"/><Relationship Id="rId264" Type="http://schemas.openxmlformats.org/officeDocument/2006/relationships/customXml" Target="../ink/ink1173.xml"/><Relationship Id="rId17" Type="http://schemas.openxmlformats.org/officeDocument/2006/relationships/image" Target="../media/image984.png"/><Relationship Id="rId38" Type="http://schemas.openxmlformats.org/officeDocument/2006/relationships/customXml" Target="../ink/ink1065.xml"/><Relationship Id="rId59" Type="http://schemas.openxmlformats.org/officeDocument/2006/relationships/image" Target="../media/image1005.png"/><Relationship Id="rId103" Type="http://schemas.openxmlformats.org/officeDocument/2006/relationships/image" Target="../media/image1027.png"/><Relationship Id="rId124" Type="http://schemas.openxmlformats.org/officeDocument/2006/relationships/customXml" Target="../ink/ink1108.xml"/><Relationship Id="rId70" Type="http://schemas.openxmlformats.org/officeDocument/2006/relationships/customXml" Target="../ink/ink1081.xml"/><Relationship Id="rId91" Type="http://schemas.openxmlformats.org/officeDocument/2006/relationships/image" Target="../media/image1021.png"/><Relationship Id="rId145" Type="http://schemas.openxmlformats.org/officeDocument/2006/relationships/image" Target="../media/image1048.png"/><Relationship Id="rId166" Type="http://schemas.openxmlformats.org/officeDocument/2006/relationships/customXml" Target="../ink/ink1129.xml"/><Relationship Id="rId187" Type="http://schemas.openxmlformats.org/officeDocument/2006/relationships/image" Target="../media/image106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52.xml"/><Relationship Id="rId233" Type="http://schemas.openxmlformats.org/officeDocument/2006/relationships/image" Target="../media/image1092.png"/><Relationship Id="rId254" Type="http://schemas.openxmlformats.org/officeDocument/2006/relationships/customXml" Target="../ink/ink1168.xml"/><Relationship Id="rId28" Type="http://schemas.openxmlformats.org/officeDocument/2006/relationships/customXml" Target="../ink/ink1060.xml"/><Relationship Id="rId49" Type="http://schemas.openxmlformats.org/officeDocument/2006/relationships/image" Target="../media/image1000.png"/><Relationship Id="rId114" Type="http://schemas.openxmlformats.org/officeDocument/2006/relationships/customXml" Target="../ink/ink1103.xml"/><Relationship Id="rId60" Type="http://schemas.openxmlformats.org/officeDocument/2006/relationships/customXml" Target="../ink/ink1076.xml"/><Relationship Id="rId81" Type="http://schemas.openxmlformats.org/officeDocument/2006/relationships/image" Target="../media/image1016.png"/><Relationship Id="rId135" Type="http://schemas.openxmlformats.org/officeDocument/2006/relationships/image" Target="../media/image1043.png"/><Relationship Id="rId156" Type="http://schemas.openxmlformats.org/officeDocument/2006/relationships/customXml" Target="../ink/ink1124.xml"/><Relationship Id="rId177" Type="http://schemas.openxmlformats.org/officeDocument/2006/relationships/image" Target="../media/image1064.png"/><Relationship Id="rId198" Type="http://schemas.openxmlformats.org/officeDocument/2006/relationships/customXml" Target="../ink/ink1145.xml"/><Relationship Id="rId202" Type="http://schemas.openxmlformats.org/officeDocument/2006/relationships/customXml" Target="../ink/ink1147.xml"/><Relationship Id="rId244" Type="http://schemas.openxmlformats.org/officeDocument/2006/relationships/customXml" Target="../ink/ink1163.xml"/><Relationship Id="rId18" Type="http://schemas.openxmlformats.org/officeDocument/2006/relationships/customXml" Target="../ink/ink1055.xml"/><Relationship Id="rId39" Type="http://schemas.openxmlformats.org/officeDocument/2006/relationships/image" Target="../media/image995.png"/><Relationship Id="rId265" Type="http://schemas.openxmlformats.org/officeDocument/2006/relationships/image" Target="../media/image1087.png"/><Relationship Id="rId50" Type="http://schemas.openxmlformats.org/officeDocument/2006/relationships/customXml" Target="../ink/ink1071.xml"/><Relationship Id="rId104" Type="http://schemas.openxmlformats.org/officeDocument/2006/relationships/customXml" Target="../ink/ink1098.xml"/><Relationship Id="rId125" Type="http://schemas.openxmlformats.org/officeDocument/2006/relationships/image" Target="../media/image1038.png"/><Relationship Id="rId146" Type="http://schemas.openxmlformats.org/officeDocument/2006/relationships/customXml" Target="../ink/ink1119.xml"/><Relationship Id="rId167" Type="http://schemas.openxmlformats.org/officeDocument/2006/relationships/image" Target="../media/image1059.png"/><Relationship Id="rId188" Type="http://schemas.openxmlformats.org/officeDocument/2006/relationships/customXml" Target="../ink/ink1140.xml"/><Relationship Id="rId71" Type="http://schemas.openxmlformats.org/officeDocument/2006/relationships/image" Target="../media/image1011.png"/><Relationship Id="rId92" Type="http://schemas.openxmlformats.org/officeDocument/2006/relationships/customXml" Target="../ink/ink1092.xml"/><Relationship Id="rId234" Type="http://schemas.openxmlformats.org/officeDocument/2006/relationships/customXml" Target="../ink/ink1158.xml"/><Relationship Id="rId2" Type="http://schemas.openxmlformats.org/officeDocument/2006/relationships/image" Target="../media/image977.png"/><Relationship Id="rId29" Type="http://schemas.openxmlformats.org/officeDocument/2006/relationships/image" Target="../media/image990.png"/><Relationship Id="rId255" Type="http://schemas.openxmlformats.org/officeDocument/2006/relationships/image" Target="../media/image1103.png"/><Relationship Id="rId40" Type="http://schemas.openxmlformats.org/officeDocument/2006/relationships/customXml" Target="../ink/ink1066.xml"/><Relationship Id="rId115" Type="http://schemas.openxmlformats.org/officeDocument/2006/relationships/image" Target="../media/image1033.png"/><Relationship Id="rId136" Type="http://schemas.openxmlformats.org/officeDocument/2006/relationships/customXml" Target="../ink/ink1114.xml"/><Relationship Id="rId157" Type="http://schemas.openxmlformats.org/officeDocument/2006/relationships/image" Target="../media/image1054.png"/><Relationship Id="rId178" Type="http://schemas.openxmlformats.org/officeDocument/2006/relationships/customXml" Target="../ink/ink1135.xml"/><Relationship Id="rId61" Type="http://schemas.openxmlformats.org/officeDocument/2006/relationships/image" Target="../media/image1006.png"/><Relationship Id="rId82" Type="http://schemas.openxmlformats.org/officeDocument/2006/relationships/customXml" Target="../ink/ink1087.xml"/><Relationship Id="rId199" Type="http://schemas.openxmlformats.org/officeDocument/2006/relationships/image" Target="../media/image1075.png"/><Relationship Id="rId203" Type="http://schemas.openxmlformats.org/officeDocument/2006/relationships/image" Target="../media/image1077.png"/><Relationship Id="rId19" Type="http://schemas.openxmlformats.org/officeDocument/2006/relationships/image" Target="../media/image985.png"/><Relationship Id="rId245" Type="http://schemas.openxmlformats.org/officeDocument/2006/relationships/image" Target="../media/image1098.png"/><Relationship Id="rId30" Type="http://schemas.openxmlformats.org/officeDocument/2006/relationships/customXml" Target="../ink/ink1061.xml"/><Relationship Id="rId105" Type="http://schemas.openxmlformats.org/officeDocument/2006/relationships/image" Target="../media/image1028.png"/><Relationship Id="rId126" Type="http://schemas.openxmlformats.org/officeDocument/2006/relationships/customXml" Target="../ink/ink1109.xml"/><Relationship Id="rId147" Type="http://schemas.openxmlformats.org/officeDocument/2006/relationships/image" Target="../media/image1049.png"/><Relationship Id="rId168" Type="http://schemas.openxmlformats.org/officeDocument/2006/relationships/customXml" Target="../ink/ink1130.xml"/><Relationship Id="rId51" Type="http://schemas.openxmlformats.org/officeDocument/2006/relationships/image" Target="../media/image1001.png"/><Relationship Id="rId72" Type="http://schemas.openxmlformats.org/officeDocument/2006/relationships/customXml" Target="../ink/ink1082.xml"/><Relationship Id="rId93" Type="http://schemas.openxmlformats.org/officeDocument/2006/relationships/image" Target="../media/image1022.png"/><Relationship Id="rId189" Type="http://schemas.openxmlformats.org/officeDocument/2006/relationships/image" Target="../media/image1070.png"/><Relationship Id="rId3" Type="http://schemas.microsoft.com/office/2007/relationships/hdphoto" Target="../media/hdphoto5.wdp"/><Relationship Id="rId235" Type="http://schemas.openxmlformats.org/officeDocument/2006/relationships/image" Target="../media/image1093.png"/><Relationship Id="rId256" Type="http://schemas.openxmlformats.org/officeDocument/2006/relationships/customXml" Target="../ink/ink1169.xml"/><Relationship Id="rId116" Type="http://schemas.openxmlformats.org/officeDocument/2006/relationships/customXml" Target="../ink/ink1104.xml"/><Relationship Id="rId137" Type="http://schemas.openxmlformats.org/officeDocument/2006/relationships/image" Target="../media/image1044.png"/><Relationship Id="rId158" Type="http://schemas.openxmlformats.org/officeDocument/2006/relationships/customXml" Target="../ink/ink1125.xml"/><Relationship Id="rId20" Type="http://schemas.openxmlformats.org/officeDocument/2006/relationships/customXml" Target="../ink/ink1056.xml"/><Relationship Id="rId41" Type="http://schemas.openxmlformats.org/officeDocument/2006/relationships/image" Target="../media/image996.png"/><Relationship Id="rId62" Type="http://schemas.openxmlformats.org/officeDocument/2006/relationships/customXml" Target="../ink/ink1077.xml"/><Relationship Id="rId83" Type="http://schemas.openxmlformats.org/officeDocument/2006/relationships/image" Target="../media/image1017.png"/><Relationship Id="rId179" Type="http://schemas.openxmlformats.org/officeDocument/2006/relationships/image" Target="../media/image1065.png"/><Relationship Id="rId190" Type="http://schemas.openxmlformats.org/officeDocument/2006/relationships/customXml" Target="../ink/ink1141.xml"/><Relationship Id="rId204" Type="http://schemas.openxmlformats.org/officeDocument/2006/relationships/customXml" Target="../ink/ink1148.xml"/><Relationship Id="rId225" Type="http://schemas.openxmlformats.org/officeDocument/2006/relationships/image" Target="../media/image1088.png"/><Relationship Id="rId246" Type="http://schemas.openxmlformats.org/officeDocument/2006/relationships/customXml" Target="../ink/ink1164.xml"/><Relationship Id="rId106" Type="http://schemas.openxmlformats.org/officeDocument/2006/relationships/customXml" Target="../ink/ink1099.xml"/><Relationship Id="rId127" Type="http://schemas.openxmlformats.org/officeDocument/2006/relationships/image" Target="../media/image1039.png"/><Relationship Id="rId10" Type="http://schemas.openxmlformats.org/officeDocument/2006/relationships/customXml" Target="../ink/ink1051.xml"/><Relationship Id="rId31" Type="http://schemas.openxmlformats.org/officeDocument/2006/relationships/image" Target="../media/image991.png"/><Relationship Id="rId52" Type="http://schemas.openxmlformats.org/officeDocument/2006/relationships/customXml" Target="../ink/ink1072.xml"/><Relationship Id="rId73" Type="http://schemas.openxmlformats.org/officeDocument/2006/relationships/image" Target="../media/image1012.png"/><Relationship Id="rId94" Type="http://schemas.openxmlformats.org/officeDocument/2006/relationships/customXml" Target="../ink/ink1093.xml"/><Relationship Id="rId148" Type="http://schemas.openxmlformats.org/officeDocument/2006/relationships/customXml" Target="../ink/ink1120.xml"/><Relationship Id="rId169" Type="http://schemas.openxmlformats.org/officeDocument/2006/relationships/image" Target="../media/image1060.png"/><Relationship Id="rId4" Type="http://schemas.openxmlformats.org/officeDocument/2006/relationships/customXml" Target="../ink/ink1048.xml"/><Relationship Id="rId180" Type="http://schemas.openxmlformats.org/officeDocument/2006/relationships/customXml" Target="../ink/ink1136.xml"/><Relationship Id="rId236" Type="http://schemas.openxmlformats.org/officeDocument/2006/relationships/customXml" Target="../ink/ink1159.xml"/><Relationship Id="rId257" Type="http://schemas.openxmlformats.org/officeDocument/2006/relationships/image" Target="../media/image1082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86.xml"/><Relationship Id="rId21" Type="http://schemas.openxmlformats.org/officeDocument/2006/relationships/image" Target="../media/image1113.png"/><Relationship Id="rId42" Type="http://schemas.openxmlformats.org/officeDocument/2006/relationships/customXml" Target="../ink/ink1194.xml"/><Relationship Id="rId47" Type="http://schemas.openxmlformats.org/officeDocument/2006/relationships/image" Target="../media/image1126.png"/><Relationship Id="rId63" Type="http://schemas.openxmlformats.org/officeDocument/2006/relationships/image" Target="../media/image1134.png"/><Relationship Id="rId68" Type="http://schemas.openxmlformats.org/officeDocument/2006/relationships/customXml" Target="../ink/ink1207.xml"/><Relationship Id="rId16" Type="http://schemas.openxmlformats.org/officeDocument/2006/relationships/customXml" Target="../ink/ink1181.xml"/><Relationship Id="rId11" Type="http://schemas.openxmlformats.org/officeDocument/2006/relationships/image" Target="../media/image1108.png"/><Relationship Id="rId32" Type="http://schemas.openxmlformats.org/officeDocument/2006/relationships/customXml" Target="../ink/ink1189.xml"/><Relationship Id="rId37" Type="http://schemas.openxmlformats.org/officeDocument/2006/relationships/image" Target="../media/image1121.png"/><Relationship Id="rId53" Type="http://schemas.openxmlformats.org/officeDocument/2006/relationships/image" Target="../media/image1129.png"/><Relationship Id="rId58" Type="http://schemas.openxmlformats.org/officeDocument/2006/relationships/customXml" Target="../ink/ink1202.xml"/><Relationship Id="rId74" Type="http://schemas.openxmlformats.org/officeDocument/2006/relationships/customXml" Target="../ink/ink1210.xml"/><Relationship Id="rId79" Type="http://schemas.openxmlformats.org/officeDocument/2006/relationships/image" Target="../media/image1142.png"/><Relationship Id="rId5" Type="http://schemas.openxmlformats.org/officeDocument/2006/relationships/image" Target="../media/image1105.png"/><Relationship Id="rId61" Type="http://schemas.openxmlformats.org/officeDocument/2006/relationships/image" Target="../media/image1133.png"/><Relationship Id="rId82" Type="http://schemas.openxmlformats.org/officeDocument/2006/relationships/customXml" Target="../ink/ink1214.xml"/><Relationship Id="rId19" Type="http://schemas.openxmlformats.org/officeDocument/2006/relationships/image" Target="../media/image1112.png"/><Relationship Id="rId14" Type="http://schemas.openxmlformats.org/officeDocument/2006/relationships/customXml" Target="../ink/ink1180.xml"/><Relationship Id="rId22" Type="http://schemas.openxmlformats.org/officeDocument/2006/relationships/customXml" Target="../ink/ink1184.xml"/><Relationship Id="rId27" Type="http://schemas.openxmlformats.org/officeDocument/2006/relationships/image" Target="../media/image1116.png"/><Relationship Id="rId30" Type="http://schemas.openxmlformats.org/officeDocument/2006/relationships/customXml" Target="../ink/ink1188.xml"/><Relationship Id="rId35" Type="http://schemas.openxmlformats.org/officeDocument/2006/relationships/image" Target="../media/image1120.png"/><Relationship Id="rId43" Type="http://schemas.openxmlformats.org/officeDocument/2006/relationships/image" Target="../media/image1124.png"/><Relationship Id="rId48" Type="http://schemas.openxmlformats.org/officeDocument/2006/relationships/customXml" Target="../ink/ink1197.xml"/><Relationship Id="rId56" Type="http://schemas.openxmlformats.org/officeDocument/2006/relationships/customXml" Target="../ink/ink1201.xml"/><Relationship Id="rId64" Type="http://schemas.openxmlformats.org/officeDocument/2006/relationships/customXml" Target="../ink/ink1205.xml"/><Relationship Id="rId69" Type="http://schemas.openxmlformats.org/officeDocument/2006/relationships/image" Target="../media/image1137.png"/><Relationship Id="rId77" Type="http://schemas.openxmlformats.org/officeDocument/2006/relationships/image" Target="../media/image1141.png"/><Relationship Id="rId8" Type="http://schemas.openxmlformats.org/officeDocument/2006/relationships/customXml" Target="../ink/ink1177.xml"/><Relationship Id="rId51" Type="http://schemas.openxmlformats.org/officeDocument/2006/relationships/image" Target="../media/image1128.png"/><Relationship Id="rId72" Type="http://schemas.openxmlformats.org/officeDocument/2006/relationships/customXml" Target="../ink/ink1209.xml"/><Relationship Id="rId80" Type="http://schemas.openxmlformats.org/officeDocument/2006/relationships/customXml" Target="../ink/ink1213.xml"/><Relationship Id="rId3" Type="http://schemas.openxmlformats.org/officeDocument/2006/relationships/image" Target="../media/image1104.png"/><Relationship Id="rId12" Type="http://schemas.openxmlformats.org/officeDocument/2006/relationships/customXml" Target="../ink/ink1179.xml"/><Relationship Id="rId17" Type="http://schemas.openxmlformats.org/officeDocument/2006/relationships/image" Target="../media/image1111.png"/><Relationship Id="rId25" Type="http://schemas.openxmlformats.org/officeDocument/2006/relationships/image" Target="../media/image1115.png"/><Relationship Id="rId33" Type="http://schemas.openxmlformats.org/officeDocument/2006/relationships/image" Target="../media/image1119.png"/><Relationship Id="rId38" Type="http://schemas.openxmlformats.org/officeDocument/2006/relationships/customXml" Target="../ink/ink1192.xml"/><Relationship Id="rId46" Type="http://schemas.openxmlformats.org/officeDocument/2006/relationships/customXml" Target="../ink/ink1196.xml"/><Relationship Id="rId59" Type="http://schemas.openxmlformats.org/officeDocument/2006/relationships/image" Target="../media/image1132.png"/><Relationship Id="rId67" Type="http://schemas.openxmlformats.org/officeDocument/2006/relationships/image" Target="../media/image1136.png"/><Relationship Id="rId20" Type="http://schemas.openxmlformats.org/officeDocument/2006/relationships/customXml" Target="../ink/ink1183.xml"/><Relationship Id="rId41" Type="http://schemas.openxmlformats.org/officeDocument/2006/relationships/image" Target="../media/image1123.png"/><Relationship Id="rId54" Type="http://schemas.openxmlformats.org/officeDocument/2006/relationships/customXml" Target="../ink/ink1200.xml"/><Relationship Id="rId62" Type="http://schemas.openxmlformats.org/officeDocument/2006/relationships/customXml" Target="../ink/ink1204.xml"/><Relationship Id="rId70" Type="http://schemas.openxmlformats.org/officeDocument/2006/relationships/customXml" Target="../ink/ink1208.xml"/><Relationship Id="rId75" Type="http://schemas.openxmlformats.org/officeDocument/2006/relationships/image" Target="../media/image1140.png"/><Relationship Id="rId83" Type="http://schemas.openxmlformats.org/officeDocument/2006/relationships/image" Target="../media/image11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76.xml"/><Relationship Id="rId15" Type="http://schemas.openxmlformats.org/officeDocument/2006/relationships/image" Target="../media/image1110.png"/><Relationship Id="rId23" Type="http://schemas.openxmlformats.org/officeDocument/2006/relationships/image" Target="../media/image1114.png"/><Relationship Id="rId28" Type="http://schemas.openxmlformats.org/officeDocument/2006/relationships/customXml" Target="../ink/ink1187.xml"/><Relationship Id="rId36" Type="http://schemas.openxmlformats.org/officeDocument/2006/relationships/customXml" Target="../ink/ink1191.xml"/><Relationship Id="rId49" Type="http://schemas.openxmlformats.org/officeDocument/2006/relationships/image" Target="../media/image1127.png"/><Relationship Id="rId57" Type="http://schemas.openxmlformats.org/officeDocument/2006/relationships/image" Target="../media/image1131.png"/><Relationship Id="rId10" Type="http://schemas.openxmlformats.org/officeDocument/2006/relationships/customXml" Target="../ink/ink1178.xml"/><Relationship Id="rId31" Type="http://schemas.openxmlformats.org/officeDocument/2006/relationships/image" Target="../media/image1118.png"/><Relationship Id="rId44" Type="http://schemas.openxmlformats.org/officeDocument/2006/relationships/customXml" Target="../ink/ink1195.xml"/><Relationship Id="rId52" Type="http://schemas.openxmlformats.org/officeDocument/2006/relationships/customXml" Target="../ink/ink1199.xml"/><Relationship Id="rId60" Type="http://schemas.openxmlformats.org/officeDocument/2006/relationships/customXml" Target="../ink/ink1203.xml"/><Relationship Id="rId65" Type="http://schemas.openxmlformats.org/officeDocument/2006/relationships/image" Target="../media/image1135.png"/><Relationship Id="rId73" Type="http://schemas.openxmlformats.org/officeDocument/2006/relationships/image" Target="../media/image1139.png"/><Relationship Id="rId78" Type="http://schemas.openxmlformats.org/officeDocument/2006/relationships/customXml" Target="../ink/ink1212.xml"/><Relationship Id="rId81" Type="http://schemas.openxmlformats.org/officeDocument/2006/relationships/image" Target="../media/image1143.png"/><Relationship Id="rId4" Type="http://schemas.openxmlformats.org/officeDocument/2006/relationships/customXml" Target="../ink/ink1175.xml"/><Relationship Id="rId9" Type="http://schemas.openxmlformats.org/officeDocument/2006/relationships/image" Target="../media/image1107.png"/><Relationship Id="rId13" Type="http://schemas.openxmlformats.org/officeDocument/2006/relationships/image" Target="../media/image1109.png"/><Relationship Id="rId18" Type="http://schemas.openxmlformats.org/officeDocument/2006/relationships/customXml" Target="../ink/ink1182.xml"/><Relationship Id="rId39" Type="http://schemas.openxmlformats.org/officeDocument/2006/relationships/image" Target="../media/image1122.png"/><Relationship Id="rId34" Type="http://schemas.openxmlformats.org/officeDocument/2006/relationships/customXml" Target="../ink/ink1190.xml"/><Relationship Id="rId50" Type="http://schemas.openxmlformats.org/officeDocument/2006/relationships/customXml" Target="../ink/ink1198.xml"/><Relationship Id="rId55" Type="http://schemas.openxmlformats.org/officeDocument/2006/relationships/image" Target="../media/image1130.png"/><Relationship Id="rId76" Type="http://schemas.openxmlformats.org/officeDocument/2006/relationships/customXml" Target="../ink/ink1211.xml"/><Relationship Id="rId7" Type="http://schemas.openxmlformats.org/officeDocument/2006/relationships/image" Target="../media/image1106.png"/><Relationship Id="rId71" Type="http://schemas.openxmlformats.org/officeDocument/2006/relationships/image" Target="../media/image1138.png"/><Relationship Id="rId2" Type="http://schemas.openxmlformats.org/officeDocument/2006/relationships/customXml" Target="../ink/ink1174.xml"/><Relationship Id="rId29" Type="http://schemas.openxmlformats.org/officeDocument/2006/relationships/image" Target="../media/image1117.png"/><Relationship Id="rId24" Type="http://schemas.openxmlformats.org/officeDocument/2006/relationships/customXml" Target="../ink/ink1185.xml"/><Relationship Id="rId40" Type="http://schemas.openxmlformats.org/officeDocument/2006/relationships/customXml" Target="../ink/ink1193.xml"/><Relationship Id="rId45" Type="http://schemas.openxmlformats.org/officeDocument/2006/relationships/image" Target="../media/image1125.png"/><Relationship Id="rId66" Type="http://schemas.openxmlformats.org/officeDocument/2006/relationships/customXml" Target="../ink/ink120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7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02.png"/><Relationship Id="rId299" Type="http://schemas.openxmlformats.org/officeDocument/2006/relationships/image" Target="../media/image1293.png"/><Relationship Id="rId21" Type="http://schemas.openxmlformats.org/officeDocument/2006/relationships/image" Target="../media/image1154.png"/><Relationship Id="rId63" Type="http://schemas.openxmlformats.org/officeDocument/2006/relationships/image" Target="../media/image1175.png"/><Relationship Id="rId159" Type="http://schemas.openxmlformats.org/officeDocument/2006/relationships/image" Target="../media/image1223.png"/><Relationship Id="rId324" Type="http://schemas.openxmlformats.org/officeDocument/2006/relationships/customXml" Target="../ink/ink1375.xml"/><Relationship Id="rId366" Type="http://schemas.openxmlformats.org/officeDocument/2006/relationships/customXml" Target="../ink/ink1396.xml"/><Relationship Id="rId170" Type="http://schemas.openxmlformats.org/officeDocument/2006/relationships/customXml" Target="../ink/ink1298.xml"/><Relationship Id="rId226" Type="http://schemas.openxmlformats.org/officeDocument/2006/relationships/customXml" Target="../ink/ink1326.xml"/><Relationship Id="rId268" Type="http://schemas.openxmlformats.org/officeDocument/2006/relationships/customXml" Target="../ink/ink1347.xml"/><Relationship Id="rId32" Type="http://schemas.openxmlformats.org/officeDocument/2006/relationships/customXml" Target="../ink/ink1229.xml"/><Relationship Id="rId74" Type="http://schemas.openxmlformats.org/officeDocument/2006/relationships/customXml" Target="../ink/ink1250.xml"/><Relationship Id="rId128" Type="http://schemas.openxmlformats.org/officeDocument/2006/relationships/customXml" Target="../ink/ink1277.xml"/><Relationship Id="rId335" Type="http://schemas.openxmlformats.org/officeDocument/2006/relationships/image" Target="../media/image1311.png"/><Relationship Id="rId377" Type="http://schemas.openxmlformats.org/officeDocument/2006/relationships/image" Target="../media/image1332.png"/><Relationship Id="rId5" Type="http://schemas.openxmlformats.org/officeDocument/2006/relationships/image" Target="../media/image1146.png"/><Relationship Id="rId181" Type="http://schemas.openxmlformats.org/officeDocument/2006/relationships/image" Target="../media/image1234.png"/><Relationship Id="rId237" Type="http://schemas.openxmlformats.org/officeDocument/2006/relationships/image" Target="../media/image1262.png"/><Relationship Id="rId402" Type="http://schemas.openxmlformats.org/officeDocument/2006/relationships/customXml" Target="../ink/ink1414.xml"/><Relationship Id="rId279" Type="http://schemas.openxmlformats.org/officeDocument/2006/relationships/image" Target="../media/image1283.png"/><Relationship Id="rId43" Type="http://schemas.openxmlformats.org/officeDocument/2006/relationships/image" Target="../media/image1165.png"/><Relationship Id="rId139" Type="http://schemas.openxmlformats.org/officeDocument/2006/relationships/image" Target="../media/image1213.png"/><Relationship Id="rId290" Type="http://schemas.openxmlformats.org/officeDocument/2006/relationships/customXml" Target="../ink/ink1358.xml"/><Relationship Id="rId304" Type="http://schemas.openxmlformats.org/officeDocument/2006/relationships/customXml" Target="../ink/ink1365.xml"/><Relationship Id="rId346" Type="http://schemas.openxmlformats.org/officeDocument/2006/relationships/customXml" Target="../ink/ink1386.xml"/><Relationship Id="rId388" Type="http://schemas.openxmlformats.org/officeDocument/2006/relationships/customXml" Target="../ink/ink1407.xml"/><Relationship Id="rId85" Type="http://schemas.openxmlformats.org/officeDocument/2006/relationships/image" Target="../media/image1186.png"/><Relationship Id="rId150" Type="http://schemas.openxmlformats.org/officeDocument/2006/relationships/customXml" Target="../ink/ink1288.xml"/><Relationship Id="rId192" Type="http://schemas.openxmlformats.org/officeDocument/2006/relationships/customXml" Target="../ink/ink1309.xml"/><Relationship Id="rId206" Type="http://schemas.openxmlformats.org/officeDocument/2006/relationships/customXml" Target="../ink/ink1316.xml"/><Relationship Id="rId413" Type="http://schemas.openxmlformats.org/officeDocument/2006/relationships/image" Target="../media/image1350.png"/><Relationship Id="rId248" Type="http://schemas.openxmlformats.org/officeDocument/2006/relationships/customXml" Target="../ink/ink1337.xml"/><Relationship Id="rId12" Type="http://schemas.openxmlformats.org/officeDocument/2006/relationships/customXml" Target="../ink/ink1219.xml"/><Relationship Id="rId108" Type="http://schemas.openxmlformats.org/officeDocument/2006/relationships/customXml" Target="../ink/ink1267.xml"/><Relationship Id="rId315" Type="http://schemas.openxmlformats.org/officeDocument/2006/relationships/image" Target="../media/image1301.png"/><Relationship Id="rId357" Type="http://schemas.openxmlformats.org/officeDocument/2006/relationships/image" Target="../media/image1322.png"/><Relationship Id="rId54" Type="http://schemas.openxmlformats.org/officeDocument/2006/relationships/customXml" Target="../ink/ink1240.xml"/><Relationship Id="rId96" Type="http://schemas.openxmlformats.org/officeDocument/2006/relationships/customXml" Target="../ink/ink1261.xml"/><Relationship Id="rId161" Type="http://schemas.openxmlformats.org/officeDocument/2006/relationships/image" Target="../media/image1224.png"/><Relationship Id="rId217" Type="http://schemas.openxmlformats.org/officeDocument/2006/relationships/image" Target="../media/image1252.png"/><Relationship Id="rId399" Type="http://schemas.openxmlformats.org/officeDocument/2006/relationships/image" Target="../media/image1343.png"/><Relationship Id="rId259" Type="http://schemas.openxmlformats.org/officeDocument/2006/relationships/image" Target="../media/image1273.png"/><Relationship Id="rId424" Type="http://schemas.openxmlformats.org/officeDocument/2006/relationships/customXml" Target="../ink/ink1425.xml"/><Relationship Id="rId23" Type="http://schemas.openxmlformats.org/officeDocument/2006/relationships/image" Target="../media/image1155.png"/><Relationship Id="rId119" Type="http://schemas.openxmlformats.org/officeDocument/2006/relationships/image" Target="../media/image1203.png"/><Relationship Id="rId270" Type="http://schemas.openxmlformats.org/officeDocument/2006/relationships/customXml" Target="../ink/ink1348.xml"/><Relationship Id="rId326" Type="http://schemas.openxmlformats.org/officeDocument/2006/relationships/customXml" Target="../ink/ink1376.xml"/><Relationship Id="rId65" Type="http://schemas.openxmlformats.org/officeDocument/2006/relationships/image" Target="../media/image1176.png"/><Relationship Id="rId130" Type="http://schemas.openxmlformats.org/officeDocument/2006/relationships/customXml" Target="../ink/ink1278.xml"/><Relationship Id="rId368" Type="http://schemas.openxmlformats.org/officeDocument/2006/relationships/customXml" Target="../ink/ink1397.xml"/><Relationship Id="rId172" Type="http://schemas.openxmlformats.org/officeDocument/2006/relationships/customXml" Target="../ink/ink1299.xml"/><Relationship Id="rId228" Type="http://schemas.openxmlformats.org/officeDocument/2006/relationships/customXml" Target="../ink/ink1327.xml"/><Relationship Id="rId281" Type="http://schemas.openxmlformats.org/officeDocument/2006/relationships/image" Target="../media/image1284.png"/><Relationship Id="rId337" Type="http://schemas.openxmlformats.org/officeDocument/2006/relationships/image" Target="../media/image1312.png"/><Relationship Id="rId34" Type="http://schemas.openxmlformats.org/officeDocument/2006/relationships/customXml" Target="../ink/ink1230.xml"/><Relationship Id="rId76" Type="http://schemas.openxmlformats.org/officeDocument/2006/relationships/customXml" Target="../ink/ink1251.xml"/><Relationship Id="rId141" Type="http://schemas.openxmlformats.org/officeDocument/2006/relationships/image" Target="../media/image1214.png"/><Relationship Id="rId379" Type="http://schemas.openxmlformats.org/officeDocument/2006/relationships/image" Target="../media/image1333.png"/><Relationship Id="rId7" Type="http://schemas.openxmlformats.org/officeDocument/2006/relationships/image" Target="../media/image1147.png"/><Relationship Id="rId183" Type="http://schemas.openxmlformats.org/officeDocument/2006/relationships/image" Target="../media/image1235.png"/><Relationship Id="rId239" Type="http://schemas.openxmlformats.org/officeDocument/2006/relationships/image" Target="../media/image1263.png"/><Relationship Id="rId390" Type="http://schemas.openxmlformats.org/officeDocument/2006/relationships/customXml" Target="../ink/ink1408.xml"/><Relationship Id="rId404" Type="http://schemas.openxmlformats.org/officeDocument/2006/relationships/customXml" Target="../ink/ink1415.xml"/><Relationship Id="rId250" Type="http://schemas.openxmlformats.org/officeDocument/2006/relationships/customXml" Target="../ink/ink1338.xml"/><Relationship Id="rId292" Type="http://schemas.openxmlformats.org/officeDocument/2006/relationships/customXml" Target="../ink/ink1359.xml"/><Relationship Id="rId306" Type="http://schemas.openxmlformats.org/officeDocument/2006/relationships/customXml" Target="../ink/ink1366.xml"/><Relationship Id="rId45" Type="http://schemas.openxmlformats.org/officeDocument/2006/relationships/image" Target="../media/image1166.png"/><Relationship Id="rId87" Type="http://schemas.openxmlformats.org/officeDocument/2006/relationships/image" Target="../media/image1187.png"/><Relationship Id="rId110" Type="http://schemas.openxmlformats.org/officeDocument/2006/relationships/customXml" Target="../ink/ink1268.xml"/><Relationship Id="rId348" Type="http://schemas.openxmlformats.org/officeDocument/2006/relationships/customXml" Target="../ink/ink1387.xml"/><Relationship Id="rId152" Type="http://schemas.openxmlformats.org/officeDocument/2006/relationships/customXml" Target="../ink/ink1289.xml"/><Relationship Id="rId194" Type="http://schemas.openxmlformats.org/officeDocument/2006/relationships/customXml" Target="../ink/ink1310.xml"/><Relationship Id="rId208" Type="http://schemas.openxmlformats.org/officeDocument/2006/relationships/customXml" Target="../ink/ink1317.xml"/><Relationship Id="rId415" Type="http://schemas.openxmlformats.org/officeDocument/2006/relationships/image" Target="../media/image1351.png"/><Relationship Id="rId261" Type="http://schemas.openxmlformats.org/officeDocument/2006/relationships/image" Target="../media/image1274.png"/><Relationship Id="rId14" Type="http://schemas.openxmlformats.org/officeDocument/2006/relationships/customXml" Target="../ink/ink1220.xml"/><Relationship Id="rId56" Type="http://schemas.openxmlformats.org/officeDocument/2006/relationships/customXml" Target="../ink/ink1241.xml"/><Relationship Id="rId317" Type="http://schemas.openxmlformats.org/officeDocument/2006/relationships/image" Target="../media/image1302.png"/><Relationship Id="rId359" Type="http://schemas.openxmlformats.org/officeDocument/2006/relationships/image" Target="../media/image1323.png"/><Relationship Id="rId98" Type="http://schemas.openxmlformats.org/officeDocument/2006/relationships/customXml" Target="../ink/ink1262.xml"/><Relationship Id="rId121" Type="http://schemas.openxmlformats.org/officeDocument/2006/relationships/image" Target="../media/image1204.png"/><Relationship Id="rId163" Type="http://schemas.openxmlformats.org/officeDocument/2006/relationships/image" Target="../media/image1225.png"/><Relationship Id="rId219" Type="http://schemas.openxmlformats.org/officeDocument/2006/relationships/image" Target="../media/image1253.png"/><Relationship Id="rId370" Type="http://schemas.openxmlformats.org/officeDocument/2006/relationships/customXml" Target="../ink/ink1398.xml"/><Relationship Id="rId426" Type="http://schemas.openxmlformats.org/officeDocument/2006/relationships/customXml" Target="../ink/ink1426.xml"/><Relationship Id="rId230" Type="http://schemas.openxmlformats.org/officeDocument/2006/relationships/customXml" Target="../ink/ink1328.xml"/><Relationship Id="rId25" Type="http://schemas.openxmlformats.org/officeDocument/2006/relationships/image" Target="../media/image1156.png"/><Relationship Id="rId67" Type="http://schemas.openxmlformats.org/officeDocument/2006/relationships/image" Target="../media/image1177.png"/><Relationship Id="rId272" Type="http://schemas.openxmlformats.org/officeDocument/2006/relationships/customXml" Target="../ink/ink1349.xml"/><Relationship Id="rId328" Type="http://schemas.openxmlformats.org/officeDocument/2006/relationships/customXml" Target="../ink/ink1377.xml"/><Relationship Id="rId132" Type="http://schemas.openxmlformats.org/officeDocument/2006/relationships/customXml" Target="../ink/ink1279.xml"/><Relationship Id="rId174" Type="http://schemas.openxmlformats.org/officeDocument/2006/relationships/customXml" Target="../ink/ink1300.xml"/><Relationship Id="rId381" Type="http://schemas.openxmlformats.org/officeDocument/2006/relationships/image" Target="../media/image1334.png"/><Relationship Id="rId241" Type="http://schemas.openxmlformats.org/officeDocument/2006/relationships/image" Target="../media/image1264.png"/><Relationship Id="rId36" Type="http://schemas.openxmlformats.org/officeDocument/2006/relationships/customXml" Target="../ink/ink1231.xml"/><Relationship Id="rId283" Type="http://schemas.openxmlformats.org/officeDocument/2006/relationships/image" Target="../media/image1285.png"/><Relationship Id="rId339" Type="http://schemas.openxmlformats.org/officeDocument/2006/relationships/image" Target="../media/image1313.png"/><Relationship Id="rId78" Type="http://schemas.openxmlformats.org/officeDocument/2006/relationships/customXml" Target="../ink/ink1252.xml"/><Relationship Id="rId101" Type="http://schemas.openxmlformats.org/officeDocument/2006/relationships/image" Target="../media/image1194.png"/><Relationship Id="rId143" Type="http://schemas.openxmlformats.org/officeDocument/2006/relationships/image" Target="../media/image1215.png"/><Relationship Id="rId185" Type="http://schemas.openxmlformats.org/officeDocument/2006/relationships/image" Target="../media/image1236.png"/><Relationship Id="rId350" Type="http://schemas.openxmlformats.org/officeDocument/2006/relationships/customXml" Target="../ink/ink1388.xml"/><Relationship Id="rId406" Type="http://schemas.openxmlformats.org/officeDocument/2006/relationships/customXml" Target="../ink/ink1416.xml"/><Relationship Id="rId9" Type="http://schemas.openxmlformats.org/officeDocument/2006/relationships/image" Target="../media/image1148.png"/><Relationship Id="rId210" Type="http://schemas.openxmlformats.org/officeDocument/2006/relationships/customXml" Target="../ink/ink1318.xml"/><Relationship Id="rId392" Type="http://schemas.openxmlformats.org/officeDocument/2006/relationships/customXml" Target="../ink/ink1409.xml"/><Relationship Id="rId252" Type="http://schemas.openxmlformats.org/officeDocument/2006/relationships/customXml" Target="../ink/ink1339.xml"/><Relationship Id="rId294" Type="http://schemas.openxmlformats.org/officeDocument/2006/relationships/customXml" Target="../ink/ink1360.xml"/><Relationship Id="rId308" Type="http://schemas.openxmlformats.org/officeDocument/2006/relationships/customXml" Target="../ink/ink1367.xml"/><Relationship Id="rId47" Type="http://schemas.openxmlformats.org/officeDocument/2006/relationships/image" Target="../media/image1167.png"/><Relationship Id="rId89" Type="http://schemas.openxmlformats.org/officeDocument/2006/relationships/image" Target="../media/image1188.png"/><Relationship Id="rId112" Type="http://schemas.openxmlformats.org/officeDocument/2006/relationships/customXml" Target="../ink/ink1269.xml"/><Relationship Id="rId154" Type="http://schemas.openxmlformats.org/officeDocument/2006/relationships/customXml" Target="../ink/ink1290.xml"/><Relationship Id="rId361" Type="http://schemas.openxmlformats.org/officeDocument/2006/relationships/image" Target="../media/image1324.png"/><Relationship Id="rId196" Type="http://schemas.openxmlformats.org/officeDocument/2006/relationships/customXml" Target="../ink/ink1311.xml"/><Relationship Id="rId417" Type="http://schemas.openxmlformats.org/officeDocument/2006/relationships/image" Target="../media/image1352.png"/><Relationship Id="rId16" Type="http://schemas.openxmlformats.org/officeDocument/2006/relationships/customXml" Target="../ink/ink1221.xml"/><Relationship Id="rId221" Type="http://schemas.openxmlformats.org/officeDocument/2006/relationships/image" Target="../media/image1254.png"/><Relationship Id="rId263" Type="http://schemas.openxmlformats.org/officeDocument/2006/relationships/image" Target="../media/image1275.png"/><Relationship Id="rId319" Type="http://schemas.openxmlformats.org/officeDocument/2006/relationships/image" Target="../media/image1303.png"/><Relationship Id="rId58" Type="http://schemas.openxmlformats.org/officeDocument/2006/relationships/customXml" Target="../ink/ink1242.xml"/><Relationship Id="rId123" Type="http://schemas.openxmlformats.org/officeDocument/2006/relationships/image" Target="../media/image1205.png"/><Relationship Id="rId330" Type="http://schemas.openxmlformats.org/officeDocument/2006/relationships/customXml" Target="../ink/ink1378.xml"/><Relationship Id="rId165" Type="http://schemas.openxmlformats.org/officeDocument/2006/relationships/image" Target="../media/image1226.png"/><Relationship Id="rId372" Type="http://schemas.openxmlformats.org/officeDocument/2006/relationships/customXml" Target="../ink/ink1399.xml"/><Relationship Id="rId428" Type="http://schemas.openxmlformats.org/officeDocument/2006/relationships/customXml" Target="../ink/ink1427.xml"/><Relationship Id="rId232" Type="http://schemas.openxmlformats.org/officeDocument/2006/relationships/customXml" Target="../ink/ink1329.xml"/><Relationship Id="rId274" Type="http://schemas.openxmlformats.org/officeDocument/2006/relationships/customXml" Target="../ink/ink1350.xml"/><Relationship Id="rId27" Type="http://schemas.openxmlformats.org/officeDocument/2006/relationships/image" Target="../media/image1157.png"/><Relationship Id="rId69" Type="http://schemas.openxmlformats.org/officeDocument/2006/relationships/image" Target="../media/image1178.png"/><Relationship Id="rId134" Type="http://schemas.openxmlformats.org/officeDocument/2006/relationships/customXml" Target="../ink/ink1280.xml"/><Relationship Id="rId80" Type="http://schemas.openxmlformats.org/officeDocument/2006/relationships/customXml" Target="../ink/ink1253.xml"/><Relationship Id="rId176" Type="http://schemas.openxmlformats.org/officeDocument/2006/relationships/customXml" Target="../ink/ink1301.xml"/><Relationship Id="rId341" Type="http://schemas.openxmlformats.org/officeDocument/2006/relationships/image" Target="../media/image1314.png"/><Relationship Id="rId383" Type="http://schemas.openxmlformats.org/officeDocument/2006/relationships/image" Target="../media/image1335.png"/><Relationship Id="rId201" Type="http://schemas.openxmlformats.org/officeDocument/2006/relationships/image" Target="../media/image1244.png"/><Relationship Id="rId243" Type="http://schemas.openxmlformats.org/officeDocument/2006/relationships/image" Target="../media/image1265.png"/><Relationship Id="rId285" Type="http://schemas.openxmlformats.org/officeDocument/2006/relationships/image" Target="../media/image1286.png"/><Relationship Id="rId38" Type="http://schemas.openxmlformats.org/officeDocument/2006/relationships/customXml" Target="../ink/ink1232.xml"/><Relationship Id="rId103" Type="http://schemas.openxmlformats.org/officeDocument/2006/relationships/image" Target="../media/image1195.png"/><Relationship Id="rId310" Type="http://schemas.openxmlformats.org/officeDocument/2006/relationships/customXml" Target="../ink/ink1368.xml"/><Relationship Id="rId91" Type="http://schemas.openxmlformats.org/officeDocument/2006/relationships/image" Target="../media/image1189.png"/><Relationship Id="rId145" Type="http://schemas.openxmlformats.org/officeDocument/2006/relationships/image" Target="../media/image1216.png"/><Relationship Id="rId187" Type="http://schemas.openxmlformats.org/officeDocument/2006/relationships/image" Target="../media/image1237.png"/><Relationship Id="rId352" Type="http://schemas.openxmlformats.org/officeDocument/2006/relationships/customXml" Target="../ink/ink1389.xml"/><Relationship Id="rId394" Type="http://schemas.openxmlformats.org/officeDocument/2006/relationships/customXml" Target="../ink/ink1410.xml"/><Relationship Id="rId408" Type="http://schemas.openxmlformats.org/officeDocument/2006/relationships/customXml" Target="../ink/ink1417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319.xml"/><Relationship Id="rId233" Type="http://schemas.openxmlformats.org/officeDocument/2006/relationships/image" Target="../media/image1260.png"/><Relationship Id="rId254" Type="http://schemas.openxmlformats.org/officeDocument/2006/relationships/customXml" Target="../ink/ink1340.xml"/><Relationship Id="rId28" Type="http://schemas.openxmlformats.org/officeDocument/2006/relationships/customXml" Target="../ink/ink1227.xml"/><Relationship Id="rId49" Type="http://schemas.openxmlformats.org/officeDocument/2006/relationships/image" Target="../media/image1168.png"/><Relationship Id="rId114" Type="http://schemas.openxmlformats.org/officeDocument/2006/relationships/customXml" Target="../ink/ink1270.xml"/><Relationship Id="rId275" Type="http://schemas.openxmlformats.org/officeDocument/2006/relationships/image" Target="../media/image1281.png"/><Relationship Id="rId296" Type="http://schemas.openxmlformats.org/officeDocument/2006/relationships/customXml" Target="../ink/ink1361.xml"/><Relationship Id="rId300" Type="http://schemas.openxmlformats.org/officeDocument/2006/relationships/customXml" Target="../ink/ink1363.xml"/><Relationship Id="rId60" Type="http://schemas.openxmlformats.org/officeDocument/2006/relationships/customXml" Target="../ink/ink1243.xml"/><Relationship Id="rId81" Type="http://schemas.openxmlformats.org/officeDocument/2006/relationships/image" Target="../media/image1184.png"/><Relationship Id="rId135" Type="http://schemas.openxmlformats.org/officeDocument/2006/relationships/image" Target="../media/image1211.png"/><Relationship Id="rId156" Type="http://schemas.openxmlformats.org/officeDocument/2006/relationships/customXml" Target="../ink/ink1291.xml"/><Relationship Id="rId177" Type="http://schemas.openxmlformats.org/officeDocument/2006/relationships/image" Target="../media/image1232.png"/><Relationship Id="rId198" Type="http://schemas.openxmlformats.org/officeDocument/2006/relationships/customXml" Target="../ink/ink1312.xml"/><Relationship Id="rId321" Type="http://schemas.openxmlformats.org/officeDocument/2006/relationships/image" Target="../media/image1304.png"/><Relationship Id="rId342" Type="http://schemas.openxmlformats.org/officeDocument/2006/relationships/customXml" Target="../ink/ink1384.xml"/><Relationship Id="rId363" Type="http://schemas.openxmlformats.org/officeDocument/2006/relationships/image" Target="../media/image1325.png"/><Relationship Id="rId384" Type="http://schemas.openxmlformats.org/officeDocument/2006/relationships/customXml" Target="../ink/ink1405.xml"/><Relationship Id="rId419" Type="http://schemas.openxmlformats.org/officeDocument/2006/relationships/image" Target="../media/image1353.png"/><Relationship Id="rId202" Type="http://schemas.openxmlformats.org/officeDocument/2006/relationships/customXml" Target="../ink/ink1314.xml"/><Relationship Id="rId223" Type="http://schemas.openxmlformats.org/officeDocument/2006/relationships/image" Target="../media/image1255.png"/><Relationship Id="rId244" Type="http://schemas.openxmlformats.org/officeDocument/2006/relationships/customXml" Target="../ink/ink1335.xml"/><Relationship Id="rId18" Type="http://schemas.openxmlformats.org/officeDocument/2006/relationships/customXml" Target="../ink/ink1222.xml"/><Relationship Id="rId39" Type="http://schemas.openxmlformats.org/officeDocument/2006/relationships/image" Target="../media/image1163.png"/><Relationship Id="rId265" Type="http://schemas.openxmlformats.org/officeDocument/2006/relationships/image" Target="../media/image1276.png"/><Relationship Id="rId286" Type="http://schemas.openxmlformats.org/officeDocument/2006/relationships/customXml" Target="../ink/ink1356.xml"/><Relationship Id="rId50" Type="http://schemas.openxmlformats.org/officeDocument/2006/relationships/customXml" Target="../ink/ink1238.xml"/><Relationship Id="rId104" Type="http://schemas.openxmlformats.org/officeDocument/2006/relationships/customXml" Target="../ink/ink1265.xml"/><Relationship Id="rId125" Type="http://schemas.openxmlformats.org/officeDocument/2006/relationships/image" Target="../media/image1206.png"/><Relationship Id="rId146" Type="http://schemas.openxmlformats.org/officeDocument/2006/relationships/customXml" Target="../ink/ink1286.xml"/><Relationship Id="rId167" Type="http://schemas.openxmlformats.org/officeDocument/2006/relationships/image" Target="../media/image1227.png"/><Relationship Id="rId188" Type="http://schemas.openxmlformats.org/officeDocument/2006/relationships/customXml" Target="../ink/ink1307.xml"/><Relationship Id="rId311" Type="http://schemas.openxmlformats.org/officeDocument/2006/relationships/image" Target="../media/image1299.png"/><Relationship Id="rId332" Type="http://schemas.openxmlformats.org/officeDocument/2006/relationships/customXml" Target="../ink/ink1379.xml"/><Relationship Id="rId353" Type="http://schemas.openxmlformats.org/officeDocument/2006/relationships/image" Target="../media/image1320.png"/><Relationship Id="rId374" Type="http://schemas.openxmlformats.org/officeDocument/2006/relationships/customXml" Target="../ink/ink1400.xml"/><Relationship Id="rId395" Type="http://schemas.openxmlformats.org/officeDocument/2006/relationships/image" Target="../media/image1341.png"/><Relationship Id="rId409" Type="http://schemas.openxmlformats.org/officeDocument/2006/relationships/image" Target="../media/image1348.png"/><Relationship Id="rId71" Type="http://schemas.openxmlformats.org/officeDocument/2006/relationships/image" Target="../media/image1179.png"/><Relationship Id="rId92" Type="http://schemas.openxmlformats.org/officeDocument/2006/relationships/customXml" Target="../ink/ink1259.xml"/><Relationship Id="rId213" Type="http://schemas.openxmlformats.org/officeDocument/2006/relationships/image" Target="../media/image1250.png"/><Relationship Id="rId234" Type="http://schemas.openxmlformats.org/officeDocument/2006/relationships/customXml" Target="../ink/ink1330.xml"/><Relationship Id="rId420" Type="http://schemas.openxmlformats.org/officeDocument/2006/relationships/customXml" Target="../ink/ink1423.xml"/><Relationship Id="rId2" Type="http://schemas.openxmlformats.org/officeDocument/2006/relationships/image" Target="../media/image1145.png"/><Relationship Id="rId29" Type="http://schemas.openxmlformats.org/officeDocument/2006/relationships/image" Target="../media/image1158.png"/><Relationship Id="rId255" Type="http://schemas.openxmlformats.org/officeDocument/2006/relationships/image" Target="../media/image1271.png"/><Relationship Id="rId276" Type="http://schemas.openxmlformats.org/officeDocument/2006/relationships/customXml" Target="../ink/ink1351.xml"/><Relationship Id="rId297" Type="http://schemas.openxmlformats.org/officeDocument/2006/relationships/image" Target="../media/image1292.png"/><Relationship Id="rId40" Type="http://schemas.openxmlformats.org/officeDocument/2006/relationships/customXml" Target="../ink/ink1233.xml"/><Relationship Id="rId115" Type="http://schemas.openxmlformats.org/officeDocument/2006/relationships/image" Target="../media/image1201.png"/><Relationship Id="rId136" Type="http://schemas.openxmlformats.org/officeDocument/2006/relationships/customXml" Target="../ink/ink1281.xml"/><Relationship Id="rId157" Type="http://schemas.openxmlformats.org/officeDocument/2006/relationships/image" Target="../media/image1222.png"/><Relationship Id="rId178" Type="http://schemas.openxmlformats.org/officeDocument/2006/relationships/customXml" Target="../ink/ink1302.xml"/><Relationship Id="rId301" Type="http://schemas.openxmlformats.org/officeDocument/2006/relationships/image" Target="../media/image1294.png"/><Relationship Id="rId322" Type="http://schemas.openxmlformats.org/officeDocument/2006/relationships/customXml" Target="../ink/ink1374.xml"/><Relationship Id="rId343" Type="http://schemas.openxmlformats.org/officeDocument/2006/relationships/image" Target="../media/image1315.png"/><Relationship Id="rId364" Type="http://schemas.openxmlformats.org/officeDocument/2006/relationships/customXml" Target="../ink/ink1395.xml"/><Relationship Id="rId61" Type="http://schemas.openxmlformats.org/officeDocument/2006/relationships/image" Target="../media/image1174.png"/><Relationship Id="rId82" Type="http://schemas.openxmlformats.org/officeDocument/2006/relationships/customXml" Target="../ink/ink1254.xml"/><Relationship Id="rId199" Type="http://schemas.openxmlformats.org/officeDocument/2006/relationships/image" Target="../media/image1243.png"/><Relationship Id="rId203" Type="http://schemas.openxmlformats.org/officeDocument/2006/relationships/image" Target="../media/image1245.png"/><Relationship Id="rId385" Type="http://schemas.openxmlformats.org/officeDocument/2006/relationships/image" Target="../media/image1336.png"/><Relationship Id="rId19" Type="http://schemas.openxmlformats.org/officeDocument/2006/relationships/image" Target="../media/image1153.png"/><Relationship Id="rId224" Type="http://schemas.openxmlformats.org/officeDocument/2006/relationships/customXml" Target="../ink/ink1325.xml"/><Relationship Id="rId245" Type="http://schemas.openxmlformats.org/officeDocument/2006/relationships/image" Target="../media/image1266.png"/><Relationship Id="rId266" Type="http://schemas.openxmlformats.org/officeDocument/2006/relationships/customXml" Target="../ink/ink1346.xml"/><Relationship Id="rId287" Type="http://schemas.openxmlformats.org/officeDocument/2006/relationships/image" Target="../media/image1287.png"/><Relationship Id="rId410" Type="http://schemas.openxmlformats.org/officeDocument/2006/relationships/customXml" Target="../ink/ink1418.xml"/><Relationship Id="rId30" Type="http://schemas.openxmlformats.org/officeDocument/2006/relationships/customXml" Target="../ink/ink1228.xml"/><Relationship Id="rId105" Type="http://schemas.openxmlformats.org/officeDocument/2006/relationships/image" Target="../media/image1196.png"/><Relationship Id="rId126" Type="http://schemas.openxmlformats.org/officeDocument/2006/relationships/customXml" Target="../ink/ink1276.xml"/><Relationship Id="rId147" Type="http://schemas.openxmlformats.org/officeDocument/2006/relationships/image" Target="../media/image1217.png"/><Relationship Id="rId168" Type="http://schemas.openxmlformats.org/officeDocument/2006/relationships/customXml" Target="../ink/ink1297.xml"/><Relationship Id="rId312" Type="http://schemas.openxmlformats.org/officeDocument/2006/relationships/customXml" Target="../ink/ink1369.xml"/><Relationship Id="rId333" Type="http://schemas.openxmlformats.org/officeDocument/2006/relationships/image" Target="../media/image1310.png"/><Relationship Id="rId354" Type="http://schemas.openxmlformats.org/officeDocument/2006/relationships/customXml" Target="../ink/ink1390.xml"/><Relationship Id="rId51" Type="http://schemas.openxmlformats.org/officeDocument/2006/relationships/image" Target="../media/image1169.png"/><Relationship Id="rId72" Type="http://schemas.openxmlformats.org/officeDocument/2006/relationships/customXml" Target="../ink/ink1249.xml"/><Relationship Id="rId93" Type="http://schemas.openxmlformats.org/officeDocument/2006/relationships/image" Target="../media/image1190.png"/><Relationship Id="rId189" Type="http://schemas.openxmlformats.org/officeDocument/2006/relationships/image" Target="../media/image1238.png"/><Relationship Id="rId375" Type="http://schemas.openxmlformats.org/officeDocument/2006/relationships/image" Target="../media/image1331.png"/><Relationship Id="rId396" Type="http://schemas.openxmlformats.org/officeDocument/2006/relationships/customXml" Target="../ink/ink1411.xml"/><Relationship Id="rId3" Type="http://schemas.microsoft.com/office/2007/relationships/hdphoto" Target="../media/hdphoto6.wdp"/><Relationship Id="rId214" Type="http://schemas.openxmlformats.org/officeDocument/2006/relationships/customXml" Target="../ink/ink1320.xml"/><Relationship Id="rId235" Type="http://schemas.openxmlformats.org/officeDocument/2006/relationships/image" Target="../media/image1261.png"/><Relationship Id="rId256" Type="http://schemas.openxmlformats.org/officeDocument/2006/relationships/customXml" Target="../ink/ink1341.xml"/><Relationship Id="rId277" Type="http://schemas.openxmlformats.org/officeDocument/2006/relationships/image" Target="../media/image1282.png"/><Relationship Id="rId298" Type="http://schemas.openxmlformats.org/officeDocument/2006/relationships/customXml" Target="../ink/ink1362.xml"/><Relationship Id="rId400" Type="http://schemas.openxmlformats.org/officeDocument/2006/relationships/customXml" Target="../ink/ink1413.xml"/><Relationship Id="rId421" Type="http://schemas.openxmlformats.org/officeDocument/2006/relationships/image" Target="../media/image1354.png"/><Relationship Id="rId116" Type="http://schemas.openxmlformats.org/officeDocument/2006/relationships/customXml" Target="../ink/ink1271.xml"/><Relationship Id="rId137" Type="http://schemas.openxmlformats.org/officeDocument/2006/relationships/image" Target="../media/image1212.png"/><Relationship Id="rId158" Type="http://schemas.openxmlformats.org/officeDocument/2006/relationships/customXml" Target="../ink/ink1292.xml"/><Relationship Id="rId302" Type="http://schemas.openxmlformats.org/officeDocument/2006/relationships/customXml" Target="../ink/ink1364.xml"/><Relationship Id="rId323" Type="http://schemas.openxmlformats.org/officeDocument/2006/relationships/image" Target="../media/image1305.png"/><Relationship Id="rId344" Type="http://schemas.openxmlformats.org/officeDocument/2006/relationships/customXml" Target="../ink/ink1385.xml"/><Relationship Id="rId20" Type="http://schemas.openxmlformats.org/officeDocument/2006/relationships/customXml" Target="../ink/ink1223.xml"/><Relationship Id="rId41" Type="http://schemas.openxmlformats.org/officeDocument/2006/relationships/image" Target="../media/image1164.png"/><Relationship Id="rId62" Type="http://schemas.openxmlformats.org/officeDocument/2006/relationships/customXml" Target="../ink/ink1244.xml"/><Relationship Id="rId83" Type="http://schemas.openxmlformats.org/officeDocument/2006/relationships/image" Target="../media/image1185.png"/><Relationship Id="rId179" Type="http://schemas.openxmlformats.org/officeDocument/2006/relationships/image" Target="../media/image1233.png"/><Relationship Id="rId365" Type="http://schemas.openxmlformats.org/officeDocument/2006/relationships/image" Target="../media/image1326.png"/><Relationship Id="rId386" Type="http://schemas.openxmlformats.org/officeDocument/2006/relationships/customXml" Target="../ink/ink1406.xml"/><Relationship Id="rId190" Type="http://schemas.openxmlformats.org/officeDocument/2006/relationships/customXml" Target="../ink/ink1308.xml"/><Relationship Id="rId204" Type="http://schemas.openxmlformats.org/officeDocument/2006/relationships/customXml" Target="../ink/ink1315.xml"/><Relationship Id="rId225" Type="http://schemas.openxmlformats.org/officeDocument/2006/relationships/image" Target="../media/image1256.png"/><Relationship Id="rId246" Type="http://schemas.openxmlformats.org/officeDocument/2006/relationships/customXml" Target="../ink/ink1336.xml"/><Relationship Id="rId267" Type="http://schemas.openxmlformats.org/officeDocument/2006/relationships/image" Target="../media/image1277.png"/><Relationship Id="rId288" Type="http://schemas.openxmlformats.org/officeDocument/2006/relationships/customXml" Target="../ink/ink1357.xml"/><Relationship Id="rId411" Type="http://schemas.openxmlformats.org/officeDocument/2006/relationships/image" Target="../media/image1349.png"/><Relationship Id="rId106" Type="http://schemas.openxmlformats.org/officeDocument/2006/relationships/customXml" Target="../ink/ink1266.xml"/><Relationship Id="rId127" Type="http://schemas.openxmlformats.org/officeDocument/2006/relationships/image" Target="../media/image1207.png"/><Relationship Id="rId313" Type="http://schemas.openxmlformats.org/officeDocument/2006/relationships/image" Target="../media/image1300.png"/><Relationship Id="rId10" Type="http://schemas.openxmlformats.org/officeDocument/2006/relationships/customXml" Target="../ink/ink1218.xml"/><Relationship Id="rId31" Type="http://schemas.openxmlformats.org/officeDocument/2006/relationships/image" Target="../media/image1159.png"/><Relationship Id="rId52" Type="http://schemas.openxmlformats.org/officeDocument/2006/relationships/customXml" Target="../ink/ink1239.xml"/><Relationship Id="rId73" Type="http://schemas.openxmlformats.org/officeDocument/2006/relationships/image" Target="../media/image1180.png"/><Relationship Id="rId94" Type="http://schemas.openxmlformats.org/officeDocument/2006/relationships/customXml" Target="../ink/ink1260.xml"/><Relationship Id="rId148" Type="http://schemas.openxmlformats.org/officeDocument/2006/relationships/customXml" Target="../ink/ink1287.xml"/><Relationship Id="rId169" Type="http://schemas.openxmlformats.org/officeDocument/2006/relationships/image" Target="../media/image1228.png"/><Relationship Id="rId334" Type="http://schemas.openxmlformats.org/officeDocument/2006/relationships/customXml" Target="../ink/ink1380.xml"/><Relationship Id="rId355" Type="http://schemas.openxmlformats.org/officeDocument/2006/relationships/image" Target="../media/image1321.png"/><Relationship Id="rId376" Type="http://schemas.openxmlformats.org/officeDocument/2006/relationships/customXml" Target="../ink/ink1401.xml"/><Relationship Id="rId397" Type="http://schemas.openxmlformats.org/officeDocument/2006/relationships/image" Target="../media/image1342.png"/><Relationship Id="rId4" Type="http://schemas.openxmlformats.org/officeDocument/2006/relationships/customXml" Target="../ink/ink1215.xml"/><Relationship Id="rId180" Type="http://schemas.openxmlformats.org/officeDocument/2006/relationships/customXml" Target="../ink/ink1303.xml"/><Relationship Id="rId215" Type="http://schemas.openxmlformats.org/officeDocument/2006/relationships/image" Target="../media/image1251.png"/><Relationship Id="rId236" Type="http://schemas.openxmlformats.org/officeDocument/2006/relationships/customXml" Target="../ink/ink1331.xml"/><Relationship Id="rId257" Type="http://schemas.openxmlformats.org/officeDocument/2006/relationships/image" Target="../media/image1272.png"/><Relationship Id="rId278" Type="http://schemas.openxmlformats.org/officeDocument/2006/relationships/customXml" Target="../ink/ink1352.xml"/><Relationship Id="rId401" Type="http://schemas.openxmlformats.org/officeDocument/2006/relationships/image" Target="../media/image1344.png"/><Relationship Id="rId422" Type="http://schemas.openxmlformats.org/officeDocument/2006/relationships/customXml" Target="../ink/ink1424.xml"/><Relationship Id="rId303" Type="http://schemas.openxmlformats.org/officeDocument/2006/relationships/image" Target="../media/image1295.png"/><Relationship Id="rId42" Type="http://schemas.openxmlformats.org/officeDocument/2006/relationships/customXml" Target="../ink/ink1234.xml"/><Relationship Id="rId84" Type="http://schemas.openxmlformats.org/officeDocument/2006/relationships/customXml" Target="../ink/ink1255.xml"/><Relationship Id="rId138" Type="http://schemas.openxmlformats.org/officeDocument/2006/relationships/customXml" Target="../ink/ink1282.xml"/><Relationship Id="rId345" Type="http://schemas.openxmlformats.org/officeDocument/2006/relationships/image" Target="../media/image1316.png"/><Relationship Id="rId387" Type="http://schemas.openxmlformats.org/officeDocument/2006/relationships/image" Target="../media/image1337.png"/><Relationship Id="rId191" Type="http://schemas.openxmlformats.org/officeDocument/2006/relationships/image" Target="../media/image1239.png"/><Relationship Id="rId205" Type="http://schemas.openxmlformats.org/officeDocument/2006/relationships/image" Target="../media/image1246.png"/><Relationship Id="rId247" Type="http://schemas.openxmlformats.org/officeDocument/2006/relationships/image" Target="../media/image1267.png"/><Relationship Id="rId412" Type="http://schemas.openxmlformats.org/officeDocument/2006/relationships/customXml" Target="../ink/ink1419.xml"/><Relationship Id="rId107" Type="http://schemas.openxmlformats.org/officeDocument/2006/relationships/image" Target="../media/image1197.png"/><Relationship Id="rId289" Type="http://schemas.openxmlformats.org/officeDocument/2006/relationships/image" Target="../media/image1288.png"/><Relationship Id="rId11" Type="http://schemas.openxmlformats.org/officeDocument/2006/relationships/image" Target="../media/image1149.png"/><Relationship Id="rId53" Type="http://schemas.openxmlformats.org/officeDocument/2006/relationships/image" Target="../media/image1170.png"/><Relationship Id="rId149" Type="http://schemas.openxmlformats.org/officeDocument/2006/relationships/image" Target="../media/image1218.png"/><Relationship Id="rId314" Type="http://schemas.openxmlformats.org/officeDocument/2006/relationships/customXml" Target="../ink/ink1370.xml"/><Relationship Id="rId356" Type="http://schemas.openxmlformats.org/officeDocument/2006/relationships/customXml" Target="../ink/ink1391.xml"/><Relationship Id="rId398" Type="http://schemas.openxmlformats.org/officeDocument/2006/relationships/customXml" Target="../ink/ink1412.xml"/><Relationship Id="rId95" Type="http://schemas.openxmlformats.org/officeDocument/2006/relationships/image" Target="../media/image1191.png"/><Relationship Id="rId160" Type="http://schemas.openxmlformats.org/officeDocument/2006/relationships/customXml" Target="../ink/ink1293.xml"/><Relationship Id="rId216" Type="http://schemas.openxmlformats.org/officeDocument/2006/relationships/customXml" Target="../ink/ink1321.xml"/><Relationship Id="rId423" Type="http://schemas.openxmlformats.org/officeDocument/2006/relationships/image" Target="../media/image1355.png"/><Relationship Id="rId258" Type="http://schemas.openxmlformats.org/officeDocument/2006/relationships/customXml" Target="../ink/ink1342.xml"/><Relationship Id="rId22" Type="http://schemas.openxmlformats.org/officeDocument/2006/relationships/customXml" Target="../ink/ink1224.xml"/><Relationship Id="rId64" Type="http://schemas.openxmlformats.org/officeDocument/2006/relationships/customXml" Target="../ink/ink1245.xml"/><Relationship Id="rId118" Type="http://schemas.openxmlformats.org/officeDocument/2006/relationships/customXml" Target="../ink/ink1272.xml"/><Relationship Id="rId325" Type="http://schemas.openxmlformats.org/officeDocument/2006/relationships/image" Target="../media/image1306.png"/><Relationship Id="rId367" Type="http://schemas.openxmlformats.org/officeDocument/2006/relationships/image" Target="../media/image1327.png"/><Relationship Id="rId171" Type="http://schemas.openxmlformats.org/officeDocument/2006/relationships/image" Target="../media/image1229.png"/><Relationship Id="rId227" Type="http://schemas.openxmlformats.org/officeDocument/2006/relationships/image" Target="../media/image1257.png"/><Relationship Id="rId269" Type="http://schemas.openxmlformats.org/officeDocument/2006/relationships/image" Target="../media/image1278.png"/><Relationship Id="rId33" Type="http://schemas.openxmlformats.org/officeDocument/2006/relationships/image" Target="../media/image1160.png"/><Relationship Id="rId129" Type="http://schemas.openxmlformats.org/officeDocument/2006/relationships/image" Target="../media/image1208.png"/><Relationship Id="rId280" Type="http://schemas.openxmlformats.org/officeDocument/2006/relationships/customXml" Target="../ink/ink1353.xml"/><Relationship Id="rId336" Type="http://schemas.openxmlformats.org/officeDocument/2006/relationships/customXml" Target="../ink/ink1381.xml"/><Relationship Id="rId75" Type="http://schemas.openxmlformats.org/officeDocument/2006/relationships/image" Target="../media/image1181.png"/><Relationship Id="rId140" Type="http://schemas.openxmlformats.org/officeDocument/2006/relationships/customXml" Target="../ink/ink1283.xml"/><Relationship Id="rId182" Type="http://schemas.openxmlformats.org/officeDocument/2006/relationships/customXml" Target="../ink/ink1304.xml"/><Relationship Id="rId378" Type="http://schemas.openxmlformats.org/officeDocument/2006/relationships/customXml" Target="../ink/ink1402.xml"/><Relationship Id="rId403" Type="http://schemas.openxmlformats.org/officeDocument/2006/relationships/image" Target="../media/image1345.png"/><Relationship Id="rId6" Type="http://schemas.openxmlformats.org/officeDocument/2006/relationships/customXml" Target="../ink/ink1216.xml"/><Relationship Id="rId238" Type="http://schemas.openxmlformats.org/officeDocument/2006/relationships/customXml" Target="../ink/ink1332.xml"/><Relationship Id="rId291" Type="http://schemas.openxmlformats.org/officeDocument/2006/relationships/image" Target="../media/image1289.png"/><Relationship Id="rId305" Type="http://schemas.openxmlformats.org/officeDocument/2006/relationships/image" Target="../media/image1296.png"/><Relationship Id="rId347" Type="http://schemas.openxmlformats.org/officeDocument/2006/relationships/image" Target="../media/image1317.png"/><Relationship Id="rId44" Type="http://schemas.openxmlformats.org/officeDocument/2006/relationships/customXml" Target="../ink/ink1235.xml"/><Relationship Id="rId86" Type="http://schemas.openxmlformats.org/officeDocument/2006/relationships/customXml" Target="../ink/ink1256.xml"/><Relationship Id="rId151" Type="http://schemas.openxmlformats.org/officeDocument/2006/relationships/image" Target="../media/image1219.png"/><Relationship Id="rId389" Type="http://schemas.openxmlformats.org/officeDocument/2006/relationships/image" Target="../media/image1338.png"/><Relationship Id="rId193" Type="http://schemas.openxmlformats.org/officeDocument/2006/relationships/image" Target="../media/image1240.png"/><Relationship Id="rId207" Type="http://schemas.openxmlformats.org/officeDocument/2006/relationships/image" Target="../media/image1247.png"/><Relationship Id="rId249" Type="http://schemas.openxmlformats.org/officeDocument/2006/relationships/image" Target="../media/image1268.png"/><Relationship Id="rId414" Type="http://schemas.openxmlformats.org/officeDocument/2006/relationships/customXml" Target="../ink/ink1420.xml"/><Relationship Id="rId13" Type="http://schemas.openxmlformats.org/officeDocument/2006/relationships/image" Target="../media/image1150.png"/><Relationship Id="rId109" Type="http://schemas.openxmlformats.org/officeDocument/2006/relationships/image" Target="../media/image1198.png"/><Relationship Id="rId260" Type="http://schemas.openxmlformats.org/officeDocument/2006/relationships/customXml" Target="../ink/ink1343.xml"/><Relationship Id="rId316" Type="http://schemas.openxmlformats.org/officeDocument/2006/relationships/customXml" Target="../ink/ink1371.xml"/><Relationship Id="rId55" Type="http://schemas.openxmlformats.org/officeDocument/2006/relationships/image" Target="../media/image1171.png"/><Relationship Id="rId97" Type="http://schemas.openxmlformats.org/officeDocument/2006/relationships/image" Target="../media/image1192.png"/><Relationship Id="rId120" Type="http://schemas.openxmlformats.org/officeDocument/2006/relationships/customXml" Target="../ink/ink1273.xml"/><Relationship Id="rId358" Type="http://schemas.openxmlformats.org/officeDocument/2006/relationships/customXml" Target="../ink/ink1392.xml"/><Relationship Id="rId162" Type="http://schemas.openxmlformats.org/officeDocument/2006/relationships/customXml" Target="../ink/ink1294.xml"/><Relationship Id="rId218" Type="http://schemas.openxmlformats.org/officeDocument/2006/relationships/customXml" Target="../ink/ink1322.xml"/><Relationship Id="rId425" Type="http://schemas.openxmlformats.org/officeDocument/2006/relationships/image" Target="../media/image1356.png"/><Relationship Id="rId271" Type="http://schemas.openxmlformats.org/officeDocument/2006/relationships/image" Target="../media/image1279.png"/><Relationship Id="rId24" Type="http://schemas.openxmlformats.org/officeDocument/2006/relationships/customXml" Target="../ink/ink1225.xml"/><Relationship Id="rId66" Type="http://schemas.openxmlformats.org/officeDocument/2006/relationships/customXml" Target="../ink/ink1246.xml"/><Relationship Id="rId131" Type="http://schemas.openxmlformats.org/officeDocument/2006/relationships/image" Target="../media/image1209.png"/><Relationship Id="rId327" Type="http://schemas.openxmlformats.org/officeDocument/2006/relationships/image" Target="../media/image1307.png"/><Relationship Id="rId369" Type="http://schemas.openxmlformats.org/officeDocument/2006/relationships/image" Target="../media/image1328.png"/><Relationship Id="rId173" Type="http://schemas.openxmlformats.org/officeDocument/2006/relationships/image" Target="../media/image1230.png"/><Relationship Id="rId229" Type="http://schemas.openxmlformats.org/officeDocument/2006/relationships/image" Target="../media/image1258.png"/><Relationship Id="rId380" Type="http://schemas.openxmlformats.org/officeDocument/2006/relationships/customXml" Target="../ink/ink1403.xml"/><Relationship Id="rId240" Type="http://schemas.openxmlformats.org/officeDocument/2006/relationships/customXml" Target="../ink/ink1333.xml"/><Relationship Id="rId35" Type="http://schemas.openxmlformats.org/officeDocument/2006/relationships/image" Target="../media/image1161.png"/><Relationship Id="rId77" Type="http://schemas.openxmlformats.org/officeDocument/2006/relationships/image" Target="../media/image1182.png"/><Relationship Id="rId100" Type="http://schemas.openxmlformats.org/officeDocument/2006/relationships/customXml" Target="../ink/ink1263.xml"/><Relationship Id="rId282" Type="http://schemas.openxmlformats.org/officeDocument/2006/relationships/customXml" Target="../ink/ink1354.xml"/><Relationship Id="rId338" Type="http://schemas.openxmlformats.org/officeDocument/2006/relationships/customXml" Target="../ink/ink1382.xml"/><Relationship Id="rId8" Type="http://schemas.openxmlformats.org/officeDocument/2006/relationships/customXml" Target="../ink/ink1217.xml"/><Relationship Id="rId142" Type="http://schemas.openxmlformats.org/officeDocument/2006/relationships/customXml" Target="../ink/ink1284.xml"/><Relationship Id="rId184" Type="http://schemas.openxmlformats.org/officeDocument/2006/relationships/customXml" Target="../ink/ink1305.xml"/><Relationship Id="rId391" Type="http://schemas.openxmlformats.org/officeDocument/2006/relationships/image" Target="../media/image1339.png"/><Relationship Id="rId405" Type="http://schemas.openxmlformats.org/officeDocument/2006/relationships/image" Target="../media/image1346.png"/><Relationship Id="rId251" Type="http://schemas.openxmlformats.org/officeDocument/2006/relationships/image" Target="../media/image1269.png"/><Relationship Id="rId46" Type="http://schemas.openxmlformats.org/officeDocument/2006/relationships/customXml" Target="../ink/ink1236.xml"/><Relationship Id="rId293" Type="http://schemas.openxmlformats.org/officeDocument/2006/relationships/image" Target="../media/image1290.png"/><Relationship Id="rId307" Type="http://schemas.openxmlformats.org/officeDocument/2006/relationships/image" Target="../media/image1297.png"/><Relationship Id="rId349" Type="http://schemas.openxmlformats.org/officeDocument/2006/relationships/image" Target="../media/image1318.png"/><Relationship Id="rId88" Type="http://schemas.openxmlformats.org/officeDocument/2006/relationships/customXml" Target="../ink/ink1257.xml"/><Relationship Id="rId111" Type="http://schemas.openxmlformats.org/officeDocument/2006/relationships/image" Target="../media/image1199.png"/><Relationship Id="rId153" Type="http://schemas.openxmlformats.org/officeDocument/2006/relationships/image" Target="../media/image1220.png"/><Relationship Id="rId195" Type="http://schemas.openxmlformats.org/officeDocument/2006/relationships/image" Target="../media/image1241.png"/><Relationship Id="rId209" Type="http://schemas.openxmlformats.org/officeDocument/2006/relationships/image" Target="../media/image1248.png"/><Relationship Id="rId360" Type="http://schemas.openxmlformats.org/officeDocument/2006/relationships/customXml" Target="../ink/ink1393.xml"/><Relationship Id="rId416" Type="http://schemas.openxmlformats.org/officeDocument/2006/relationships/customXml" Target="../ink/ink1421.xml"/><Relationship Id="rId220" Type="http://schemas.openxmlformats.org/officeDocument/2006/relationships/customXml" Target="../ink/ink1323.xml"/><Relationship Id="rId15" Type="http://schemas.openxmlformats.org/officeDocument/2006/relationships/image" Target="../media/image1151.png"/><Relationship Id="rId57" Type="http://schemas.openxmlformats.org/officeDocument/2006/relationships/image" Target="../media/image1172.png"/><Relationship Id="rId262" Type="http://schemas.openxmlformats.org/officeDocument/2006/relationships/customXml" Target="../ink/ink1344.xml"/><Relationship Id="rId318" Type="http://schemas.openxmlformats.org/officeDocument/2006/relationships/customXml" Target="../ink/ink1372.xml"/><Relationship Id="rId99" Type="http://schemas.openxmlformats.org/officeDocument/2006/relationships/image" Target="../media/image1193.png"/><Relationship Id="rId122" Type="http://schemas.openxmlformats.org/officeDocument/2006/relationships/customXml" Target="../ink/ink1274.xml"/><Relationship Id="rId164" Type="http://schemas.openxmlformats.org/officeDocument/2006/relationships/customXml" Target="../ink/ink1295.xml"/><Relationship Id="rId371" Type="http://schemas.openxmlformats.org/officeDocument/2006/relationships/image" Target="../media/image1329.png"/><Relationship Id="rId427" Type="http://schemas.openxmlformats.org/officeDocument/2006/relationships/image" Target="../media/image1357.png"/><Relationship Id="rId26" Type="http://schemas.openxmlformats.org/officeDocument/2006/relationships/customXml" Target="../ink/ink1226.xml"/><Relationship Id="rId231" Type="http://schemas.openxmlformats.org/officeDocument/2006/relationships/image" Target="../media/image1259.png"/><Relationship Id="rId273" Type="http://schemas.openxmlformats.org/officeDocument/2006/relationships/image" Target="../media/image1280.png"/><Relationship Id="rId329" Type="http://schemas.openxmlformats.org/officeDocument/2006/relationships/image" Target="../media/image1308.png"/><Relationship Id="rId68" Type="http://schemas.openxmlformats.org/officeDocument/2006/relationships/customXml" Target="../ink/ink1247.xml"/><Relationship Id="rId133" Type="http://schemas.openxmlformats.org/officeDocument/2006/relationships/image" Target="../media/image1210.png"/><Relationship Id="rId175" Type="http://schemas.openxmlformats.org/officeDocument/2006/relationships/image" Target="../media/image1231.png"/><Relationship Id="rId340" Type="http://schemas.openxmlformats.org/officeDocument/2006/relationships/customXml" Target="../ink/ink1383.xml"/><Relationship Id="rId200" Type="http://schemas.openxmlformats.org/officeDocument/2006/relationships/customXml" Target="../ink/ink1313.xml"/><Relationship Id="rId382" Type="http://schemas.openxmlformats.org/officeDocument/2006/relationships/customXml" Target="../ink/ink1404.xml"/><Relationship Id="rId242" Type="http://schemas.openxmlformats.org/officeDocument/2006/relationships/customXml" Target="../ink/ink1334.xml"/><Relationship Id="rId284" Type="http://schemas.openxmlformats.org/officeDocument/2006/relationships/customXml" Target="../ink/ink1355.xml"/><Relationship Id="rId37" Type="http://schemas.openxmlformats.org/officeDocument/2006/relationships/image" Target="../media/image1162.png"/><Relationship Id="rId79" Type="http://schemas.openxmlformats.org/officeDocument/2006/relationships/image" Target="../media/image1183.png"/><Relationship Id="rId102" Type="http://schemas.openxmlformats.org/officeDocument/2006/relationships/customXml" Target="../ink/ink1264.xml"/><Relationship Id="rId144" Type="http://schemas.openxmlformats.org/officeDocument/2006/relationships/customXml" Target="../ink/ink1285.xml"/><Relationship Id="rId90" Type="http://schemas.openxmlformats.org/officeDocument/2006/relationships/customXml" Target="../ink/ink1258.xml"/><Relationship Id="rId186" Type="http://schemas.openxmlformats.org/officeDocument/2006/relationships/customXml" Target="../ink/ink1306.xml"/><Relationship Id="rId351" Type="http://schemas.openxmlformats.org/officeDocument/2006/relationships/image" Target="../media/image1319.png"/><Relationship Id="rId393" Type="http://schemas.openxmlformats.org/officeDocument/2006/relationships/image" Target="../media/image1340.png"/><Relationship Id="rId407" Type="http://schemas.openxmlformats.org/officeDocument/2006/relationships/image" Target="../media/image1347.png"/><Relationship Id="rId211" Type="http://schemas.openxmlformats.org/officeDocument/2006/relationships/image" Target="../media/image1249.png"/><Relationship Id="rId253" Type="http://schemas.openxmlformats.org/officeDocument/2006/relationships/image" Target="../media/image1270.png"/><Relationship Id="rId295" Type="http://schemas.openxmlformats.org/officeDocument/2006/relationships/image" Target="../media/image1291.png"/><Relationship Id="rId309" Type="http://schemas.openxmlformats.org/officeDocument/2006/relationships/image" Target="../media/image1298.png"/><Relationship Id="rId48" Type="http://schemas.openxmlformats.org/officeDocument/2006/relationships/customXml" Target="../ink/ink1237.xml"/><Relationship Id="rId113" Type="http://schemas.openxmlformats.org/officeDocument/2006/relationships/image" Target="../media/image1200.png"/><Relationship Id="rId320" Type="http://schemas.openxmlformats.org/officeDocument/2006/relationships/customXml" Target="../ink/ink1373.xml"/><Relationship Id="rId155" Type="http://schemas.openxmlformats.org/officeDocument/2006/relationships/image" Target="../media/image1221.png"/><Relationship Id="rId197" Type="http://schemas.openxmlformats.org/officeDocument/2006/relationships/image" Target="../media/image1242.png"/><Relationship Id="rId362" Type="http://schemas.openxmlformats.org/officeDocument/2006/relationships/customXml" Target="../ink/ink1394.xml"/><Relationship Id="rId418" Type="http://schemas.openxmlformats.org/officeDocument/2006/relationships/customXml" Target="../ink/ink1422.xml"/><Relationship Id="rId222" Type="http://schemas.openxmlformats.org/officeDocument/2006/relationships/customXml" Target="../ink/ink1324.xml"/><Relationship Id="rId264" Type="http://schemas.openxmlformats.org/officeDocument/2006/relationships/customXml" Target="../ink/ink1345.xml"/><Relationship Id="rId17" Type="http://schemas.openxmlformats.org/officeDocument/2006/relationships/image" Target="../media/image1152.png"/><Relationship Id="rId59" Type="http://schemas.openxmlformats.org/officeDocument/2006/relationships/image" Target="../media/image1173.png"/><Relationship Id="rId124" Type="http://schemas.openxmlformats.org/officeDocument/2006/relationships/customXml" Target="../ink/ink1275.xml"/><Relationship Id="rId70" Type="http://schemas.openxmlformats.org/officeDocument/2006/relationships/customXml" Target="../ink/ink1248.xml"/><Relationship Id="rId166" Type="http://schemas.openxmlformats.org/officeDocument/2006/relationships/customXml" Target="../ink/ink1296.xml"/><Relationship Id="rId331" Type="http://schemas.openxmlformats.org/officeDocument/2006/relationships/image" Target="../media/image1309.png"/><Relationship Id="rId373" Type="http://schemas.openxmlformats.org/officeDocument/2006/relationships/image" Target="../media/image1330.png"/><Relationship Id="rId429" Type="http://schemas.openxmlformats.org/officeDocument/2006/relationships/image" Target="../media/image1358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16.png"/><Relationship Id="rId21" Type="http://schemas.openxmlformats.org/officeDocument/2006/relationships/image" Target="../media/image1368.png"/><Relationship Id="rId42" Type="http://schemas.openxmlformats.org/officeDocument/2006/relationships/customXml" Target="../ink/ink1448.xml"/><Relationship Id="rId63" Type="http://schemas.openxmlformats.org/officeDocument/2006/relationships/image" Target="../media/image1389.png"/><Relationship Id="rId84" Type="http://schemas.openxmlformats.org/officeDocument/2006/relationships/customXml" Target="../ink/ink1469.xml"/><Relationship Id="rId138" Type="http://schemas.openxmlformats.org/officeDocument/2006/relationships/customXml" Target="../ink/ink1496.xml"/><Relationship Id="rId159" Type="http://schemas.openxmlformats.org/officeDocument/2006/relationships/image" Target="../media/image1437.png"/><Relationship Id="rId170" Type="http://schemas.openxmlformats.org/officeDocument/2006/relationships/customXml" Target="../ink/ink1512.xml"/><Relationship Id="rId191" Type="http://schemas.openxmlformats.org/officeDocument/2006/relationships/image" Target="../media/image1453.png"/><Relationship Id="rId205" Type="http://schemas.openxmlformats.org/officeDocument/2006/relationships/image" Target="../media/image1460.png"/><Relationship Id="rId107" Type="http://schemas.openxmlformats.org/officeDocument/2006/relationships/image" Target="../media/image1411.png"/><Relationship Id="rId11" Type="http://schemas.openxmlformats.org/officeDocument/2006/relationships/image" Target="../media/image1363.png"/><Relationship Id="rId32" Type="http://schemas.openxmlformats.org/officeDocument/2006/relationships/customXml" Target="../ink/ink1443.xml"/><Relationship Id="rId53" Type="http://schemas.openxmlformats.org/officeDocument/2006/relationships/image" Target="../media/image1384.png"/><Relationship Id="rId74" Type="http://schemas.openxmlformats.org/officeDocument/2006/relationships/customXml" Target="../ink/ink1464.xml"/><Relationship Id="rId128" Type="http://schemas.openxmlformats.org/officeDocument/2006/relationships/customXml" Target="../ink/ink1491.xml"/><Relationship Id="rId149" Type="http://schemas.openxmlformats.org/officeDocument/2006/relationships/image" Target="../media/image1432.png"/><Relationship Id="rId5" Type="http://schemas.openxmlformats.org/officeDocument/2006/relationships/image" Target="../media/image1360.png"/><Relationship Id="rId95" Type="http://schemas.openxmlformats.org/officeDocument/2006/relationships/image" Target="../media/image1405.png"/><Relationship Id="rId160" Type="http://schemas.openxmlformats.org/officeDocument/2006/relationships/customXml" Target="../ink/ink1507.xml"/><Relationship Id="rId181" Type="http://schemas.openxmlformats.org/officeDocument/2006/relationships/image" Target="../media/image1448.png"/><Relationship Id="rId216" Type="http://schemas.openxmlformats.org/officeDocument/2006/relationships/customXml" Target="../ink/ink1535.xml"/><Relationship Id="rId22" Type="http://schemas.openxmlformats.org/officeDocument/2006/relationships/customXml" Target="../ink/ink1438.xml"/><Relationship Id="rId43" Type="http://schemas.openxmlformats.org/officeDocument/2006/relationships/image" Target="../media/image1379.png"/><Relationship Id="rId64" Type="http://schemas.openxmlformats.org/officeDocument/2006/relationships/customXml" Target="../ink/ink1459.xml"/><Relationship Id="rId118" Type="http://schemas.openxmlformats.org/officeDocument/2006/relationships/customXml" Target="../ink/ink1486.xml"/><Relationship Id="rId139" Type="http://schemas.openxmlformats.org/officeDocument/2006/relationships/image" Target="../media/image1427.png"/><Relationship Id="rId85" Type="http://schemas.openxmlformats.org/officeDocument/2006/relationships/image" Target="../media/image1400.png"/><Relationship Id="rId150" Type="http://schemas.openxmlformats.org/officeDocument/2006/relationships/customXml" Target="../ink/ink1502.xml"/><Relationship Id="rId171" Type="http://schemas.openxmlformats.org/officeDocument/2006/relationships/image" Target="../media/image1443.png"/><Relationship Id="rId192" Type="http://schemas.openxmlformats.org/officeDocument/2006/relationships/customXml" Target="../ink/ink1523.xml"/><Relationship Id="rId206" Type="http://schemas.openxmlformats.org/officeDocument/2006/relationships/customXml" Target="../ink/ink1530.xml"/><Relationship Id="rId12" Type="http://schemas.openxmlformats.org/officeDocument/2006/relationships/customXml" Target="../ink/ink1433.xml"/><Relationship Id="rId33" Type="http://schemas.openxmlformats.org/officeDocument/2006/relationships/image" Target="../media/image1374.png"/><Relationship Id="rId108" Type="http://schemas.openxmlformats.org/officeDocument/2006/relationships/customXml" Target="../ink/ink1481.xml"/><Relationship Id="rId129" Type="http://schemas.openxmlformats.org/officeDocument/2006/relationships/image" Target="../media/image1422.png"/><Relationship Id="rId54" Type="http://schemas.openxmlformats.org/officeDocument/2006/relationships/customXml" Target="../ink/ink1454.xml"/><Relationship Id="rId75" Type="http://schemas.openxmlformats.org/officeDocument/2006/relationships/image" Target="../media/image1395.png"/><Relationship Id="rId96" Type="http://schemas.openxmlformats.org/officeDocument/2006/relationships/customXml" Target="../ink/ink1475.xml"/><Relationship Id="rId140" Type="http://schemas.openxmlformats.org/officeDocument/2006/relationships/customXml" Target="../ink/ink1497.xml"/><Relationship Id="rId161" Type="http://schemas.openxmlformats.org/officeDocument/2006/relationships/image" Target="../media/image1438.png"/><Relationship Id="rId182" Type="http://schemas.openxmlformats.org/officeDocument/2006/relationships/customXml" Target="../ink/ink1518.xml"/><Relationship Id="rId217" Type="http://schemas.openxmlformats.org/officeDocument/2006/relationships/image" Target="../media/image1466.png"/><Relationship Id="rId6" Type="http://schemas.openxmlformats.org/officeDocument/2006/relationships/customXml" Target="../ink/ink1430.xml"/><Relationship Id="rId23" Type="http://schemas.openxmlformats.org/officeDocument/2006/relationships/image" Target="../media/image1369.png"/><Relationship Id="rId119" Type="http://schemas.openxmlformats.org/officeDocument/2006/relationships/image" Target="../media/image1417.png"/><Relationship Id="rId44" Type="http://schemas.openxmlformats.org/officeDocument/2006/relationships/customXml" Target="../ink/ink1449.xml"/><Relationship Id="rId65" Type="http://schemas.openxmlformats.org/officeDocument/2006/relationships/image" Target="../media/image1390.png"/><Relationship Id="rId86" Type="http://schemas.openxmlformats.org/officeDocument/2006/relationships/customXml" Target="../ink/ink1470.xml"/><Relationship Id="rId130" Type="http://schemas.openxmlformats.org/officeDocument/2006/relationships/customXml" Target="../ink/ink1492.xml"/><Relationship Id="rId151" Type="http://schemas.openxmlformats.org/officeDocument/2006/relationships/image" Target="../media/image1433.png"/><Relationship Id="rId172" Type="http://schemas.openxmlformats.org/officeDocument/2006/relationships/customXml" Target="../ink/ink1513.xml"/><Relationship Id="rId193" Type="http://schemas.openxmlformats.org/officeDocument/2006/relationships/image" Target="../media/image1454.png"/><Relationship Id="rId207" Type="http://schemas.openxmlformats.org/officeDocument/2006/relationships/image" Target="../media/image1461.png"/><Relationship Id="rId13" Type="http://schemas.openxmlformats.org/officeDocument/2006/relationships/image" Target="../media/image1364.png"/><Relationship Id="rId109" Type="http://schemas.openxmlformats.org/officeDocument/2006/relationships/image" Target="../media/image1412.png"/><Relationship Id="rId34" Type="http://schemas.openxmlformats.org/officeDocument/2006/relationships/customXml" Target="../ink/ink1444.xml"/><Relationship Id="rId55" Type="http://schemas.openxmlformats.org/officeDocument/2006/relationships/image" Target="../media/image1385.png"/><Relationship Id="rId76" Type="http://schemas.openxmlformats.org/officeDocument/2006/relationships/customXml" Target="../ink/ink1465.xml"/><Relationship Id="rId97" Type="http://schemas.openxmlformats.org/officeDocument/2006/relationships/image" Target="../media/image1406.png"/><Relationship Id="rId120" Type="http://schemas.openxmlformats.org/officeDocument/2006/relationships/customXml" Target="../ink/ink1487.xml"/><Relationship Id="rId141" Type="http://schemas.openxmlformats.org/officeDocument/2006/relationships/image" Target="../media/image1428.png"/><Relationship Id="rId7" Type="http://schemas.openxmlformats.org/officeDocument/2006/relationships/image" Target="../media/image1361.png"/><Relationship Id="rId162" Type="http://schemas.openxmlformats.org/officeDocument/2006/relationships/customXml" Target="../ink/ink1508.xml"/><Relationship Id="rId183" Type="http://schemas.openxmlformats.org/officeDocument/2006/relationships/image" Target="../media/image1449.png"/><Relationship Id="rId24" Type="http://schemas.openxmlformats.org/officeDocument/2006/relationships/customXml" Target="../ink/ink1439.xml"/><Relationship Id="rId45" Type="http://schemas.openxmlformats.org/officeDocument/2006/relationships/image" Target="../media/image1380.png"/><Relationship Id="rId66" Type="http://schemas.openxmlformats.org/officeDocument/2006/relationships/customXml" Target="../ink/ink1460.xml"/><Relationship Id="rId87" Type="http://schemas.openxmlformats.org/officeDocument/2006/relationships/image" Target="../media/image1401.png"/><Relationship Id="rId110" Type="http://schemas.openxmlformats.org/officeDocument/2006/relationships/customXml" Target="../ink/ink1482.xml"/><Relationship Id="rId131" Type="http://schemas.openxmlformats.org/officeDocument/2006/relationships/image" Target="../media/image1423.png"/><Relationship Id="rId152" Type="http://schemas.openxmlformats.org/officeDocument/2006/relationships/customXml" Target="../ink/ink1503.xml"/><Relationship Id="rId173" Type="http://schemas.openxmlformats.org/officeDocument/2006/relationships/image" Target="../media/image1444.png"/><Relationship Id="rId194" Type="http://schemas.openxmlformats.org/officeDocument/2006/relationships/customXml" Target="../ink/ink1524.xml"/><Relationship Id="rId208" Type="http://schemas.openxmlformats.org/officeDocument/2006/relationships/customXml" Target="../ink/ink1531.xml"/><Relationship Id="rId14" Type="http://schemas.openxmlformats.org/officeDocument/2006/relationships/customXml" Target="../ink/ink1434.xml"/><Relationship Id="rId30" Type="http://schemas.openxmlformats.org/officeDocument/2006/relationships/customXml" Target="../ink/ink1442.xml"/><Relationship Id="rId35" Type="http://schemas.openxmlformats.org/officeDocument/2006/relationships/image" Target="../media/image1375.png"/><Relationship Id="rId56" Type="http://schemas.openxmlformats.org/officeDocument/2006/relationships/customXml" Target="../ink/ink1455.xml"/><Relationship Id="rId77" Type="http://schemas.openxmlformats.org/officeDocument/2006/relationships/image" Target="../media/image1396.png"/><Relationship Id="rId100" Type="http://schemas.openxmlformats.org/officeDocument/2006/relationships/customXml" Target="../ink/ink1477.xml"/><Relationship Id="rId105" Type="http://schemas.openxmlformats.org/officeDocument/2006/relationships/image" Target="../media/image1410.png"/><Relationship Id="rId126" Type="http://schemas.openxmlformats.org/officeDocument/2006/relationships/customXml" Target="../ink/ink1490.xml"/><Relationship Id="rId147" Type="http://schemas.openxmlformats.org/officeDocument/2006/relationships/image" Target="../media/image1431.png"/><Relationship Id="rId168" Type="http://schemas.openxmlformats.org/officeDocument/2006/relationships/customXml" Target="../ink/ink1511.xml"/><Relationship Id="rId8" Type="http://schemas.openxmlformats.org/officeDocument/2006/relationships/customXml" Target="../ink/ink1431.xml"/><Relationship Id="rId51" Type="http://schemas.openxmlformats.org/officeDocument/2006/relationships/image" Target="../media/image1383.png"/><Relationship Id="rId72" Type="http://schemas.openxmlformats.org/officeDocument/2006/relationships/customXml" Target="../ink/ink1463.xml"/><Relationship Id="rId93" Type="http://schemas.openxmlformats.org/officeDocument/2006/relationships/image" Target="../media/image1404.png"/><Relationship Id="rId98" Type="http://schemas.openxmlformats.org/officeDocument/2006/relationships/customXml" Target="../ink/ink1476.xml"/><Relationship Id="rId121" Type="http://schemas.openxmlformats.org/officeDocument/2006/relationships/image" Target="../media/image1418.png"/><Relationship Id="rId142" Type="http://schemas.openxmlformats.org/officeDocument/2006/relationships/customXml" Target="../ink/ink1498.xml"/><Relationship Id="rId163" Type="http://schemas.openxmlformats.org/officeDocument/2006/relationships/image" Target="../media/image1439.png"/><Relationship Id="rId184" Type="http://schemas.openxmlformats.org/officeDocument/2006/relationships/customXml" Target="../ink/ink1519.xml"/><Relationship Id="rId189" Type="http://schemas.openxmlformats.org/officeDocument/2006/relationships/image" Target="../media/image1452.png"/><Relationship Id="rId3" Type="http://schemas.openxmlformats.org/officeDocument/2006/relationships/image" Target="../media/image1359.png"/><Relationship Id="rId214" Type="http://schemas.openxmlformats.org/officeDocument/2006/relationships/customXml" Target="../ink/ink1534.xml"/><Relationship Id="rId25" Type="http://schemas.openxmlformats.org/officeDocument/2006/relationships/image" Target="../media/image1370.png"/><Relationship Id="rId46" Type="http://schemas.openxmlformats.org/officeDocument/2006/relationships/customXml" Target="../ink/ink1450.xml"/><Relationship Id="rId67" Type="http://schemas.openxmlformats.org/officeDocument/2006/relationships/image" Target="../media/image1391.png"/><Relationship Id="rId116" Type="http://schemas.openxmlformats.org/officeDocument/2006/relationships/customXml" Target="../ink/ink1485.xml"/><Relationship Id="rId137" Type="http://schemas.openxmlformats.org/officeDocument/2006/relationships/image" Target="../media/image1426.png"/><Relationship Id="rId158" Type="http://schemas.openxmlformats.org/officeDocument/2006/relationships/customXml" Target="../ink/ink1506.xml"/><Relationship Id="rId20" Type="http://schemas.openxmlformats.org/officeDocument/2006/relationships/customXml" Target="../ink/ink1437.xml"/><Relationship Id="rId41" Type="http://schemas.openxmlformats.org/officeDocument/2006/relationships/image" Target="../media/image1378.png"/><Relationship Id="rId62" Type="http://schemas.openxmlformats.org/officeDocument/2006/relationships/customXml" Target="../ink/ink1458.xml"/><Relationship Id="rId83" Type="http://schemas.openxmlformats.org/officeDocument/2006/relationships/image" Target="../media/image1399.png"/><Relationship Id="rId88" Type="http://schemas.openxmlformats.org/officeDocument/2006/relationships/customXml" Target="../ink/ink1471.xml"/><Relationship Id="rId111" Type="http://schemas.openxmlformats.org/officeDocument/2006/relationships/image" Target="../media/image1413.png"/><Relationship Id="rId132" Type="http://schemas.openxmlformats.org/officeDocument/2006/relationships/customXml" Target="../ink/ink1493.xml"/><Relationship Id="rId153" Type="http://schemas.openxmlformats.org/officeDocument/2006/relationships/image" Target="../media/image1434.png"/><Relationship Id="rId174" Type="http://schemas.openxmlformats.org/officeDocument/2006/relationships/customXml" Target="../ink/ink1514.xml"/><Relationship Id="rId179" Type="http://schemas.openxmlformats.org/officeDocument/2006/relationships/image" Target="../media/image1447.png"/><Relationship Id="rId195" Type="http://schemas.openxmlformats.org/officeDocument/2006/relationships/image" Target="../media/image1455.png"/><Relationship Id="rId209" Type="http://schemas.openxmlformats.org/officeDocument/2006/relationships/image" Target="../media/image1462.png"/><Relationship Id="rId190" Type="http://schemas.openxmlformats.org/officeDocument/2006/relationships/customXml" Target="../ink/ink1522.xml"/><Relationship Id="rId204" Type="http://schemas.openxmlformats.org/officeDocument/2006/relationships/customXml" Target="../ink/ink1529.xml"/><Relationship Id="rId15" Type="http://schemas.openxmlformats.org/officeDocument/2006/relationships/image" Target="../media/image1365.png"/><Relationship Id="rId36" Type="http://schemas.openxmlformats.org/officeDocument/2006/relationships/customXml" Target="../ink/ink1445.xml"/><Relationship Id="rId57" Type="http://schemas.openxmlformats.org/officeDocument/2006/relationships/image" Target="../media/image1386.png"/><Relationship Id="rId106" Type="http://schemas.openxmlformats.org/officeDocument/2006/relationships/customXml" Target="../ink/ink1480.xml"/><Relationship Id="rId127" Type="http://schemas.openxmlformats.org/officeDocument/2006/relationships/image" Target="../media/image1421.png"/><Relationship Id="rId10" Type="http://schemas.openxmlformats.org/officeDocument/2006/relationships/customXml" Target="../ink/ink1432.xml"/><Relationship Id="rId31" Type="http://schemas.openxmlformats.org/officeDocument/2006/relationships/image" Target="../media/image1373.png"/><Relationship Id="rId52" Type="http://schemas.openxmlformats.org/officeDocument/2006/relationships/customXml" Target="../ink/ink1453.xml"/><Relationship Id="rId73" Type="http://schemas.openxmlformats.org/officeDocument/2006/relationships/image" Target="../media/image1394.png"/><Relationship Id="rId78" Type="http://schemas.openxmlformats.org/officeDocument/2006/relationships/customXml" Target="../ink/ink1466.xml"/><Relationship Id="rId94" Type="http://schemas.openxmlformats.org/officeDocument/2006/relationships/customXml" Target="../ink/ink1474.xml"/><Relationship Id="rId99" Type="http://schemas.openxmlformats.org/officeDocument/2006/relationships/image" Target="../media/image1407.png"/><Relationship Id="rId101" Type="http://schemas.openxmlformats.org/officeDocument/2006/relationships/image" Target="../media/image1408.png"/><Relationship Id="rId122" Type="http://schemas.openxmlformats.org/officeDocument/2006/relationships/customXml" Target="../ink/ink1488.xml"/><Relationship Id="rId143" Type="http://schemas.openxmlformats.org/officeDocument/2006/relationships/image" Target="../media/image1429.png"/><Relationship Id="rId148" Type="http://schemas.openxmlformats.org/officeDocument/2006/relationships/customXml" Target="../ink/ink1501.xml"/><Relationship Id="rId164" Type="http://schemas.openxmlformats.org/officeDocument/2006/relationships/customXml" Target="../ink/ink1509.xml"/><Relationship Id="rId169" Type="http://schemas.openxmlformats.org/officeDocument/2006/relationships/image" Target="../media/image1442.png"/><Relationship Id="rId185" Type="http://schemas.openxmlformats.org/officeDocument/2006/relationships/image" Target="../media/image1450.png"/><Relationship Id="rId4" Type="http://schemas.openxmlformats.org/officeDocument/2006/relationships/customXml" Target="../ink/ink1429.xml"/><Relationship Id="rId9" Type="http://schemas.openxmlformats.org/officeDocument/2006/relationships/image" Target="../media/image1362.png"/><Relationship Id="rId180" Type="http://schemas.openxmlformats.org/officeDocument/2006/relationships/customXml" Target="../ink/ink1517.xml"/><Relationship Id="rId210" Type="http://schemas.openxmlformats.org/officeDocument/2006/relationships/customXml" Target="../ink/ink1532.xml"/><Relationship Id="rId215" Type="http://schemas.openxmlformats.org/officeDocument/2006/relationships/image" Target="../media/image1465.png"/><Relationship Id="rId26" Type="http://schemas.openxmlformats.org/officeDocument/2006/relationships/customXml" Target="../ink/ink1440.xml"/><Relationship Id="rId47" Type="http://schemas.openxmlformats.org/officeDocument/2006/relationships/image" Target="../media/image1381.png"/><Relationship Id="rId68" Type="http://schemas.openxmlformats.org/officeDocument/2006/relationships/customXml" Target="../ink/ink1461.xml"/><Relationship Id="rId89" Type="http://schemas.openxmlformats.org/officeDocument/2006/relationships/image" Target="../media/image1402.png"/><Relationship Id="rId112" Type="http://schemas.openxmlformats.org/officeDocument/2006/relationships/customXml" Target="../ink/ink1483.xml"/><Relationship Id="rId133" Type="http://schemas.openxmlformats.org/officeDocument/2006/relationships/image" Target="../media/image1424.png"/><Relationship Id="rId154" Type="http://schemas.openxmlformats.org/officeDocument/2006/relationships/customXml" Target="../ink/ink1504.xml"/><Relationship Id="rId175" Type="http://schemas.openxmlformats.org/officeDocument/2006/relationships/image" Target="../media/image1445.png"/><Relationship Id="rId196" Type="http://schemas.openxmlformats.org/officeDocument/2006/relationships/customXml" Target="../ink/ink1525.xml"/><Relationship Id="rId200" Type="http://schemas.openxmlformats.org/officeDocument/2006/relationships/customXml" Target="../ink/ink1527.xml"/><Relationship Id="rId16" Type="http://schemas.openxmlformats.org/officeDocument/2006/relationships/customXml" Target="../ink/ink1435.xml"/><Relationship Id="rId37" Type="http://schemas.openxmlformats.org/officeDocument/2006/relationships/image" Target="../media/image1376.png"/><Relationship Id="rId58" Type="http://schemas.openxmlformats.org/officeDocument/2006/relationships/customXml" Target="../ink/ink1456.xml"/><Relationship Id="rId79" Type="http://schemas.openxmlformats.org/officeDocument/2006/relationships/image" Target="../media/image1397.png"/><Relationship Id="rId102" Type="http://schemas.openxmlformats.org/officeDocument/2006/relationships/customXml" Target="../ink/ink1478.xml"/><Relationship Id="rId123" Type="http://schemas.openxmlformats.org/officeDocument/2006/relationships/image" Target="../media/image1419.png"/><Relationship Id="rId144" Type="http://schemas.openxmlformats.org/officeDocument/2006/relationships/customXml" Target="../ink/ink1499.xml"/><Relationship Id="rId90" Type="http://schemas.openxmlformats.org/officeDocument/2006/relationships/customXml" Target="../ink/ink1472.xml"/><Relationship Id="rId165" Type="http://schemas.openxmlformats.org/officeDocument/2006/relationships/image" Target="../media/image1440.png"/><Relationship Id="rId186" Type="http://schemas.openxmlformats.org/officeDocument/2006/relationships/customXml" Target="../ink/ink1520.xml"/><Relationship Id="rId211" Type="http://schemas.openxmlformats.org/officeDocument/2006/relationships/image" Target="../media/image1463.png"/><Relationship Id="rId27" Type="http://schemas.openxmlformats.org/officeDocument/2006/relationships/image" Target="../media/image1371.png"/><Relationship Id="rId48" Type="http://schemas.openxmlformats.org/officeDocument/2006/relationships/customXml" Target="../ink/ink1451.xml"/><Relationship Id="rId69" Type="http://schemas.openxmlformats.org/officeDocument/2006/relationships/image" Target="../media/image1392.png"/><Relationship Id="rId113" Type="http://schemas.openxmlformats.org/officeDocument/2006/relationships/image" Target="../media/image1414.png"/><Relationship Id="rId134" Type="http://schemas.openxmlformats.org/officeDocument/2006/relationships/customXml" Target="../ink/ink1494.xml"/><Relationship Id="rId80" Type="http://schemas.openxmlformats.org/officeDocument/2006/relationships/customXml" Target="../ink/ink1467.xml"/><Relationship Id="rId155" Type="http://schemas.openxmlformats.org/officeDocument/2006/relationships/image" Target="../media/image1435.png"/><Relationship Id="rId176" Type="http://schemas.openxmlformats.org/officeDocument/2006/relationships/customXml" Target="../ink/ink1515.xml"/><Relationship Id="rId197" Type="http://schemas.openxmlformats.org/officeDocument/2006/relationships/image" Target="../media/image1456.png"/><Relationship Id="rId201" Type="http://schemas.openxmlformats.org/officeDocument/2006/relationships/image" Target="../media/image1458.png"/><Relationship Id="rId17" Type="http://schemas.openxmlformats.org/officeDocument/2006/relationships/image" Target="../media/image1366.png"/><Relationship Id="rId38" Type="http://schemas.openxmlformats.org/officeDocument/2006/relationships/customXml" Target="../ink/ink1446.xml"/><Relationship Id="rId59" Type="http://schemas.openxmlformats.org/officeDocument/2006/relationships/image" Target="../media/image1387.png"/><Relationship Id="rId103" Type="http://schemas.openxmlformats.org/officeDocument/2006/relationships/image" Target="../media/image1409.png"/><Relationship Id="rId124" Type="http://schemas.openxmlformats.org/officeDocument/2006/relationships/customXml" Target="../ink/ink1489.xml"/><Relationship Id="rId70" Type="http://schemas.openxmlformats.org/officeDocument/2006/relationships/customXml" Target="../ink/ink1462.xml"/><Relationship Id="rId91" Type="http://schemas.openxmlformats.org/officeDocument/2006/relationships/image" Target="../media/image1403.png"/><Relationship Id="rId145" Type="http://schemas.openxmlformats.org/officeDocument/2006/relationships/image" Target="../media/image1430.png"/><Relationship Id="rId166" Type="http://schemas.openxmlformats.org/officeDocument/2006/relationships/customXml" Target="../ink/ink1510.xml"/><Relationship Id="rId187" Type="http://schemas.openxmlformats.org/officeDocument/2006/relationships/image" Target="../media/image1451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533.xml"/><Relationship Id="rId28" Type="http://schemas.openxmlformats.org/officeDocument/2006/relationships/customXml" Target="../ink/ink1441.xml"/><Relationship Id="rId49" Type="http://schemas.openxmlformats.org/officeDocument/2006/relationships/image" Target="../media/image1382.png"/><Relationship Id="rId114" Type="http://schemas.openxmlformats.org/officeDocument/2006/relationships/customXml" Target="../ink/ink1484.xml"/><Relationship Id="rId60" Type="http://schemas.openxmlformats.org/officeDocument/2006/relationships/customXml" Target="../ink/ink1457.xml"/><Relationship Id="rId81" Type="http://schemas.openxmlformats.org/officeDocument/2006/relationships/image" Target="../media/image1398.png"/><Relationship Id="rId135" Type="http://schemas.openxmlformats.org/officeDocument/2006/relationships/image" Target="../media/image1425.png"/><Relationship Id="rId156" Type="http://schemas.openxmlformats.org/officeDocument/2006/relationships/customXml" Target="../ink/ink1505.xml"/><Relationship Id="rId177" Type="http://schemas.openxmlformats.org/officeDocument/2006/relationships/image" Target="../media/image1446.png"/><Relationship Id="rId198" Type="http://schemas.openxmlformats.org/officeDocument/2006/relationships/customXml" Target="../ink/ink1526.xml"/><Relationship Id="rId202" Type="http://schemas.openxmlformats.org/officeDocument/2006/relationships/customXml" Target="../ink/ink1528.xml"/><Relationship Id="rId18" Type="http://schemas.openxmlformats.org/officeDocument/2006/relationships/customXml" Target="../ink/ink1436.xml"/><Relationship Id="rId39" Type="http://schemas.openxmlformats.org/officeDocument/2006/relationships/image" Target="../media/image1377.png"/><Relationship Id="rId50" Type="http://schemas.openxmlformats.org/officeDocument/2006/relationships/customXml" Target="../ink/ink1452.xml"/><Relationship Id="rId104" Type="http://schemas.openxmlformats.org/officeDocument/2006/relationships/customXml" Target="../ink/ink1479.xml"/><Relationship Id="rId125" Type="http://schemas.openxmlformats.org/officeDocument/2006/relationships/image" Target="../media/image1420.png"/><Relationship Id="rId146" Type="http://schemas.openxmlformats.org/officeDocument/2006/relationships/customXml" Target="../ink/ink1500.xml"/><Relationship Id="rId167" Type="http://schemas.openxmlformats.org/officeDocument/2006/relationships/image" Target="../media/image1441.png"/><Relationship Id="rId188" Type="http://schemas.openxmlformats.org/officeDocument/2006/relationships/customXml" Target="../ink/ink1521.xml"/><Relationship Id="rId71" Type="http://schemas.openxmlformats.org/officeDocument/2006/relationships/image" Target="../media/image1393.png"/><Relationship Id="rId92" Type="http://schemas.openxmlformats.org/officeDocument/2006/relationships/customXml" Target="../ink/ink1473.xml"/><Relationship Id="rId213" Type="http://schemas.openxmlformats.org/officeDocument/2006/relationships/image" Target="../media/image1464.png"/><Relationship Id="rId2" Type="http://schemas.openxmlformats.org/officeDocument/2006/relationships/customXml" Target="../ink/ink1428.xml"/><Relationship Id="rId29" Type="http://schemas.openxmlformats.org/officeDocument/2006/relationships/image" Target="../media/image1372.png"/><Relationship Id="rId40" Type="http://schemas.openxmlformats.org/officeDocument/2006/relationships/customXml" Target="../ink/ink1447.xml"/><Relationship Id="rId115" Type="http://schemas.openxmlformats.org/officeDocument/2006/relationships/image" Target="../media/image1415.png"/><Relationship Id="rId136" Type="http://schemas.openxmlformats.org/officeDocument/2006/relationships/customXml" Target="../ink/ink1495.xml"/><Relationship Id="rId157" Type="http://schemas.openxmlformats.org/officeDocument/2006/relationships/image" Target="../media/image1436.png"/><Relationship Id="rId178" Type="http://schemas.openxmlformats.org/officeDocument/2006/relationships/customXml" Target="../ink/ink1516.xml"/><Relationship Id="rId61" Type="http://schemas.openxmlformats.org/officeDocument/2006/relationships/image" Target="../media/image1388.png"/><Relationship Id="rId82" Type="http://schemas.openxmlformats.org/officeDocument/2006/relationships/customXml" Target="../ink/ink1468.xml"/><Relationship Id="rId199" Type="http://schemas.openxmlformats.org/officeDocument/2006/relationships/image" Target="../media/image1457.png"/><Relationship Id="rId203" Type="http://schemas.openxmlformats.org/officeDocument/2006/relationships/image" Target="../media/image1459.png"/><Relationship Id="rId19" Type="http://schemas.openxmlformats.org/officeDocument/2006/relationships/image" Target="../media/image136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20.png"/><Relationship Id="rId21" Type="http://schemas.openxmlformats.org/officeDocument/2006/relationships/image" Target="../media/image11140.png"/><Relationship Id="rId42" Type="http://schemas.openxmlformats.org/officeDocument/2006/relationships/customXml" Target="../ink/ink1555.xml"/><Relationship Id="rId63" Type="http://schemas.openxmlformats.org/officeDocument/2006/relationships/image" Target="../media/image11350.png"/><Relationship Id="rId84" Type="http://schemas.openxmlformats.org/officeDocument/2006/relationships/customXml" Target="../ink/ink1576.xml"/><Relationship Id="rId138" Type="http://schemas.openxmlformats.org/officeDocument/2006/relationships/customXml" Target="../ink/ink1603.xml"/><Relationship Id="rId159" Type="http://schemas.openxmlformats.org/officeDocument/2006/relationships/image" Target="../media/image11830.png"/><Relationship Id="rId170" Type="http://schemas.openxmlformats.org/officeDocument/2006/relationships/customXml" Target="../ink/ink1619.xml"/><Relationship Id="rId191" Type="http://schemas.openxmlformats.org/officeDocument/2006/relationships/image" Target="../media/image11990.png"/><Relationship Id="rId205" Type="http://schemas.openxmlformats.org/officeDocument/2006/relationships/image" Target="../media/image12060.png"/><Relationship Id="rId107" Type="http://schemas.openxmlformats.org/officeDocument/2006/relationships/image" Target="../media/image11570.png"/><Relationship Id="rId11" Type="http://schemas.openxmlformats.org/officeDocument/2006/relationships/image" Target="../media/image11090.png"/><Relationship Id="rId32" Type="http://schemas.openxmlformats.org/officeDocument/2006/relationships/customXml" Target="../ink/ink1550.xml"/><Relationship Id="rId53" Type="http://schemas.openxmlformats.org/officeDocument/2006/relationships/image" Target="../media/image11300.png"/><Relationship Id="rId74" Type="http://schemas.openxmlformats.org/officeDocument/2006/relationships/customXml" Target="../ink/ink1571.xml"/><Relationship Id="rId128" Type="http://schemas.openxmlformats.org/officeDocument/2006/relationships/customXml" Target="../ink/ink1598.xml"/><Relationship Id="rId149" Type="http://schemas.openxmlformats.org/officeDocument/2006/relationships/image" Target="../media/image11780.png"/><Relationship Id="rId5" Type="http://schemas.openxmlformats.org/officeDocument/2006/relationships/image" Target="../media/image11060.png"/><Relationship Id="rId95" Type="http://schemas.openxmlformats.org/officeDocument/2006/relationships/image" Target="../media/image11510.png"/><Relationship Id="rId160" Type="http://schemas.openxmlformats.org/officeDocument/2006/relationships/customXml" Target="../ink/ink1614.xml"/><Relationship Id="rId181" Type="http://schemas.openxmlformats.org/officeDocument/2006/relationships/image" Target="../media/image11940.png"/><Relationship Id="rId22" Type="http://schemas.openxmlformats.org/officeDocument/2006/relationships/customXml" Target="../ink/ink1545.xml"/><Relationship Id="rId43" Type="http://schemas.openxmlformats.org/officeDocument/2006/relationships/image" Target="../media/image11250.png"/><Relationship Id="rId64" Type="http://schemas.openxmlformats.org/officeDocument/2006/relationships/customXml" Target="../ink/ink1566.xml"/><Relationship Id="rId118" Type="http://schemas.openxmlformats.org/officeDocument/2006/relationships/customXml" Target="../ink/ink1593.xml"/><Relationship Id="rId139" Type="http://schemas.openxmlformats.org/officeDocument/2006/relationships/image" Target="../media/image11730.png"/><Relationship Id="rId85" Type="http://schemas.openxmlformats.org/officeDocument/2006/relationships/image" Target="../media/image11460.png"/><Relationship Id="rId150" Type="http://schemas.openxmlformats.org/officeDocument/2006/relationships/customXml" Target="../ink/ink1609.xml"/><Relationship Id="rId171" Type="http://schemas.openxmlformats.org/officeDocument/2006/relationships/image" Target="../media/image11890.png"/><Relationship Id="rId192" Type="http://schemas.openxmlformats.org/officeDocument/2006/relationships/customXml" Target="../ink/ink1630.xml"/><Relationship Id="rId12" Type="http://schemas.openxmlformats.org/officeDocument/2006/relationships/customXml" Target="../ink/ink1540.xml"/><Relationship Id="rId33" Type="http://schemas.openxmlformats.org/officeDocument/2006/relationships/image" Target="../media/image11200.png"/><Relationship Id="rId108" Type="http://schemas.openxmlformats.org/officeDocument/2006/relationships/customXml" Target="../ink/ink1588.xml"/><Relationship Id="rId129" Type="http://schemas.openxmlformats.org/officeDocument/2006/relationships/image" Target="../media/image11680.png"/><Relationship Id="rId54" Type="http://schemas.openxmlformats.org/officeDocument/2006/relationships/customXml" Target="../ink/ink1561.xml"/><Relationship Id="rId75" Type="http://schemas.openxmlformats.org/officeDocument/2006/relationships/image" Target="../media/image11410.png"/><Relationship Id="rId96" Type="http://schemas.openxmlformats.org/officeDocument/2006/relationships/customXml" Target="../ink/ink1582.xml"/><Relationship Id="rId140" Type="http://schemas.openxmlformats.org/officeDocument/2006/relationships/customXml" Target="../ink/ink1604.xml"/><Relationship Id="rId161" Type="http://schemas.openxmlformats.org/officeDocument/2006/relationships/image" Target="../media/image11840.png"/><Relationship Id="rId182" Type="http://schemas.openxmlformats.org/officeDocument/2006/relationships/customXml" Target="../ink/ink1625.xml"/><Relationship Id="rId6" Type="http://schemas.openxmlformats.org/officeDocument/2006/relationships/customXml" Target="../ink/ink1537.xml"/><Relationship Id="rId23" Type="http://schemas.openxmlformats.org/officeDocument/2006/relationships/image" Target="../media/image11150.png"/><Relationship Id="rId119" Type="http://schemas.openxmlformats.org/officeDocument/2006/relationships/image" Target="../media/image11630.png"/><Relationship Id="rId44" Type="http://schemas.openxmlformats.org/officeDocument/2006/relationships/customXml" Target="../ink/ink1556.xml"/><Relationship Id="rId65" Type="http://schemas.openxmlformats.org/officeDocument/2006/relationships/image" Target="../media/image11360.png"/><Relationship Id="rId86" Type="http://schemas.openxmlformats.org/officeDocument/2006/relationships/customXml" Target="../ink/ink1577.xml"/><Relationship Id="rId130" Type="http://schemas.openxmlformats.org/officeDocument/2006/relationships/customXml" Target="../ink/ink1599.xml"/><Relationship Id="rId151" Type="http://schemas.openxmlformats.org/officeDocument/2006/relationships/image" Target="../media/image11790.png"/><Relationship Id="rId172" Type="http://schemas.openxmlformats.org/officeDocument/2006/relationships/customXml" Target="../ink/ink1620.xml"/><Relationship Id="rId193" Type="http://schemas.openxmlformats.org/officeDocument/2006/relationships/image" Target="../media/image12000.png"/><Relationship Id="rId13" Type="http://schemas.openxmlformats.org/officeDocument/2006/relationships/image" Target="../media/image11100.png"/><Relationship Id="rId109" Type="http://schemas.openxmlformats.org/officeDocument/2006/relationships/image" Target="../media/image11580.png"/><Relationship Id="rId34" Type="http://schemas.openxmlformats.org/officeDocument/2006/relationships/customXml" Target="../ink/ink1551.xml"/><Relationship Id="rId55" Type="http://schemas.openxmlformats.org/officeDocument/2006/relationships/image" Target="../media/image11310.png"/><Relationship Id="rId76" Type="http://schemas.openxmlformats.org/officeDocument/2006/relationships/customXml" Target="../ink/ink1572.xml"/><Relationship Id="rId97" Type="http://schemas.openxmlformats.org/officeDocument/2006/relationships/image" Target="../media/image11520.png"/><Relationship Id="rId120" Type="http://schemas.openxmlformats.org/officeDocument/2006/relationships/customXml" Target="../ink/ink1594.xml"/><Relationship Id="rId141" Type="http://schemas.openxmlformats.org/officeDocument/2006/relationships/image" Target="../media/image11740.png"/><Relationship Id="rId7" Type="http://schemas.openxmlformats.org/officeDocument/2006/relationships/image" Target="../media/image11070.png"/><Relationship Id="rId162" Type="http://schemas.openxmlformats.org/officeDocument/2006/relationships/customXml" Target="../ink/ink1615.xml"/><Relationship Id="rId183" Type="http://schemas.openxmlformats.org/officeDocument/2006/relationships/image" Target="../media/image11950.png"/><Relationship Id="rId24" Type="http://schemas.openxmlformats.org/officeDocument/2006/relationships/customXml" Target="../ink/ink1546.xml"/><Relationship Id="rId40" Type="http://schemas.openxmlformats.org/officeDocument/2006/relationships/customXml" Target="../ink/ink1554.xml"/><Relationship Id="rId45" Type="http://schemas.openxmlformats.org/officeDocument/2006/relationships/image" Target="../media/image11260.png"/><Relationship Id="rId66" Type="http://schemas.openxmlformats.org/officeDocument/2006/relationships/customXml" Target="../ink/ink1567.xml"/><Relationship Id="rId87" Type="http://schemas.openxmlformats.org/officeDocument/2006/relationships/image" Target="../media/image11470.png"/><Relationship Id="rId110" Type="http://schemas.openxmlformats.org/officeDocument/2006/relationships/customXml" Target="../ink/ink1589.xml"/><Relationship Id="rId115" Type="http://schemas.openxmlformats.org/officeDocument/2006/relationships/image" Target="../media/image11610.png"/><Relationship Id="rId131" Type="http://schemas.openxmlformats.org/officeDocument/2006/relationships/image" Target="../media/image11690.png"/><Relationship Id="rId136" Type="http://schemas.openxmlformats.org/officeDocument/2006/relationships/customXml" Target="../ink/ink1602.xml"/><Relationship Id="rId157" Type="http://schemas.openxmlformats.org/officeDocument/2006/relationships/image" Target="../media/image11820.png"/><Relationship Id="rId178" Type="http://schemas.openxmlformats.org/officeDocument/2006/relationships/customXml" Target="../ink/ink1623.xml"/><Relationship Id="rId61" Type="http://schemas.openxmlformats.org/officeDocument/2006/relationships/image" Target="../media/image11340.png"/><Relationship Id="rId82" Type="http://schemas.openxmlformats.org/officeDocument/2006/relationships/customXml" Target="../ink/ink1575.xml"/><Relationship Id="rId152" Type="http://schemas.openxmlformats.org/officeDocument/2006/relationships/customXml" Target="../ink/ink1610.xml"/><Relationship Id="rId173" Type="http://schemas.openxmlformats.org/officeDocument/2006/relationships/image" Target="../media/image11900.png"/><Relationship Id="rId194" Type="http://schemas.openxmlformats.org/officeDocument/2006/relationships/customXml" Target="../ink/ink1631.xml"/><Relationship Id="rId199" Type="http://schemas.openxmlformats.org/officeDocument/2006/relationships/image" Target="../media/image12030.png"/><Relationship Id="rId203" Type="http://schemas.openxmlformats.org/officeDocument/2006/relationships/image" Target="../media/image12050.png"/><Relationship Id="rId19" Type="http://schemas.openxmlformats.org/officeDocument/2006/relationships/image" Target="../media/image11130.png"/><Relationship Id="rId14" Type="http://schemas.openxmlformats.org/officeDocument/2006/relationships/customXml" Target="../ink/ink1541.xml"/><Relationship Id="rId30" Type="http://schemas.openxmlformats.org/officeDocument/2006/relationships/customXml" Target="../ink/ink1549.xml"/><Relationship Id="rId35" Type="http://schemas.openxmlformats.org/officeDocument/2006/relationships/image" Target="../media/image11210.png"/><Relationship Id="rId56" Type="http://schemas.openxmlformats.org/officeDocument/2006/relationships/customXml" Target="../ink/ink1562.xml"/><Relationship Id="rId77" Type="http://schemas.openxmlformats.org/officeDocument/2006/relationships/image" Target="../media/image11420.png"/><Relationship Id="rId100" Type="http://schemas.openxmlformats.org/officeDocument/2006/relationships/customXml" Target="../ink/ink1584.xml"/><Relationship Id="rId105" Type="http://schemas.openxmlformats.org/officeDocument/2006/relationships/image" Target="../media/image11560.png"/><Relationship Id="rId126" Type="http://schemas.openxmlformats.org/officeDocument/2006/relationships/customXml" Target="../ink/ink1597.xml"/><Relationship Id="rId147" Type="http://schemas.openxmlformats.org/officeDocument/2006/relationships/image" Target="../media/image11770.png"/><Relationship Id="rId168" Type="http://schemas.openxmlformats.org/officeDocument/2006/relationships/customXml" Target="../ink/ink1618.xml"/><Relationship Id="rId8" Type="http://schemas.openxmlformats.org/officeDocument/2006/relationships/customXml" Target="../ink/ink1538.xml"/><Relationship Id="rId51" Type="http://schemas.openxmlformats.org/officeDocument/2006/relationships/image" Target="../media/image11290.png"/><Relationship Id="rId72" Type="http://schemas.openxmlformats.org/officeDocument/2006/relationships/customXml" Target="../ink/ink1570.xml"/><Relationship Id="rId93" Type="http://schemas.openxmlformats.org/officeDocument/2006/relationships/image" Target="../media/image11500.png"/><Relationship Id="rId98" Type="http://schemas.openxmlformats.org/officeDocument/2006/relationships/customXml" Target="../ink/ink1583.xml"/><Relationship Id="rId121" Type="http://schemas.openxmlformats.org/officeDocument/2006/relationships/image" Target="../media/image11640.png"/><Relationship Id="rId142" Type="http://schemas.openxmlformats.org/officeDocument/2006/relationships/customXml" Target="../ink/ink1605.xml"/><Relationship Id="rId163" Type="http://schemas.openxmlformats.org/officeDocument/2006/relationships/image" Target="../media/image11850.png"/><Relationship Id="rId184" Type="http://schemas.openxmlformats.org/officeDocument/2006/relationships/customXml" Target="../ink/ink1626.xml"/><Relationship Id="rId189" Type="http://schemas.openxmlformats.org/officeDocument/2006/relationships/image" Target="../media/image11980.png"/><Relationship Id="rId3" Type="http://schemas.microsoft.com/office/2007/relationships/hdphoto" Target="../media/hdphoto7.wdp"/><Relationship Id="rId25" Type="http://schemas.openxmlformats.org/officeDocument/2006/relationships/image" Target="../media/image11160.png"/><Relationship Id="rId46" Type="http://schemas.openxmlformats.org/officeDocument/2006/relationships/customXml" Target="../ink/ink1557.xml"/><Relationship Id="rId67" Type="http://schemas.openxmlformats.org/officeDocument/2006/relationships/image" Target="../media/image11370.png"/><Relationship Id="rId116" Type="http://schemas.openxmlformats.org/officeDocument/2006/relationships/customXml" Target="../ink/ink1592.xml"/><Relationship Id="rId137" Type="http://schemas.openxmlformats.org/officeDocument/2006/relationships/image" Target="../media/image11720.png"/><Relationship Id="rId158" Type="http://schemas.openxmlformats.org/officeDocument/2006/relationships/customXml" Target="../ink/ink1613.xml"/><Relationship Id="rId20" Type="http://schemas.openxmlformats.org/officeDocument/2006/relationships/customXml" Target="../ink/ink1544.xml"/><Relationship Id="rId41" Type="http://schemas.openxmlformats.org/officeDocument/2006/relationships/image" Target="../media/image11240.png"/><Relationship Id="rId62" Type="http://schemas.openxmlformats.org/officeDocument/2006/relationships/customXml" Target="../ink/ink1565.xml"/><Relationship Id="rId83" Type="http://schemas.openxmlformats.org/officeDocument/2006/relationships/image" Target="../media/image11450.png"/><Relationship Id="rId88" Type="http://schemas.openxmlformats.org/officeDocument/2006/relationships/customXml" Target="../ink/ink1578.xml"/><Relationship Id="rId111" Type="http://schemas.openxmlformats.org/officeDocument/2006/relationships/image" Target="../media/image11590.png"/><Relationship Id="rId132" Type="http://schemas.openxmlformats.org/officeDocument/2006/relationships/customXml" Target="../ink/ink1600.xml"/><Relationship Id="rId153" Type="http://schemas.openxmlformats.org/officeDocument/2006/relationships/image" Target="../media/image11800.png"/><Relationship Id="rId174" Type="http://schemas.openxmlformats.org/officeDocument/2006/relationships/customXml" Target="../ink/ink1621.xml"/><Relationship Id="rId179" Type="http://schemas.openxmlformats.org/officeDocument/2006/relationships/image" Target="../media/image11930.png"/><Relationship Id="rId195" Type="http://schemas.openxmlformats.org/officeDocument/2006/relationships/image" Target="../media/image12010.png"/><Relationship Id="rId190" Type="http://schemas.openxmlformats.org/officeDocument/2006/relationships/customXml" Target="../ink/ink1629.xml"/><Relationship Id="rId204" Type="http://schemas.openxmlformats.org/officeDocument/2006/relationships/customXml" Target="../ink/ink1636.xml"/><Relationship Id="rId15" Type="http://schemas.openxmlformats.org/officeDocument/2006/relationships/image" Target="../media/image11110.png"/><Relationship Id="rId36" Type="http://schemas.openxmlformats.org/officeDocument/2006/relationships/customXml" Target="../ink/ink1552.xml"/><Relationship Id="rId57" Type="http://schemas.openxmlformats.org/officeDocument/2006/relationships/image" Target="../media/image11320.png"/><Relationship Id="rId106" Type="http://schemas.openxmlformats.org/officeDocument/2006/relationships/customXml" Target="../ink/ink1587.xml"/><Relationship Id="rId127" Type="http://schemas.openxmlformats.org/officeDocument/2006/relationships/image" Target="../media/image11670.png"/><Relationship Id="rId10" Type="http://schemas.openxmlformats.org/officeDocument/2006/relationships/customXml" Target="../ink/ink1539.xml"/><Relationship Id="rId31" Type="http://schemas.openxmlformats.org/officeDocument/2006/relationships/image" Target="../media/image11190.png"/><Relationship Id="rId52" Type="http://schemas.openxmlformats.org/officeDocument/2006/relationships/customXml" Target="../ink/ink1560.xml"/><Relationship Id="rId73" Type="http://schemas.openxmlformats.org/officeDocument/2006/relationships/image" Target="../media/image11400.png"/><Relationship Id="rId78" Type="http://schemas.openxmlformats.org/officeDocument/2006/relationships/customXml" Target="../ink/ink1573.xml"/><Relationship Id="rId94" Type="http://schemas.openxmlformats.org/officeDocument/2006/relationships/customXml" Target="../ink/ink1581.xml"/><Relationship Id="rId99" Type="http://schemas.openxmlformats.org/officeDocument/2006/relationships/image" Target="../media/image11530.png"/><Relationship Id="rId101" Type="http://schemas.openxmlformats.org/officeDocument/2006/relationships/image" Target="../media/image11540.png"/><Relationship Id="rId122" Type="http://schemas.openxmlformats.org/officeDocument/2006/relationships/customXml" Target="../ink/ink1595.xml"/><Relationship Id="rId143" Type="http://schemas.openxmlformats.org/officeDocument/2006/relationships/image" Target="../media/image11750.png"/><Relationship Id="rId148" Type="http://schemas.openxmlformats.org/officeDocument/2006/relationships/customXml" Target="../ink/ink1608.xml"/><Relationship Id="rId164" Type="http://schemas.openxmlformats.org/officeDocument/2006/relationships/customXml" Target="../ink/ink1616.xml"/><Relationship Id="rId169" Type="http://schemas.openxmlformats.org/officeDocument/2006/relationships/image" Target="../media/image11880.png"/><Relationship Id="rId185" Type="http://schemas.openxmlformats.org/officeDocument/2006/relationships/image" Target="../media/image11960.png"/><Relationship Id="rId4" Type="http://schemas.openxmlformats.org/officeDocument/2006/relationships/customXml" Target="../ink/ink1536.xml"/><Relationship Id="rId9" Type="http://schemas.openxmlformats.org/officeDocument/2006/relationships/image" Target="../media/image11080.png"/><Relationship Id="rId180" Type="http://schemas.openxmlformats.org/officeDocument/2006/relationships/customXml" Target="../ink/ink1624.xml"/><Relationship Id="rId26" Type="http://schemas.openxmlformats.org/officeDocument/2006/relationships/customXml" Target="../ink/ink1547.xml"/><Relationship Id="rId47" Type="http://schemas.openxmlformats.org/officeDocument/2006/relationships/image" Target="../media/image11270.png"/><Relationship Id="rId68" Type="http://schemas.openxmlformats.org/officeDocument/2006/relationships/customXml" Target="../ink/ink1568.xml"/><Relationship Id="rId89" Type="http://schemas.openxmlformats.org/officeDocument/2006/relationships/image" Target="../media/image11480.png"/><Relationship Id="rId112" Type="http://schemas.openxmlformats.org/officeDocument/2006/relationships/customXml" Target="../ink/ink1590.xml"/><Relationship Id="rId133" Type="http://schemas.openxmlformats.org/officeDocument/2006/relationships/image" Target="../media/image11700.png"/><Relationship Id="rId154" Type="http://schemas.openxmlformats.org/officeDocument/2006/relationships/customXml" Target="../ink/ink1611.xml"/><Relationship Id="rId175" Type="http://schemas.openxmlformats.org/officeDocument/2006/relationships/image" Target="../media/image11910.png"/><Relationship Id="rId196" Type="http://schemas.openxmlformats.org/officeDocument/2006/relationships/customXml" Target="../ink/ink1632.xml"/><Relationship Id="rId200" Type="http://schemas.openxmlformats.org/officeDocument/2006/relationships/customXml" Target="../ink/ink1634.xml"/><Relationship Id="rId16" Type="http://schemas.openxmlformats.org/officeDocument/2006/relationships/customXml" Target="../ink/ink1542.xml"/><Relationship Id="rId37" Type="http://schemas.openxmlformats.org/officeDocument/2006/relationships/image" Target="../media/image11220.png"/><Relationship Id="rId58" Type="http://schemas.openxmlformats.org/officeDocument/2006/relationships/customXml" Target="../ink/ink1563.xml"/><Relationship Id="rId79" Type="http://schemas.openxmlformats.org/officeDocument/2006/relationships/image" Target="../media/image11430.png"/><Relationship Id="rId102" Type="http://schemas.openxmlformats.org/officeDocument/2006/relationships/customXml" Target="../ink/ink1585.xml"/><Relationship Id="rId123" Type="http://schemas.openxmlformats.org/officeDocument/2006/relationships/image" Target="../media/image11650.png"/><Relationship Id="rId144" Type="http://schemas.openxmlformats.org/officeDocument/2006/relationships/customXml" Target="../ink/ink1606.xml"/><Relationship Id="rId90" Type="http://schemas.openxmlformats.org/officeDocument/2006/relationships/customXml" Target="../ink/ink1579.xml"/><Relationship Id="rId165" Type="http://schemas.openxmlformats.org/officeDocument/2006/relationships/image" Target="../media/image11860.png"/><Relationship Id="rId186" Type="http://schemas.openxmlformats.org/officeDocument/2006/relationships/customXml" Target="../ink/ink1627.xml"/><Relationship Id="rId27" Type="http://schemas.openxmlformats.org/officeDocument/2006/relationships/image" Target="../media/image11170.png"/><Relationship Id="rId48" Type="http://schemas.openxmlformats.org/officeDocument/2006/relationships/customXml" Target="../ink/ink1558.xml"/><Relationship Id="rId69" Type="http://schemas.openxmlformats.org/officeDocument/2006/relationships/image" Target="../media/image11380.png"/><Relationship Id="rId113" Type="http://schemas.openxmlformats.org/officeDocument/2006/relationships/image" Target="../media/image11600.png"/><Relationship Id="rId134" Type="http://schemas.openxmlformats.org/officeDocument/2006/relationships/customXml" Target="../ink/ink1601.xml"/><Relationship Id="rId80" Type="http://schemas.openxmlformats.org/officeDocument/2006/relationships/customXml" Target="../ink/ink1574.xml"/><Relationship Id="rId155" Type="http://schemas.openxmlformats.org/officeDocument/2006/relationships/image" Target="../media/image11810.png"/><Relationship Id="rId176" Type="http://schemas.openxmlformats.org/officeDocument/2006/relationships/customXml" Target="../ink/ink1622.xml"/><Relationship Id="rId197" Type="http://schemas.openxmlformats.org/officeDocument/2006/relationships/image" Target="../media/image12020.png"/><Relationship Id="rId201" Type="http://schemas.openxmlformats.org/officeDocument/2006/relationships/image" Target="../media/image12040.png"/><Relationship Id="rId17" Type="http://schemas.openxmlformats.org/officeDocument/2006/relationships/image" Target="../media/image11120.png"/><Relationship Id="rId38" Type="http://schemas.openxmlformats.org/officeDocument/2006/relationships/customXml" Target="../ink/ink1553.xml"/><Relationship Id="rId59" Type="http://schemas.openxmlformats.org/officeDocument/2006/relationships/image" Target="../media/image11330.png"/><Relationship Id="rId103" Type="http://schemas.openxmlformats.org/officeDocument/2006/relationships/image" Target="../media/image11550.png"/><Relationship Id="rId124" Type="http://schemas.openxmlformats.org/officeDocument/2006/relationships/customXml" Target="../ink/ink1596.xml"/><Relationship Id="rId70" Type="http://schemas.openxmlformats.org/officeDocument/2006/relationships/customXml" Target="../ink/ink1569.xml"/><Relationship Id="rId91" Type="http://schemas.openxmlformats.org/officeDocument/2006/relationships/image" Target="../media/image11490.png"/><Relationship Id="rId145" Type="http://schemas.openxmlformats.org/officeDocument/2006/relationships/image" Target="../media/image11760.png"/><Relationship Id="rId166" Type="http://schemas.openxmlformats.org/officeDocument/2006/relationships/customXml" Target="../ink/ink1617.xml"/><Relationship Id="rId187" Type="http://schemas.openxmlformats.org/officeDocument/2006/relationships/image" Target="../media/image11970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548.xml"/><Relationship Id="rId49" Type="http://schemas.openxmlformats.org/officeDocument/2006/relationships/image" Target="../media/image11280.png"/><Relationship Id="rId114" Type="http://schemas.openxmlformats.org/officeDocument/2006/relationships/customXml" Target="../ink/ink1591.xml"/><Relationship Id="rId60" Type="http://schemas.openxmlformats.org/officeDocument/2006/relationships/customXml" Target="../ink/ink1564.xml"/><Relationship Id="rId81" Type="http://schemas.openxmlformats.org/officeDocument/2006/relationships/image" Target="../media/image11440.png"/><Relationship Id="rId135" Type="http://schemas.openxmlformats.org/officeDocument/2006/relationships/image" Target="../media/image11710.png"/><Relationship Id="rId156" Type="http://schemas.openxmlformats.org/officeDocument/2006/relationships/customXml" Target="../ink/ink1612.xml"/><Relationship Id="rId177" Type="http://schemas.openxmlformats.org/officeDocument/2006/relationships/image" Target="../media/image11920.png"/><Relationship Id="rId198" Type="http://schemas.openxmlformats.org/officeDocument/2006/relationships/customXml" Target="../ink/ink1633.xml"/><Relationship Id="rId202" Type="http://schemas.openxmlformats.org/officeDocument/2006/relationships/customXml" Target="../ink/ink1635.xml"/><Relationship Id="rId18" Type="http://schemas.openxmlformats.org/officeDocument/2006/relationships/customXml" Target="../ink/ink1543.xml"/><Relationship Id="rId39" Type="http://schemas.openxmlformats.org/officeDocument/2006/relationships/image" Target="../media/image11230.png"/><Relationship Id="rId50" Type="http://schemas.openxmlformats.org/officeDocument/2006/relationships/customXml" Target="../ink/ink1559.xml"/><Relationship Id="rId104" Type="http://schemas.openxmlformats.org/officeDocument/2006/relationships/customXml" Target="../ink/ink1586.xml"/><Relationship Id="rId125" Type="http://schemas.openxmlformats.org/officeDocument/2006/relationships/image" Target="../media/image11660.png"/><Relationship Id="rId146" Type="http://schemas.openxmlformats.org/officeDocument/2006/relationships/customXml" Target="../ink/ink1607.xml"/><Relationship Id="rId167" Type="http://schemas.openxmlformats.org/officeDocument/2006/relationships/image" Target="../media/image11870.png"/><Relationship Id="rId188" Type="http://schemas.openxmlformats.org/officeDocument/2006/relationships/customXml" Target="../ink/ink1628.xml"/><Relationship Id="rId71" Type="http://schemas.openxmlformats.org/officeDocument/2006/relationships/image" Target="../media/image11390.png"/><Relationship Id="rId92" Type="http://schemas.openxmlformats.org/officeDocument/2006/relationships/customXml" Target="../ink/ink1580.xml"/><Relationship Id="rId2" Type="http://schemas.openxmlformats.org/officeDocument/2006/relationships/image" Target="../media/image1467.png"/><Relationship Id="rId29" Type="http://schemas.openxmlformats.org/officeDocument/2006/relationships/image" Target="../media/image1118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6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" Type="http://schemas.openxmlformats.org/officeDocument/2006/relationships/image" Target="../media/image3.jp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80.png"/><Relationship Id="rId4" Type="http://schemas.openxmlformats.org/officeDocument/2006/relationships/customXml" Target="../ink/ink1637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660.png"/><Relationship Id="rId21" Type="http://schemas.openxmlformats.org/officeDocument/2006/relationships/image" Target="../media/image12180.png"/><Relationship Id="rId42" Type="http://schemas.openxmlformats.org/officeDocument/2006/relationships/customXml" Target="../ink/ink1658.xml"/><Relationship Id="rId63" Type="http://schemas.openxmlformats.org/officeDocument/2006/relationships/image" Target="../media/image12390.png"/><Relationship Id="rId84" Type="http://schemas.openxmlformats.org/officeDocument/2006/relationships/customXml" Target="../ink/ink1679.xml"/><Relationship Id="rId138" Type="http://schemas.openxmlformats.org/officeDocument/2006/relationships/customXml" Target="../ink/ink1706.xml"/><Relationship Id="rId159" Type="http://schemas.openxmlformats.org/officeDocument/2006/relationships/image" Target="../media/image12870.png"/><Relationship Id="rId170" Type="http://schemas.openxmlformats.org/officeDocument/2006/relationships/customXml" Target="../ink/ink1722.xml"/><Relationship Id="rId191" Type="http://schemas.openxmlformats.org/officeDocument/2006/relationships/image" Target="../media/image13030.png"/><Relationship Id="rId107" Type="http://schemas.openxmlformats.org/officeDocument/2006/relationships/image" Target="../media/image12610.png"/><Relationship Id="rId11" Type="http://schemas.openxmlformats.org/officeDocument/2006/relationships/image" Target="../media/image12130.png"/><Relationship Id="rId32" Type="http://schemas.openxmlformats.org/officeDocument/2006/relationships/customXml" Target="../ink/ink1653.xml"/><Relationship Id="rId53" Type="http://schemas.openxmlformats.org/officeDocument/2006/relationships/image" Target="../media/image12340.png"/><Relationship Id="rId74" Type="http://schemas.openxmlformats.org/officeDocument/2006/relationships/customXml" Target="../ink/ink1674.xml"/><Relationship Id="rId128" Type="http://schemas.openxmlformats.org/officeDocument/2006/relationships/customXml" Target="../ink/ink1701.xml"/><Relationship Id="rId149" Type="http://schemas.openxmlformats.org/officeDocument/2006/relationships/image" Target="../media/image12820.png"/><Relationship Id="rId5" Type="http://schemas.openxmlformats.org/officeDocument/2006/relationships/image" Target="../media/image12100.png"/><Relationship Id="rId95" Type="http://schemas.openxmlformats.org/officeDocument/2006/relationships/image" Target="../media/image12550.png"/><Relationship Id="rId160" Type="http://schemas.openxmlformats.org/officeDocument/2006/relationships/customXml" Target="../ink/ink1717.xml"/><Relationship Id="rId181" Type="http://schemas.openxmlformats.org/officeDocument/2006/relationships/image" Target="../media/image12980.png"/><Relationship Id="rId22" Type="http://schemas.openxmlformats.org/officeDocument/2006/relationships/customXml" Target="../ink/ink1648.xml"/><Relationship Id="rId43" Type="http://schemas.openxmlformats.org/officeDocument/2006/relationships/image" Target="../media/image12290.png"/><Relationship Id="rId64" Type="http://schemas.openxmlformats.org/officeDocument/2006/relationships/customXml" Target="../ink/ink1669.xml"/><Relationship Id="rId118" Type="http://schemas.openxmlformats.org/officeDocument/2006/relationships/customXml" Target="../ink/ink1696.xml"/><Relationship Id="rId139" Type="http://schemas.openxmlformats.org/officeDocument/2006/relationships/image" Target="../media/image12770.png"/><Relationship Id="rId85" Type="http://schemas.openxmlformats.org/officeDocument/2006/relationships/image" Target="../media/image12500.png"/><Relationship Id="rId150" Type="http://schemas.openxmlformats.org/officeDocument/2006/relationships/customXml" Target="../ink/ink1712.xml"/><Relationship Id="rId171" Type="http://schemas.openxmlformats.org/officeDocument/2006/relationships/image" Target="../media/image12930.png"/><Relationship Id="rId192" Type="http://schemas.openxmlformats.org/officeDocument/2006/relationships/customXml" Target="../ink/ink1733.xml"/><Relationship Id="rId12" Type="http://schemas.openxmlformats.org/officeDocument/2006/relationships/customXml" Target="../ink/ink1643.xml"/><Relationship Id="rId33" Type="http://schemas.openxmlformats.org/officeDocument/2006/relationships/image" Target="../media/image12240.png"/><Relationship Id="rId108" Type="http://schemas.openxmlformats.org/officeDocument/2006/relationships/customXml" Target="../ink/ink1691.xml"/><Relationship Id="rId129" Type="http://schemas.openxmlformats.org/officeDocument/2006/relationships/image" Target="../media/image12720.png"/><Relationship Id="rId54" Type="http://schemas.openxmlformats.org/officeDocument/2006/relationships/customXml" Target="../ink/ink1664.xml"/><Relationship Id="rId75" Type="http://schemas.openxmlformats.org/officeDocument/2006/relationships/image" Target="../media/image12450.png"/><Relationship Id="rId96" Type="http://schemas.openxmlformats.org/officeDocument/2006/relationships/customXml" Target="../ink/ink1685.xml"/><Relationship Id="rId140" Type="http://schemas.openxmlformats.org/officeDocument/2006/relationships/customXml" Target="../ink/ink1707.xml"/><Relationship Id="rId161" Type="http://schemas.openxmlformats.org/officeDocument/2006/relationships/image" Target="../media/image12880.png"/><Relationship Id="rId182" Type="http://schemas.openxmlformats.org/officeDocument/2006/relationships/customXml" Target="../ink/ink1728.xml"/><Relationship Id="rId6" Type="http://schemas.openxmlformats.org/officeDocument/2006/relationships/customXml" Target="../ink/ink1640.xml"/><Relationship Id="rId23" Type="http://schemas.openxmlformats.org/officeDocument/2006/relationships/image" Target="../media/image12190.png"/><Relationship Id="rId119" Type="http://schemas.openxmlformats.org/officeDocument/2006/relationships/image" Target="../media/image12670.png"/><Relationship Id="rId44" Type="http://schemas.openxmlformats.org/officeDocument/2006/relationships/customXml" Target="../ink/ink1659.xml"/><Relationship Id="rId65" Type="http://schemas.openxmlformats.org/officeDocument/2006/relationships/image" Target="../media/image12400.png"/><Relationship Id="rId86" Type="http://schemas.openxmlformats.org/officeDocument/2006/relationships/customXml" Target="../ink/ink1680.xml"/><Relationship Id="rId130" Type="http://schemas.openxmlformats.org/officeDocument/2006/relationships/customXml" Target="../ink/ink1702.xml"/><Relationship Id="rId151" Type="http://schemas.openxmlformats.org/officeDocument/2006/relationships/image" Target="../media/image12830.png"/><Relationship Id="rId172" Type="http://schemas.openxmlformats.org/officeDocument/2006/relationships/customXml" Target="../ink/ink1723.xml"/><Relationship Id="rId193" Type="http://schemas.openxmlformats.org/officeDocument/2006/relationships/image" Target="../media/image13040.png"/><Relationship Id="rId13" Type="http://schemas.openxmlformats.org/officeDocument/2006/relationships/image" Target="../media/image12140.png"/><Relationship Id="rId109" Type="http://schemas.openxmlformats.org/officeDocument/2006/relationships/image" Target="../media/image12620.png"/><Relationship Id="rId34" Type="http://schemas.openxmlformats.org/officeDocument/2006/relationships/customXml" Target="../ink/ink1654.xml"/><Relationship Id="rId50" Type="http://schemas.openxmlformats.org/officeDocument/2006/relationships/customXml" Target="../ink/ink1662.xml"/><Relationship Id="rId55" Type="http://schemas.openxmlformats.org/officeDocument/2006/relationships/image" Target="../media/image12350.png"/><Relationship Id="rId76" Type="http://schemas.openxmlformats.org/officeDocument/2006/relationships/customXml" Target="../ink/ink1675.xml"/><Relationship Id="rId97" Type="http://schemas.openxmlformats.org/officeDocument/2006/relationships/image" Target="../media/image12560.png"/><Relationship Id="rId104" Type="http://schemas.openxmlformats.org/officeDocument/2006/relationships/customXml" Target="../ink/ink1689.xml"/><Relationship Id="rId120" Type="http://schemas.openxmlformats.org/officeDocument/2006/relationships/customXml" Target="../ink/ink1697.xml"/><Relationship Id="rId125" Type="http://schemas.openxmlformats.org/officeDocument/2006/relationships/image" Target="../media/image12700.png"/><Relationship Id="rId141" Type="http://schemas.openxmlformats.org/officeDocument/2006/relationships/image" Target="../media/image12780.png"/><Relationship Id="rId146" Type="http://schemas.openxmlformats.org/officeDocument/2006/relationships/customXml" Target="../ink/ink1710.xml"/><Relationship Id="rId167" Type="http://schemas.openxmlformats.org/officeDocument/2006/relationships/image" Target="../media/image12910.png"/><Relationship Id="rId188" Type="http://schemas.openxmlformats.org/officeDocument/2006/relationships/customXml" Target="../ink/ink1731.xml"/><Relationship Id="rId7" Type="http://schemas.openxmlformats.org/officeDocument/2006/relationships/image" Target="../media/image12110.png"/><Relationship Id="rId71" Type="http://schemas.openxmlformats.org/officeDocument/2006/relationships/image" Target="../media/image12430.png"/><Relationship Id="rId92" Type="http://schemas.openxmlformats.org/officeDocument/2006/relationships/customXml" Target="../ink/ink1683.xml"/><Relationship Id="rId162" Type="http://schemas.openxmlformats.org/officeDocument/2006/relationships/customXml" Target="../ink/ink1718.xml"/><Relationship Id="rId183" Type="http://schemas.openxmlformats.org/officeDocument/2006/relationships/image" Target="../media/image12990.png"/><Relationship Id="rId2" Type="http://schemas.openxmlformats.org/officeDocument/2006/relationships/customXml" Target="../ink/ink1638.xml"/><Relationship Id="rId29" Type="http://schemas.openxmlformats.org/officeDocument/2006/relationships/image" Target="../media/image12220.png"/><Relationship Id="rId24" Type="http://schemas.openxmlformats.org/officeDocument/2006/relationships/customXml" Target="../ink/ink1649.xml"/><Relationship Id="rId40" Type="http://schemas.openxmlformats.org/officeDocument/2006/relationships/customXml" Target="../ink/ink1657.xml"/><Relationship Id="rId45" Type="http://schemas.openxmlformats.org/officeDocument/2006/relationships/image" Target="../media/image12300.png"/><Relationship Id="rId66" Type="http://schemas.openxmlformats.org/officeDocument/2006/relationships/customXml" Target="../ink/ink1670.xml"/><Relationship Id="rId87" Type="http://schemas.openxmlformats.org/officeDocument/2006/relationships/image" Target="../media/image12510.png"/><Relationship Id="rId110" Type="http://schemas.openxmlformats.org/officeDocument/2006/relationships/customXml" Target="../ink/ink1692.xml"/><Relationship Id="rId115" Type="http://schemas.openxmlformats.org/officeDocument/2006/relationships/image" Target="../media/image12650.png"/><Relationship Id="rId131" Type="http://schemas.openxmlformats.org/officeDocument/2006/relationships/image" Target="../media/image12730.png"/><Relationship Id="rId136" Type="http://schemas.openxmlformats.org/officeDocument/2006/relationships/customXml" Target="../ink/ink1705.xml"/><Relationship Id="rId157" Type="http://schemas.openxmlformats.org/officeDocument/2006/relationships/image" Target="../media/image12860.png"/><Relationship Id="rId178" Type="http://schemas.openxmlformats.org/officeDocument/2006/relationships/customXml" Target="../ink/ink1726.xml"/><Relationship Id="rId61" Type="http://schemas.openxmlformats.org/officeDocument/2006/relationships/image" Target="../media/image12380.png"/><Relationship Id="rId82" Type="http://schemas.openxmlformats.org/officeDocument/2006/relationships/customXml" Target="../ink/ink1678.xml"/><Relationship Id="rId152" Type="http://schemas.openxmlformats.org/officeDocument/2006/relationships/customXml" Target="../ink/ink1713.xml"/><Relationship Id="rId173" Type="http://schemas.openxmlformats.org/officeDocument/2006/relationships/image" Target="../media/image12940.png"/><Relationship Id="rId19" Type="http://schemas.openxmlformats.org/officeDocument/2006/relationships/image" Target="../media/image12170.png"/><Relationship Id="rId14" Type="http://schemas.openxmlformats.org/officeDocument/2006/relationships/customXml" Target="../ink/ink1644.xml"/><Relationship Id="rId30" Type="http://schemas.openxmlformats.org/officeDocument/2006/relationships/customXml" Target="../ink/ink1652.xml"/><Relationship Id="rId35" Type="http://schemas.openxmlformats.org/officeDocument/2006/relationships/image" Target="../media/image12250.png"/><Relationship Id="rId56" Type="http://schemas.openxmlformats.org/officeDocument/2006/relationships/customXml" Target="../ink/ink1665.xml"/><Relationship Id="rId77" Type="http://schemas.openxmlformats.org/officeDocument/2006/relationships/image" Target="../media/image12460.png"/><Relationship Id="rId100" Type="http://schemas.openxmlformats.org/officeDocument/2006/relationships/customXml" Target="../ink/ink1687.xml"/><Relationship Id="rId105" Type="http://schemas.openxmlformats.org/officeDocument/2006/relationships/image" Target="../media/image12600.png"/><Relationship Id="rId126" Type="http://schemas.openxmlformats.org/officeDocument/2006/relationships/customXml" Target="../ink/ink1700.xml"/><Relationship Id="rId147" Type="http://schemas.openxmlformats.org/officeDocument/2006/relationships/image" Target="../media/image12810.png"/><Relationship Id="rId168" Type="http://schemas.openxmlformats.org/officeDocument/2006/relationships/customXml" Target="../ink/ink1721.xml"/><Relationship Id="rId8" Type="http://schemas.openxmlformats.org/officeDocument/2006/relationships/customXml" Target="../ink/ink1641.xml"/><Relationship Id="rId51" Type="http://schemas.openxmlformats.org/officeDocument/2006/relationships/image" Target="../media/image12330.png"/><Relationship Id="rId72" Type="http://schemas.openxmlformats.org/officeDocument/2006/relationships/customXml" Target="../ink/ink1673.xml"/><Relationship Id="rId93" Type="http://schemas.openxmlformats.org/officeDocument/2006/relationships/image" Target="../media/image12540.png"/><Relationship Id="rId98" Type="http://schemas.openxmlformats.org/officeDocument/2006/relationships/customXml" Target="../ink/ink1686.xml"/><Relationship Id="rId121" Type="http://schemas.openxmlformats.org/officeDocument/2006/relationships/image" Target="../media/image12680.png"/><Relationship Id="rId142" Type="http://schemas.openxmlformats.org/officeDocument/2006/relationships/customXml" Target="../ink/ink1708.xml"/><Relationship Id="rId163" Type="http://schemas.openxmlformats.org/officeDocument/2006/relationships/image" Target="../media/image12890.png"/><Relationship Id="rId184" Type="http://schemas.openxmlformats.org/officeDocument/2006/relationships/customXml" Target="../ink/ink1729.xml"/><Relationship Id="rId189" Type="http://schemas.openxmlformats.org/officeDocument/2006/relationships/image" Target="../media/image13020.png"/><Relationship Id="rId3" Type="http://schemas.openxmlformats.org/officeDocument/2006/relationships/image" Target="../media/image12090.png"/><Relationship Id="rId25" Type="http://schemas.openxmlformats.org/officeDocument/2006/relationships/image" Target="../media/image12200.png"/><Relationship Id="rId46" Type="http://schemas.openxmlformats.org/officeDocument/2006/relationships/customXml" Target="../ink/ink1660.xml"/><Relationship Id="rId67" Type="http://schemas.openxmlformats.org/officeDocument/2006/relationships/image" Target="../media/image12410.png"/><Relationship Id="rId116" Type="http://schemas.openxmlformats.org/officeDocument/2006/relationships/customXml" Target="../ink/ink1695.xml"/><Relationship Id="rId137" Type="http://schemas.openxmlformats.org/officeDocument/2006/relationships/image" Target="../media/image12760.png"/><Relationship Id="rId158" Type="http://schemas.openxmlformats.org/officeDocument/2006/relationships/customXml" Target="../ink/ink1716.xml"/><Relationship Id="rId20" Type="http://schemas.openxmlformats.org/officeDocument/2006/relationships/customXml" Target="../ink/ink1647.xml"/><Relationship Id="rId41" Type="http://schemas.openxmlformats.org/officeDocument/2006/relationships/image" Target="../media/image12280.png"/><Relationship Id="rId62" Type="http://schemas.openxmlformats.org/officeDocument/2006/relationships/customXml" Target="../ink/ink1668.xml"/><Relationship Id="rId83" Type="http://schemas.openxmlformats.org/officeDocument/2006/relationships/image" Target="../media/image12490.png"/><Relationship Id="rId88" Type="http://schemas.openxmlformats.org/officeDocument/2006/relationships/customXml" Target="../ink/ink1681.xml"/><Relationship Id="rId111" Type="http://schemas.openxmlformats.org/officeDocument/2006/relationships/image" Target="../media/image12630.png"/><Relationship Id="rId132" Type="http://schemas.openxmlformats.org/officeDocument/2006/relationships/customXml" Target="../ink/ink1703.xml"/><Relationship Id="rId153" Type="http://schemas.openxmlformats.org/officeDocument/2006/relationships/image" Target="../media/image12840.png"/><Relationship Id="rId174" Type="http://schemas.openxmlformats.org/officeDocument/2006/relationships/customXml" Target="../ink/ink1724.xml"/><Relationship Id="rId179" Type="http://schemas.openxmlformats.org/officeDocument/2006/relationships/image" Target="../media/image12970.png"/><Relationship Id="rId190" Type="http://schemas.openxmlformats.org/officeDocument/2006/relationships/customXml" Target="../ink/ink1732.xml"/><Relationship Id="rId15" Type="http://schemas.openxmlformats.org/officeDocument/2006/relationships/image" Target="../media/image12150.png"/><Relationship Id="rId36" Type="http://schemas.openxmlformats.org/officeDocument/2006/relationships/customXml" Target="../ink/ink1655.xml"/><Relationship Id="rId57" Type="http://schemas.openxmlformats.org/officeDocument/2006/relationships/image" Target="../media/image12360.png"/><Relationship Id="rId106" Type="http://schemas.openxmlformats.org/officeDocument/2006/relationships/customXml" Target="../ink/ink1690.xml"/><Relationship Id="rId127" Type="http://schemas.openxmlformats.org/officeDocument/2006/relationships/image" Target="../media/image12710.png"/><Relationship Id="rId10" Type="http://schemas.openxmlformats.org/officeDocument/2006/relationships/customXml" Target="../ink/ink1642.xml"/><Relationship Id="rId31" Type="http://schemas.openxmlformats.org/officeDocument/2006/relationships/image" Target="../media/image12230.png"/><Relationship Id="rId52" Type="http://schemas.openxmlformats.org/officeDocument/2006/relationships/customXml" Target="../ink/ink1663.xml"/><Relationship Id="rId73" Type="http://schemas.openxmlformats.org/officeDocument/2006/relationships/image" Target="../media/image12440.png"/><Relationship Id="rId78" Type="http://schemas.openxmlformats.org/officeDocument/2006/relationships/customXml" Target="../ink/ink1676.xml"/><Relationship Id="rId94" Type="http://schemas.openxmlformats.org/officeDocument/2006/relationships/customXml" Target="../ink/ink1684.xml"/><Relationship Id="rId99" Type="http://schemas.openxmlformats.org/officeDocument/2006/relationships/image" Target="../media/image12570.png"/><Relationship Id="rId101" Type="http://schemas.openxmlformats.org/officeDocument/2006/relationships/image" Target="../media/image12580.png"/><Relationship Id="rId122" Type="http://schemas.openxmlformats.org/officeDocument/2006/relationships/customXml" Target="../ink/ink1698.xml"/><Relationship Id="rId143" Type="http://schemas.openxmlformats.org/officeDocument/2006/relationships/image" Target="../media/image12790.png"/><Relationship Id="rId148" Type="http://schemas.openxmlformats.org/officeDocument/2006/relationships/customXml" Target="../ink/ink1711.xml"/><Relationship Id="rId164" Type="http://schemas.openxmlformats.org/officeDocument/2006/relationships/customXml" Target="../ink/ink1719.xml"/><Relationship Id="rId169" Type="http://schemas.openxmlformats.org/officeDocument/2006/relationships/image" Target="../media/image12920.png"/><Relationship Id="rId185" Type="http://schemas.openxmlformats.org/officeDocument/2006/relationships/image" Target="../media/image13000.png"/><Relationship Id="rId4" Type="http://schemas.openxmlformats.org/officeDocument/2006/relationships/customXml" Target="../ink/ink1639.xml"/><Relationship Id="rId9" Type="http://schemas.openxmlformats.org/officeDocument/2006/relationships/image" Target="../media/image12120.png"/><Relationship Id="rId180" Type="http://schemas.openxmlformats.org/officeDocument/2006/relationships/customXml" Target="../ink/ink1727.xml"/><Relationship Id="rId26" Type="http://schemas.openxmlformats.org/officeDocument/2006/relationships/customXml" Target="../ink/ink1650.xml"/><Relationship Id="rId47" Type="http://schemas.openxmlformats.org/officeDocument/2006/relationships/image" Target="../media/image12310.png"/><Relationship Id="rId68" Type="http://schemas.openxmlformats.org/officeDocument/2006/relationships/customXml" Target="../ink/ink1671.xml"/><Relationship Id="rId89" Type="http://schemas.openxmlformats.org/officeDocument/2006/relationships/image" Target="../media/image12520.png"/><Relationship Id="rId112" Type="http://schemas.openxmlformats.org/officeDocument/2006/relationships/customXml" Target="../ink/ink1693.xml"/><Relationship Id="rId133" Type="http://schemas.openxmlformats.org/officeDocument/2006/relationships/image" Target="../media/image12740.png"/><Relationship Id="rId154" Type="http://schemas.openxmlformats.org/officeDocument/2006/relationships/customXml" Target="../ink/ink1714.xml"/><Relationship Id="rId175" Type="http://schemas.openxmlformats.org/officeDocument/2006/relationships/image" Target="../media/image12950.png"/><Relationship Id="rId16" Type="http://schemas.openxmlformats.org/officeDocument/2006/relationships/customXml" Target="../ink/ink1645.xml"/><Relationship Id="rId37" Type="http://schemas.openxmlformats.org/officeDocument/2006/relationships/image" Target="../media/image12260.png"/><Relationship Id="rId58" Type="http://schemas.openxmlformats.org/officeDocument/2006/relationships/customXml" Target="../ink/ink1666.xml"/><Relationship Id="rId79" Type="http://schemas.openxmlformats.org/officeDocument/2006/relationships/image" Target="../media/image12470.png"/><Relationship Id="rId102" Type="http://schemas.openxmlformats.org/officeDocument/2006/relationships/customXml" Target="../ink/ink1688.xml"/><Relationship Id="rId123" Type="http://schemas.openxmlformats.org/officeDocument/2006/relationships/image" Target="../media/image12690.png"/><Relationship Id="rId144" Type="http://schemas.openxmlformats.org/officeDocument/2006/relationships/customXml" Target="../ink/ink1709.xml"/><Relationship Id="rId90" Type="http://schemas.openxmlformats.org/officeDocument/2006/relationships/customXml" Target="../ink/ink1682.xml"/><Relationship Id="rId165" Type="http://schemas.openxmlformats.org/officeDocument/2006/relationships/image" Target="../media/image12900.png"/><Relationship Id="rId186" Type="http://schemas.openxmlformats.org/officeDocument/2006/relationships/customXml" Target="../ink/ink1730.xml"/><Relationship Id="rId27" Type="http://schemas.openxmlformats.org/officeDocument/2006/relationships/image" Target="../media/image12210.png"/><Relationship Id="rId48" Type="http://schemas.openxmlformats.org/officeDocument/2006/relationships/customXml" Target="../ink/ink1661.xml"/><Relationship Id="rId69" Type="http://schemas.openxmlformats.org/officeDocument/2006/relationships/image" Target="../media/image12420.png"/><Relationship Id="rId113" Type="http://schemas.openxmlformats.org/officeDocument/2006/relationships/image" Target="../media/image12640.png"/><Relationship Id="rId134" Type="http://schemas.openxmlformats.org/officeDocument/2006/relationships/customXml" Target="../ink/ink1704.xml"/><Relationship Id="rId80" Type="http://schemas.openxmlformats.org/officeDocument/2006/relationships/customXml" Target="../ink/ink1677.xml"/><Relationship Id="rId155" Type="http://schemas.openxmlformats.org/officeDocument/2006/relationships/image" Target="../media/image12850.png"/><Relationship Id="rId176" Type="http://schemas.openxmlformats.org/officeDocument/2006/relationships/customXml" Target="../ink/ink1725.xml"/><Relationship Id="rId17" Type="http://schemas.openxmlformats.org/officeDocument/2006/relationships/image" Target="../media/image12160.png"/><Relationship Id="rId38" Type="http://schemas.openxmlformats.org/officeDocument/2006/relationships/customXml" Target="../ink/ink1656.xml"/><Relationship Id="rId59" Type="http://schemas.openxmlformats.org/officeDocument/2006/relationships/image" Target="../media/image12370.png"/><Relationship Id="rId103" Type="http://schemas.openxmlformats.org/officeDocument/2006/relationships/image" Target="../media/image12590.png"/><Relationship Id="rId124" Type="http://schemas.openxmlformats.org/officeDocument/2006/relationships/customXml" Target="../ink/ink1699.xml"/><Relationship Id="rId70" Type="http://schemas.openxmlformats.org/officeDocument/2006/relationships/customXml" Target="../ink/ink1672.xml"/><Relationship Id="rId91" Type="http://schemas.openxmlformats.org/officeDocument/2006/relationships/image" Target="../media/image12530.png"/><Relationship Id="rId145" Type="http://schemas.openxmlformats.org/officeDocument/2006/relationships/image" Target="../media/image12800.png"/><Relationship Id="rId166" Type="http://schemas.openxmlformats.org/officeDocument/2006/relationships/customXml" Target="../ink/ink1720.xml"/><Relationship Id="rId187" Type="http://schemas.openxmlformats.org/officeDocument/2006/relationships/image" Target="../media/image13010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651.xml"/><Relationship Id="rId49" Type="http://schemas.openxmlformats.org/officeDocument/2006/relationships/image" Target="../media/image12320.png"/><Relationship Id="rId114" Type="http://schemas.openxmlformats.org/officeDocument/2006/relationships/customXml" Target="../ink/ink1694.xml"/><Relationship Id="rId60" Type="http://schemas.openxmlformats.org/officeDocument/2006/relationships/customXml" Target="../ink/ink1667.xml"/><Relationship Id="rId81" Type="http://schemas.openxmlformats.org/officeDocument/2006/relationships/image" Target="../media/image12480.png"/><Relationship Id="rId135" Type="http://schemas.openxmlformats.org/officeDocument/2006/relationships/image" Target="../media/image12750.png"/><Relationship Id="rId156" Type="http://schemas.openxmlformats.org/officeDocument/2006/relationships/customXml" Target="../ink/ink1715.xml"/><Relationship Id="rId177" Type="http://schemas.openxmlformats.org/officeDocument/2006/relationships/image" Target="../media/image12960.png"/><Relationship Id="rId18" Type="http://schemas.openxmlformats.org/officeDocument/2006/relationships/customXml" Target="../ink/ink1646.xml"/><Relationship Id="rId39" Type="http://schemas.openxmlformats.org/officeDocument/2006/relationships/image" Target="../media/image1227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20.png"/><Relationship Id="rId21" Type="http://schemas.openxmlformats.org/officeDocument/2006/relationships/image" Target="../media/image13140.png"/><Relationship Id="rId42" Type="http://schemas.openxmlformats.org/officeDocument/2006/relationships/customXml" Target="../ink/ink1753.xml"/><Relationship Id="rId63" Type="http://schemas.openxmlformats.org/officeDocument/2006/relationships/image" Target="../media/image13350.png"/><Relationship Id="rId84" Type="http://schemas.openxmlformats.org/officeDocument/2006/relationships/customXml" Target="../ink/ink1774.xml"/><Relationship Id="rId138" Type="http://schemas.openxmlformats.org/officeDocument/2006/relationships/customXml" Target="../ink/ink1801.xml"/><Relationship Id="rId159" Type="http://schemas.openxmlformats.org/officeDocument/2006/relationships/image" Target="../media/image13830.png"/><Relationship Id="rId170" Type="http://schemas.openxmlformats.org/officeDocument/2006/relationships/customXml" Target="../ink/ink1817.xml"/><Relationship Id="rId191" Type="http://schemas.openxmlformats.org/officeDocument/2006/relationships/image" Target="../media/image13990.png"/><Relationship Id="rId107" Type="http://schemas.openxmlformats.org/officeDocument/2006/relationships/image" Target="../media/image13570.png"/><Relationship Id="rId11" Type="http://schemas.openxmlformats.org/officeDocument/2006/relationships/image" Target="../media/image13090.png"/><Relationship Id="rId32" Type="http://schemas.openxmlformats.org/officeDocument/2006/relationships/customXml" Target="../ink/ink1748.xml"/><Relationship Id="rId53" Type="http://schemas.openxmlformats.org/officeDocument/2006/relationships/image" Target="../media/image13300.png"/><Relationship Id="rId74" Type="http://schemas.openxmlformats.org/officeDocument/2006/relationships/customXml" Target="../ink/ink1769.xml"/><Relationship Id="rId128" Type="http://schemas.openxmlformats.org/officeDocument/2006/relationships/customXml" Target="../ink/ink1796.xml"/><Relationship Id="rId149" Type="http://schemas.openxmlformats.org/officeDocument/2006/relationships/image" Target="../media/image13780.png"/><Relationship Id="rId5" Type="http://schemas.openxmlformats.org/officeDocument/2006/relationships/image" Target="../media/image13060.png"/><Relationship Id="rId95" Type="http://schemas.openxmlformats.org/officeDocument/2006/relationships/image" Target="../media/image13510.png"/><Relationship Id="rId160" Type="http://schemas.openxmlformats.org/officeDocument/2006/relationships/customXml" Target="../ink/ink1812.xml"/><Relationship Id="rId181" Type="http://schemas.openxmlformats.org/officeDocument/2006/relationships/image" Target="../media/image13940.png"/><Relationship Id="rId22" Type="http://schemas.openxmlformats.org/officeDocument/2006/relationships/customXml" Target="../ink/ink1743.xml"/><Relationship Id="rId43" Type="http://schemas.openxmlformats.org/officeDocument/2006/relationships/image" Target="../media/image13250.png"/><Relationship Id="rId64" Type="http://schemas.openxmlformats.org/officeDocument/2006/relationships/customXml" Target="../ink/ink1764.xml"/><Relationship Id="rId118" Type="http://schemas.openxmlformats.org/officeDocument/2006/relationships/customXml" Target="../ink/ink1791.xml"/><Relationship Id="rId139" Type="http://schemas.openxmlformats.org/officeDocument/2006/relationships/image" Target="../media/image13730.png"/><Relationship Id="rId85" Type="http://schemas.openxmlformats.org/officeDocument/2006/relationships/image" Target="../media/image13460.png"/><Relationship Id="rId150" Type="http://schemas.openxmlformats.org/officeDocument/2006/relationships/customXml" Target="../ink/ink1807.xml"/><Relationship Id="rId171" Type="http://schemas.openxmlformats.org/officeDocument/2006/relationships/image" Target="../media/image13890.png"/><Relationship Id="rId192" Type="http://schemas.openxmlformats.org/officeDocument/2006/relationships/customXml" Target="../ink/ink1828.xml"/><Relationship Id="rId12" Type="http://schemas.openxmlformats.org/officeDocument/2006/relationships/customXml" Target="../ink/ink1738.xml"/><Relationship Id="rId33" Type="http://schemas.openxmlformats.org/officeDocument/2006/relationships/image" Target="../media/image13200.png"/><Relationship Id="rId108" Type="http://schemas.openxmlformats.org/officeDocument/2006/relationships/customXml" Target="../ink/ink1786.xml"/><Relationship Id="rId129" Type="http://schemas.openxmlformats.org/officeDocument/2006/relationships/image" Target="../media/image13680.png"/><Relationship Id="rId54" Type="http://schemas.openxmlformats.org/officeDocument/2006/relationships/customXml" Target="../ink/ink1759.xml"/><Relationship Id="rId75" Type="http://schemas.openxmlformats.org/officeDocument/2006/relationships/image" Target="../media/image13410.png"/><Relationship Id="rId96" Type="http://schemas.openxmlformats.org/officeDocument/2006/relationships/customXml" Target="../ink/ink1780.xml"/><Relationship Id="rId140" Type="http://schemas.openxmlformats.org/officeDocument/2006/relationships/customXml" Target="../ink/ink1802.xml"/><Relationship Id="rId161" Type="http://schemas.openxmlformats.org/officeDocument/2006/relationships/image" Target="../media/image13840.png"/><Relationship Id="rId182" Type="http://schemas.openxmlformats.org/officeDocument/2006/relationships/customXml" Target="../ink/ink1823.xml"/><Relationship Id="rId6" Type="http://schemas.openxmlformats.org/officeDocument/2006/relationships/customXml" Target="../ink/ink1735.xml"/><Relationship Id="rId23" Type="http://schemas.openxmlformats.org/officeDocument/2006/relationships/image" Target="../media/image13150.png"/><Relationship Id="rId119" Type="http://schemas.openxmlformats.org/officeDocument/2006/relationships/image" Target="../media/image13630.png"/><Relationship Id="rId44" Type="http://schemas.openxmlformats.org/officeDocument/2006/relationships/customXml" Target="../ink/ink1754.xml"/><Relationship Id="rId65" Type="http://schemas.openxmlformats.org/officeDocument/2006/relationships/image" Target="../media/image13360.png"/><Relationship Id="rId86" Type="http://schemas.openxmlformats.org/officeDocument/2006/relationships/customXml" Target="../ink/ink1775.xml"/><Relationship Id="rId130" Type="http://schemas.openxmlformats.org/officeDocument/2006/relationships/customXml" Target="../ink/ink1797.xml"/><Relationship Id="rId151" Type="http://schemas.openxmlformats.org/officeDocument/2006/relationships/image" Target="../media/image13790.png"/><Relationship Id="rId172" Type="http://schemas.openxmlformats.org/officeDocument/2006/relationships/customXml" Target="../ink/ink1818.xml"/><Relationship Id="rId193" Type="http://schemas.openxmlformats.org/officeDocument/2006/relationships/image" Target="../media/image14000.png"/><Relationship Id="rId13" Type="http://schemas.openxmlformats.org/officeDocument/2006/relationships/image" Target="../media/image13100.png"/><Relationship Id="rId109" Type="http://schemas.openxmlformats.org/officeDocument/2006/relationships/image" Target="../media/image13580.png"/><Relationship Id="rId34" Type="http://schemas.openxmlformats.org/officeDocument/2006/relationships/customXml" Target="../ink/ink1749.xml"/><Relationship Id="rId50" Type="http://schemas.openxmlformats.org/officeDocument/2006/relationships/customXml" Target="../ink/ink1757.xml"/><Relationship Id="rId55" Type="http://schemas.openxmlformats.org/officeDocument/2006/relationships/image" Target="../media/image13310.png"/><Relationship Id="rId76" Type="http://schemas.openxmlformats.org/officeDocument/2006/relationships/customXml" Target="../ink/ink1770.xml"/><Relationship Id="rId97" Type="http://schemas.openxmlformats.org/officeDocument/2006/relationships/image" Target="../media/image13520.png"/><Relationship Id="rId104" Type="http://schemas.openxmlformats.org/officeDocument/2006/relationships/customXml" Target="../ink/ink1784.xml"/><Relationship Id="rId120" Type="http://schemas.openxmlformats.org/officeDocument/2006/relationships/customXml" Target="../ink/ink1792.xml"/><Relationship Id="rId125" Type="http://schemas.openxmlformats.org/officeDocument/2006/relationships/image" Target="../media/image13660.png"/><Relationship Id="rId141" Type="http://schemas.openxmlformats.org/officeDocument/2006/relationships/image" Target="../media/image13740.png"/><Relationship Id="rId146" Type="http://schemas.openxmlformats.org/officeDocument/2006/relationships/customXml" Target="../ink/ink1805.xml"/><Relationship Id="rId167" Type="http://schemas.openxmlformats.org/officeDocument/2006/relationships/image" Target="../media/image13870.png"/><Relationship Id="rId188" Type="http://schemas.openxmlformats.org/officeDocument/2006/relationships/customXml" Target="../ink/ink1826.xml"/><Relationship Id="rId7" Type="http://schemas.openxmlformats.org/officeDocument/2006/relationships/image" Target="../media/image13070.png"/><Relationship Id="rId71" Type="http://schemas.openxmlformats.org/officeDocument/2006/relationships/image" Target="../media/image13390.png"/><Relationship Id="rId92" Type="http://schemas.openxmlformats.org/officeDocument/2006/relationships/customXml" Target="../ink/ink1778.xml"/><Relationship Id="rId162" Type="http://schemas.openxmlformats.org/officeDocument/2006/relationships/customXml" Target="../ink/ink1813.xml"/><Relationship Id="rId183" Type="http://schemas.openxmlformats.org/officeDocument/2006/relationships/image" Target="../media/image13950.png"/><Relationship Id="rId2" Type="http://schemas.openxmlformats.org/officeDocument/2006/relationships/image" Target="../media/image1469.png"/><Relationship Id="rId29" Type="http://schemas.openxmlformats.org/officeDocument/2006/relationships/image" Target="../media/image13180.png"/><Relationship Id="rId24" Type="http://schemas.openxmlformats.org/officeDocument/2006/relationships/customXml" Target="../ink/ink1744.xml"/><Relationship Id="rId40" Type="http://schemas.openxmlformats.org/officeDocument/2006/relationships/customXml" Target="../ink/ink1752.xml"/><Relationship Id="rId45" Type="http://schemas.openxmlformats.org/officeDocument/2006/relationships/image" Target="../media/image13260.png"/><Relationship Id="rId66" Type="http://schemas.openxmlformats.org/officeDocument/2006/relationships/customXml" Target="../ink/ink1765.xml"/><Relationship Id="rId87" Type="http://schemas.openxmlformats.org/officeDocument/2006/relationships/image" Target="../media/image13470.png"/><Relationship Id="rId110" Type="http://schemas.openxmlformats.org/officeDocument/2006/relationships/customXml" Target="../ink/ink1787.xml"/><Relationship Id="rId115" Type="http://schemas.openxmlformats.org/officeDocument/2006/relationships/image" Target="../media/image13610.png"/><Relationship Id="rId131" Type="http://schemas.openxmlformats.org/officeDocument/2006/relationships/image" Target="../media/image13690.png"/><Relationship Id="rId136" Type="http://schemas.openxmlformats.org/officeDocument/2006/relationships/customXml" Target="../ink/ink1800.xml"/><Relationship Id="rId157" Type="http://schemas.openxmlformats.org/officeDocument/2006/relationships/image" Target="../media/image13820.png"/><Relationship Id="rId178" Type="http://schemas.openxmlformats.org/officeDocument/2006/relationships/customXml" Target="../ink/ink1821.xml"/><Relationship Id="rId61" Type="http://schemas.openxmlformats.org/officeDocument/2006/relationships/image" Target="../media/image13340.png"/><Relationship Id="rId82" Type="http://schemas.openxmlformats.org/officeDocument/2006/relationships/customXml" Target="../ink/ink1773.xml"/><Relationship Id="rId152" Type="http://schemas.openxmlformats.org/officeDocument/2006/relationships/customXml" Target="../ink/ink1808.xml"/><Relationship Id="rId173" Type="http://schemas.openxmlformats.org/officeDocument/2006/relationships/image" Target="../media/image13900.png"/><Relationship Id="rId194" Type="http://schemas.openxmlformats.org/officeDocument/2006/relationships/customXml" Target="../ink/ink1829.xml"/><Relationship Id="rId19" Type="http://schemas.openxmlformats.org/officeDocument/2006/relationships/image" Target="../media/image13130.png"/><Relationship Id="rId14" Type="http://schemas.openxmlformats.org/officeDocument/2006/relationships/customXml" Target="../ink/ink1739.xml"/><Relationship Id="rId30" Type="http://schemas.openxmlformats.org/officeDocument/2006/relationships/customXml" Target="../ink/ink1747.xml"/><Relationship Id="rId35" Type="http://schemas.openxmlformats.org/officeDocument/2006/relationships/image" Target="../media/image13210.png"/><Relationship Id="rId56" Type="http://schemas.openxmlformats.org/officeDocument/2006/relationships/customXml" Target="../ink/ink1760.xml"/><Relationship Id="rId77" Type="http://schemas.openxmlformats.org/officeDocument/2006/relationships/image" Target="../media/image13420.png"/><Relationship Id="rId100" Type="http://schemas.openxmlformats.org/officeDocument/2006/relationships/customXml" Target="../ink/ink1782.xml"/><Relationship Id="rId105" Type="http://schemas.openxmlformats.org/officeDocument/2006/relationships/image" Target="../media/image13560.png"/><Relationship Id="rId126" Type="http://schemas.openxmlformats.org/officeDocument/2006/relationships/customXml" Target="../ink/ink1795.xml"/><Relationship Id="rId147" Type="http://schemas.openxmlformats.org/officeDocument/2006/relationships/image" Target="../media/image13770.png"/><Relationship Id="rId168" Type="http://schemas.openxmlformats.org/officeDocument/2006/relationships/customXml" Target="../ink/ink1816.xml"/><Relationship Id="rId8" Type="http://schemas.openxmlformats.org/officeDocument/2006/relationships/customXml" Target="../ink/ink1736.xml"/><Relationship Id="rId51" Type="http://schemas.openxmlformats.org/officeDocument/2006/relationships/image" Target="../media/image13290.png"/><Relationship Id="rId72" Type="http://schemas.openxmlformats.org/officeDocument/2006/relationships/customXml" Target="../ink/ink1768.xml"/><Relationship Id="rId93" Type="http://schemas.openxmlformats.org/officeDocument/2006/relationships/image" Target="../media/image13500.png"/><Relationship Id="rId98" Type="http://schemas.openxmlformats.org/officeDocument/2006/relationships/customXml" Target="../ink/ink1781.xml"/><Relationship Id="rId121" Type="http://schemas.openxmlformats.org/officeDocument/2006/relationships/image" Target="../media/image13640.png"/><Relationship Id="rId142" Type="http://schemas.openxmlformats.org/officeDocument/2006/relationships/customXml" Target="../ink/ink1803.xml"/><Relationship Id="rId163" Type="http://schemas.openxmlformats.org/officeDocument/2006/relationships/image" Target="../media/image13850.png"/><Relationship Id="rId184" Type="http://schemas.openxmlformats.org/officeDocument/2006/relationships/customXml" Target="../ink/ink1824.xml"/><Relationship Id="rId189" Type="http://schemas.openxmlformats.org/officeDocument/2006/relationships/image" Target="../media/image13980.png"/><Relationship Id="rId3" Type="http://schemas.microsoft.com/office/2007/relationships/hdphoto" Target="../media/hdphoto9.wdp"/><Relationship Id="rId25" Type="http://schemas.openxmlformats.org/officeDocument/2006/relationships/image" Target="../media/image13160.png"/><Relationship Id="rId46" Type="http://schemas.openxmlformats.org/officeDocument/2006/relationships/customXml" Target="../ink/ink1755.xml"/><Relationship Id="rId67" Type="http://schemas.openxmlformats.org/officeDocument/2006/relationships/image" Target="../media/image13370.png"/><Relationship Id="rId116" Type="http://schemas.openxmlformats.org/officeDocument/2006/relationships/customXml" Target="../ink/ink1790.xml"/><Relationship Id="rId137" Type="http://schemas.openxmlformats.org/officeDocument/2006/relationships/image" Target="../media/image13720.png"/><Relationship Id="rId158" Type="http://schemas.openxmlformats.org/officeDocument/2006/relationships/customXml" Target="../ink/ink1811.xml"/><Relationship Id="rId20" Type="http://schemas.openxmlformats.org/officeDocument/2006/relationships/customXml" Target="../ink/ink1742.xml"/><Relationship Id="rId41" Type="http://schemas.openxmlformats.org/officeDocument/2006/relationships/image" Target="../media/image13240.png"/><Relationship Id="rId62" Type="http://schemas.openxmlformats.org/officeDocument/2006/relationships/customXml" Target="../ink/ink1763.xml"/><Relationship Id="rId83" Type="http://schemas.openxmlformats.org/officeDocument/2006/relationships/image" Target="../media/image13450.png"/><Relationship Id="rId88" Type="http://schemas.openxmlformats.org/officeDocument/2006/relationships/customXml" Target="../ink/ink1776.xml"/><Relationship Id="rId111" Type="http://schemas.openxmlformats.org/officeDocument/2006/relationships/image" Target="../media/image13590.png"/><Relationship Id="rId132" Type="http://schemas.openxmlformats.org/officeDocument/2006/relationships/customXml" Target="../ink/ink1798.xml"/><Relationship Id="rId153" Type="http://schemas.openxmlformats.org/officeDocument/2006/relationships/image" Target="../media/image13800.png"/><Relationship Id="rId174" Type="http://schemas.openxmlformats.org/officeDocument/2006/relationships/customXml" Target="../ink/ink1819.xml"/><Relationship Id="rId179" Type="http://schemas.openxmlformats.org/officeDocument/2006/relationships/image" Target="../media/image13930.png"/><Relationship Id="rId195" Type="http://schemas.openxmlformats.org/officeDocument/2006/relationships/image" Target="../media/image14010.png"/><Relationship Id="rId190" Type="http://schemas.openxmlformats.org/officeDocument/2006/relationships/customXml" Target="../ink/ink1827.xml"/><Relationship Id="rId15" Type="http://schemas.openxmlformats.org/officeDocument/2006/relationships/image" Target="../media/image13110.png"/><Relationship Id="rId36" Type="http://schemas.openxmlformats.org/officeDocument/2006/relationships/customXml" Target="../ink/ink1750.xml"/><Relationship Id="rId57" Type="http://schemas.openxmlformats.org/officeDocument/2006/relationships/image" Target="../media/image13320.png"/><Relationship Id="rId106" Type="http://schemas.openxmlformats.org/officeDocument/2006/relationships/customXml" Target="../ink/ink1785.xml"/><Relationship Id="rId127" Type="http://schemas.openxmlformats.org/officeDocument/2006/relationships/image" Target="../media/image13670.png"/><Relationship Id="rId10" Type="http://schemas.openxmlformats.org/officeDocument/2006/relationships/customXml" Target="../ink/ink1737.xml"/><Relationship Id="rId31" Type="http://schemas.openxmlformats.org/officeDocument/2006/relationships/image" Target="../media/image13190.png"/><Relationship Id="rId52" Type="http://schemas.openxmlformats.org/officeDocument/2006/relationships/customXml" Target="../ink/ink1758.xml"/><Relationship Id="rId73" Type="http://schemas.openxmlformats.org/officeDocument/2006/relationships/image" Target="../media/image13400.png"/><Relationship Id="rId78" Type="http://schemas.openxmlformats.org/officeDocument/2006/relationships/customXml" Target="../ink/ink1771.xml"/><Relationship Id="rId94" Type="http://schemas.openxmlformats.org/officeDocument/2006/relationships/customXml" Target="../ink/ink1779.xml"/><Relationship Id="rId99" Type="http://schemas.openxmlformats.org/officeDocument/2006/relationships/image" Target="../media/image13530.png"/><Relationship Id="rId101" Type="http://schemas.openxmlformats.org/officeDocument/2006/relationships/image" Target="../media/image13540.png"/><Relationship Id="rId122" Type="http://schemas.openxmlformats.org/officeDocument/2006/relationships/customXml" Target="../ink/ink1793.xml"/><Relationship Id="rId143" Type="http://schemas.openxmlformats.org/officeDocument/2006/relationships/image" Target="../media/image13750.png"/><Relationship Id="rId148" Type="http://schemas.openxmlformats.org/officeDocument/2006/relationships/customXml" Target="../ink/ink1806.xml"/><Relationship Id="rId164" Type="http://schemas.openxmlformats.org/officeDocument/2006/relationships/customXml" Target="../ink/ink1814.xml"/><Relationship Id="rId169" Type="http://schemas.openxmlformats.org/officeDocument/2006/relationships/image" Target="../media/image13880.png"/><Relationship Id="rId185" Type="http://schemas.openxmlformats.org/officeDocument/2006/relationships/image" Target="../media/image13960.png"/><Relationship Id="rId4" Type="http://schemas.openxmlformats.org/officeDocument/2006/relationships/customXml" Target="../ink/ink1734.xml"/><Relationship Id="rId9" Type="http://schemas.openxmlformats.org/officeDocument/2006/relationships/image" Target="../media/image13080.png"/><Relationship Id="rId180" Type="http://schemas.openxmlformats.org/officeDocument/2006/relationships/customXml" Target="../ink/ink1822.xml"/><Relationship Id="rId26" Type="http://schemas.openxmlformats.org/officeDocument/2006/relationships/customXml" Target="../ink/ink1745.xml"/><Relationship Id="rId47" Type="http://schemas.openxmlformats.org/officeDocument/2006/relationships/image" Target="../media/image13270.png"/><Relationship Id="rId68" Type="http://schemas.openxmlformats.org/officeDocument/2006/relationships/customXml" Target="../ink/ink1766.xml"/><Relationship Id="rId89" Type="http://schemas.openxmlformats.org/officeDocument/2006/relationships/image" Target="../media/image13480.png"/><Relationship Id="rId112" Type="http://schemas.openxmlformats.org/officeDocument/2006/relationships/customXml" Target="../ink/ink1788.xml"/><Relationship Id="rId133" Type="http://schemas.openxmlformats.org/officeDocument/2006/relationships/image" Target="../media/image13700.png"/><Relationship Id="rId154" Type="http://schemas.openxmlformats.org/officeDocument/2006/relationships/customXml" Target="../ink/ink1809.xml"/><Relationship Id="rId175" Type="http://schemas.openxmlformats.org/officeDocument/2006/relationships/image" Target="../media/image13910.png"/><Relationship Id="rId16" Type="http://schemas.openxmlformats.org/officeDocument/2006/relationships/customXml" Target="../ink/ink1740.xml"/><Relationship Id="rId37" Type="http://schemas.openxmlformats.org/officeDocument/2006/relationships/image" Target="../media/image13220.png"/><Relationship Id="rId58" Type="http://schemas.openxmlformats.org/officeDocument/2006/relationships/customXml" Target="../ink/ink1761.xml"/><Relationship Id="rId79" Type="http://schemas.openxmlformats.org/officeDocument/2006/relationships/image" Target="../media/image13430.png"/><Relationship Id="rId102" Type="http://schemas.openxmlformats.org/officeDocument/2006/relationships/customXml" Target="../ink/ink1783.xml"/><Relationship Id="rId123" Type="http://schemas.openxmlformats.org/officeDocument/2006/relationships/image" Target="../media/image13650.png"/><Relationship Id="rId144" Type="http://schemas.openxmlformats.org/officeDocument/2006/relationships/customXml" Target="../ink/ink1804.xml"/><Relationship Id="rId90" Type="http://schemas.openxmlformats.org/officeDocument/2006/relationships/customXml" Target="../ink/ink1777.xml"/><Relationship Id="rId165" Type="http://schemas.openxmlformats.org/officeDocument/2006/relationships/image" Target="../media/image13860.png"/><Relationship Id="rId186" Type="http://schemas.openxmlformats.org/officeDocument/2006/relationships/customXml" Target="../ink/ink1825.xml"/><Relationship Id="rId27" Type="http://schemas.openxmlformats.org/officeDocument/2006/relationships/image" Target="../media/image13170.png"/><Relationship Id="rId48" Type="http://schemas.openxmlformats.org/officeDocument/2006/relationships/customXml" Target="../ink/ink1756.xml"/><Relationship Id="rId69" Type="http://schemas.openxmlformats.org/officeDocument/2006/relationships/image" Target="../media/image13380.png"/><Relationship Id="rId113" Type="http://schemas.openxmlformats.org/officeDocument/2006/relationships/image" Target="../media/image13600.png"/><Relationship Id="rId134" Type="http://schemas.openxmlformats.org/officeDocument/2006/relationships/customXml" Target="../ink/ink1799.xml"/><Relationship Id="rId80" Type="http://schemas.openxmlformats.org/officeDocument/2006/relationships/customXml" Target="../ink/ink1772.xml"/><Relationship Id="rId155" Type="http://schemas.openxmlformats.org/officeDocument/2006/relationships/image" Target="../media/image13810.png"/><Relationship Id="rId176" Type="http://schemas.openxmlformats.org/officeDocument/2006/relationships/customXml" Target="../ink/ink1820.xml"/><Relationship Id="rId17" Type="http://schemas.openxmlformats.org/officeDocument/2006/relationships/image" Target="../media/image13120.png"/><Relationship Id="rId38" Type="http://schemas.openxmlformats.org/officeDocument/2006/relationships/customXml" Target="../ink/ink1751.xml"/><Relationship Id="rId59" Type="http://schemas.openxmlformats.org/officeDocument/2006/relationships/image" Target="../media/image13330.png"/><Relationship Id="rId103" Type="http://schemas.openxmlformats.org/officeDocument/2006/relationships/image" Target="../media/image13550.png"/><Relationship Id="rId124" Type="http://schemas.openxmlformats.org/officeDocument/2006/relationships/customXml" Target="../ink/ink1794.xml"/><Relationship Id="rId70" Type="http://schemas.openxmlformats.org/officeDocument/2006/relationships/customXml" Target="../ink/ink1767.xml"/><Relationship Id="rId91" Type="http://schemas.openxmlformats.org/officeDocument/2006/relationships/image" Target="../media/image13490.png"/><Relationship Id="rId145" Type="http://schemas.openxmlformats.org/officeDocument/2006/relationships/image" Target="../media/image13760.png"/><Relationship Id="rId166" Type="http://schemas.openxmlformats.org/officeDocument/2006/relationships/customXml" Target="../ink/ink1815.xml"/><Relationship Id="rId187" Type="http://schemas.openxmlformats.org/officeDocument/2006/relationships/image" Target="../media/image13970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746.xml"/><Relationship Id="rId49" Type="http://schemas.openxmlformats.org/officeDocument/2006/relationships/image" Target="../media/image13280.png"/><Relationship Id="rId114" Type="http://schemas.openxmlformats.org/officeDocument/2006/relationships/customXml" Target="../ink/ink1789.xml"/><Relationship Id="rId60" Type="http://schemas.openxmlformats.org/officeDocument/2006/relationships/customXml" Target="../ink/ink1762.xml"/><Relationship Id="rId81" Type="http://schemas.openxmlformats.org/officeDocument/2006/relationships/image" Target="../media/image13440.png"/><Relationship Id="rId135" Type="http://schemas.openxmlformats.org/officeDocument/2006/relationships/image" Target="../media/image13710.png"/><Relationship Id="rId156" Type="http://schemas.openxmlformats.org/officeDocument/2006/relationships/customXml" Target="../ink/ink1810.xml"/><Relationship Id="rId177" Type="http://schemas.openxmlformats.org/officeDocument/2006/relationships/image" Target="../media/image13920.png"/><Relationship Id="rId18" Type="http://schemas.openxmlformats.org/officeDocument/2006/relationships/customXml" Target="../ink/ink1741.xml"/><Relationship Id="rId39" Type="http://schemas.openxmlformats.org/officeDocument/2006/relationships/image" Target="../media/image13230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590.png"/><Relationship Id="rId21" Type="http://schemas.openxmlformats.org/officeDocument/2006/relationships/image" Target="../media/image14110.png"/><Relationship Id="rId42" Type="http://schemas.openxmlformats.org/officeDocument/2006/relationships/customXml" Target="../ink/ink1850.xml"/><Relationship Id="rId63" Type="http://schemas.openxmlformats.org/officeDocument/2006/relationships/image" Target="../media/image14320.png"/><Relationship Id="rId84" Type="http://schemas.openxmlformats.org/officeDocument/2006/relationships/customXml" Target="../ink/ink1871.xml"/><Relationship Id="rId138" Type="http://schemas.openxmlformats.org/officeDocument/2006/relationships/customXml" Target="../ink/ink1898.xml"/><Relationship Id="rId159" Type="http://schemas.openxmlformats.org/officeDocument/2006/relationships/image" Target="../media/image1480.png"/><Relationship Id="rId170" Type="http://schemas.openxmlformats.org/officeDocument/2006/relationships/customXml" Target="../ink/ink1914.xml"/><Relationship Id="rId107" Type="http://schemas.openxmlformats.org/officeDocument/2006/relationships/image" Target="../media/image14540.png"/><Relationship Id="rId11" Type="http://schemas.openxmlformats.org/officeDocument/2006/relationships/image" Target="../media/image14060.png"/><Relationship Id="rId32" Type="http://schemas.openxmlformats.org/officeDocument/2006/relationships/customXml" Target="../ink/ink1845.xml"/><Relationship Id="rId53" Type="http://schemas.openxmlformats.org/officeDocument/2006/relationships/image" Target="../media/image14270.png"/><Relationship Id="rId74" Type="http://schemas.openxmlformats.org/officeDocument/2006/relationships/customXml" Target="../ink/ink1866.xml"/><Relationship Id="rId128" Type="http://schemas.openxmlformats.org/officeDocument/2006/relationships/customXml" Target="../ink/ink1893.xml"/><Relationship Id="rId149" Type="http://schemas.openxmlformats.org/officeDocument/2006/relationships/image" Target="../media/image1475.png"/><Relationship Id="rId5" Type="http://schemas.openxmlformats.org/officeDocument/2006/relationships/image" Target="../media/image14030.png"/><Relationship Id="rId95" Type="http://schemas.openxmlformats.org/officeDocument/2006/relationships/image" Target="../media/image14480.png"/><Relationship Id="rId160" Type="http://schemas.openxmlformats.org/officeDocument/2006/relationships/customXml" Target="../ink/ink1909.xml"/><Relationship Id="rId22" Type="http://schemas.openxmlformats.org/officeDocument/2006/relationships/customXml" Target="../ink/ink1840.xml"/><Relationship Id="rId43" Type="http://schemas.openxmlformats.org/officeDocument/2006/relationships/image" Target="../media/image14220.png"/><Relationship Id="rId64" Type="http://schemas.openxmlformats.org/officeDocument/2006/relationships/customXml" Target="../ink/ink1861.xml"/><Relationship Id="rId118" Type="http://schemas.openxmlformats.org/officeDocument/2006/relationships/customXml" Target="../ink/ink1888.xml"/><Relationship Id="rId139" Type="http://schemas.openxmlformats.org/officeDocument/2006/relationships/image" Target="../media/image1470.png"/><Relationship Id="rId85" Type="http://schemas.openxmlformats.org/officeDocument/2006/relationships/image" Target="../media/image14430.png"/><Relationship Id="rId150" Type="http://schemas.openxmlformats.org/officeDocument/2006/relationships/customXml" Target="../ink/ink1904.xml"/><Relationship Id="rId171" Type="http://schemas.openxmlformats.org/officeDocument/2006/relationships/image" Target="../media/image1486.png"/><Relationship Id="rId12" Type="http://schemas.openxmlformats.org/officeDocument/2006/relationships/customXml" Target="../ink/ink1835.xml"/><Relationship Id="rId33" Type="http://schemas.openxmlformats.org/officeDocument/2006/relationships/image" Target="../media/image14170.png"/><Relationship Id="rId108" Type="http://schemas.openxmlformats.org/officeDocument/2006/relationships/customXml" Target="../ink/ink1883.xml"/><Relationship Id="rId129" Type="http://schemas.openxmlformats.org/officeDocument/2006/relationships/image" Target="../media/image14650.png"/><Relationship Id="rId54" Type="http://schemas.openxmlformats.org/officeDocument/2006/relationships/customXml" Target="../ink/ink1856.xml"/><Relationship Id="rId75" Type="http://schemas.openxmlformats.org/officeDocument/2006/relationships/image" Target="../media/image14380.png"/><Relationship Id="rId96" Type="http://schemas.openxmlformats.org/officeDocument/2006/relationships/customXml" Target="../ink/ink1877.xml"/><Relationship Id="rId140" Type="http://schemas.openxmlformats.org/officeDocument/2006/relationships/customXml" Target="../ink/ink1899.xml"/><Relationship Id="rId161" Type="http://schemas.openxmlformats.org/officeDocument/2006/relationships/image" Target="../media/image1481.png"/><Relationship Id="rId6" Type="http://schemas.openxmlformats.org/officeDocument/2006/relationships/customXml" Target="../ink/ink1832.xml"/><Relationship Id="rId23" Type="http://schemas.openxmlformats.org/officeDocument/2006/relationships/image" Target="../media/image14120.png"/><Relationship Id="rId28" Type="http://schemas.openxmlformats.org/officeDocument/2006/relationships/customXml" Target="../ink/ink1843.xml"/><Relationship Id="rId49" Type="http://schemas.openxmlformats.org/officeDocument/2006/relationships/image" Target="../media/image14250.png"/><Relationship Id="rId114" Type="http://schemas.openxmlformats.org/officeDocument/2006/relationships/customXml" Target="../ink/ink1886.xml"/><Relationship Id="rId119" Type="http://schemas.openxmlformats.org/officeDocument/2006/relationships/image" Target="../media/image14600.png"/><Relationship Id="rId44" Type="http://schemas.openxmlformats.org/officeDocument/2006/relationships/customXml" Target="../ink/ink1851.xml"/><Relationship Id="rId60" Type="http://schemas.openxmlformats.org/officeDocument/2006/relationships/customXml" Target="../ink/ink1859.xml"/><Relationship Id="rId65" Type="http://schemas.openxmlformats.org/officeDocument/2006/relationships/image" Target="../media/image14330.png"/><Relationship Id="rId81" Type="http://schemas.openxmlformats.org/officeDocument/2006/relationships/image" Target="../media/image14410.png"/><Relationship Id="rId86" Type="http://schemas.openxmlformats.org/officeDocument/2006/relationships/customXml" Target="../ink/ink1872.xml"/><Relationship Id="rId130" Type="http://schemas.openxmlformats.org/officeDocument/2006/relationships/customXml" Target="../ink/ink1894.xml"/><Relationship Id="rId135" Type="http://schemas.openxmlformats.org/officeDocument/2006/relationships/image" Target="../media/image14680.png"/><Relationship Id="rId151" Type="http://schemas.openxmlformats.org/officeDocument/2006/relationships/image" Target="../media/image1476.png"/><Relationship Id="rId156" Type="http://schemas.openxmlformats.org/officeDocument/2006/relationships/customXml" Target="../ink/ink1907.xml"/><Relationship Id="rId177" Type="http://schemas.openxmlformats.org/officeDocument/2006/relationships/image" Target="../media/image1489.png"/><Relationship Id="rId172" Type="http://schemas.openxmlformats.org/officeDocument/2006/relationships/customXml" Target="../ink/ink1915.xml"/><Relationship Id="rId13" Type="http://schemas.openxmlformats.org/officeDocument/2006/relationships/image" Target="../media/image14070.png"/><Relationship Id="rId18" Type="http://schemas.openxmlformats.org/officeDocument/2006/relationships/customXml" Target="../ink/ink1838.xml"/><Relationship Id="rId39" Type="http://schemas.openxmlformats.org/officeDocument/2006/relationships/image" Target="../media/image14200.png"/><Relationship Id="rId109" Type="http://schemas.openxmlformats.org/officeDocument/2006/relationships/image" Target="../media/image14550.png"/><Relationship Id="rId34" Type="http://schemas.openxmlformats.org/officeDocument/2006/relationships/customXml" Target="../ink/ink1846.xml"/><Relationship Id="rId50" Type="http://schemas.openxmlformats.org/officeDocument/2006/relationships/customXml" Target="../ink/ink1854.xml"/><Relationship Id="rId55" Type="http://schemas.openxmlformats.org/officeDocument/2006/relationships/image" Target="../media/image14280.png"/><Relationship Id="rId76" Type="http://schemas.openxmlformats.org/officeDocument/2006/relationships/customXml" Target="../ink/ink1867.xml"/><Relationship Id="rId97" Type="http://schemas.openxmlformats.org/officeDocument/2006/relationships/image" Target="../media/image14490.png"/><Relationship Id="rId104" Type="http://schemas.openxmlformats.org/officeDocument/2006/relationships/customXml" Target="../ink/ink1881.xml"/><Relationship Id="rId120" Type="http://schemas.openxmlformats.org/officeDocument/2006/relationships/customXml" Target="../ink/ink1889.xml"/><Relationship Id="rId125" Type="http://schemas.openxmlformats.org/officeDocument/2006/relationships/image" Target="../media/image14630.png"/><Relationship Id="rId141" Type="http://schemas.openxmlformats.org/officeDocument/2006/relationships/image" Target="../media/image1471.png"/><Relationship Id="rId146" Type="http://schemas.openxmlformats.org/officeDocument/2006/relationships/customXml" Target="../ink/ink1902.xml"/><Relationship Id="rId167" Type="http://schemas.openxmlformats.org/officeDocument/2006/relationships/image" Target="../media/image1484.png"/><Relationship Id="rId7" Type="http://schemas.openxmlformats.org/officeDocument/2006/relationships/image" Target="../media/image14040.png"/><Relationship Id="rId71" Type="http://schemas.openxmlformats.org/officeDocument/2006/relationships/image" Target="../media/image14360.png"/><Relationship Id="rId92" Type="http://schemas.openxmlformats.org/officeDocument/2006/relationships/customXml" Target="../ink/ink1875.xml"/><Relationship Id="rId162" Type="http://schemas.openxmlformats.org/officeDocument/2006/relationships/customXml" Target="../ink/ink1910.xml"/><Relationship Id="rId2" Type="http://schemas.openxmlformats.org/officeDocument/2006/relationships/customXml" Target="../ink/ink1830.xml"/><Relationship Id="rId29" Type="http://schemas.openxmlformats.org/officeDocument/2006/relationships/image" Target="../media/image14150.png"/><Relationship Id="rId24" Type="http://schemas.openxmlformats.org/officeDocument/2006/relationships/customXml" Target="../ink/ink1841.xml"/><Relationship Id="rId40" Type="http://schemas.openxmlformats.org/officeDocument/2006/relationships/customXml" Target="../ink/ink1849.xml"/><Relationship Id="rId45" Type="http://schemas.openxmlformats.org/officeDocument/2006/relationships/image" Target="../media/image14230.png"/><Relationship Id="rId66" Type="http://schemas.openxmlformats.org/officeDocument/2006/relationships/customXml" Target="../ink/ink1862.xml"/><Relationship Id="rId87" Type="http://schemas.openxmlformats.org/officeDocument/2006/relationships/image" Target="../media/image14440.png"/><Relationship Id="rId110" Type="http://schemas.openxmlformats.org/officeDocument/2006/relationships/customXml" Target="../ink/ink1884.xml"/><Relationship Id="rId115" Type="http://schemas.openxmlformats.org/officeDocument/2006/relationships/image" Target="../media/image14580.png"/><Relationship Id="rId131" Type="http://schemas.openxmlformats.org/officeDocument/2006/relationships/image" Target="../media/image14660.png"/><Relationship Id="rId136" Type="http://schemas.openxmlformats.org/officeDocument/2006/relationships/customXml" Target="../ink/ink1897.xml"/><Relationship Id="rId157" Type="http://schemas.openxmlformats.org/officeDocument/2006/relationships/image" Target="../media/image1479.png"/><Relationship Id="rId178" Type="http://schemas.openxmlformats.org/officeDocument/2006/relationships/customXml" Target="../ink/ink1918.xml"/><Relationship Id="rId61" Type="http://schemas.openxmlformats.org/officeDocument/2006/relationships/image" Target="../media/image14310.png"/><Relationship Id="rId82" Type="http://schemas.openxmlformats.org/officeDocument/2006/relationships/customXml" Target="../ink/ink1870.xml"/><Relationship Id="rId152" Type="http://schemas.openxmlformats.org/officeDocument/2006/relationships/customXml" Target="../ink/ink1905.xml"/><Relationship Id="rId173" Type="http://schemas.openxmlformats.org/officeDocument/2006/relationships/image" Target="../media/image1487.png"/><Relationship Id="rId19" Type="http://schemas.openxmlformats.org/officeDocument/2006/relationships/image" Target="../media/image14100.png"/><Relationship Id="rId14" Type="http://schemas.openxmlformats.org/officeDocument/2006/relationships/customXml" Target="../ink/ink1836.xml"/><Relationship Id="rId30" Type="http://schemas.openxmlformats.org/officeDocument/2006/relationships/customXml" Target="../ink/ink1844.xml"/><Relationship Id="rId35" Type="http://schemas.openxmlformats.org/officeDocument/2006/relationships/image" Target="../media/image14180.png"/><Relationship Id="rId56" Type="http://schemas.openxmlformats.org/officeDocument/2006/relationships/customXml" Target="../ink/ink1857.xml"/><Relationship Id="rId77" Type="http://schemas.openxmlformats.org/officeDocument/2006/relationships/image" Target="../media/image14390.png"/><Relationship Id="rId100" Type="http://schemas.openxmlformats.org/officeDocument/2006/relationships/customXml" Target="../ink/ink1879.xml"/><Relationship Id="rId105" Type="http://schemas.openxmlformats.org/officeDocument/2006/relationships/image" Target="../media/image14530.png"/><Relationship Id="rId126" Type="http://schemas.openxmlformats.org/officeDocument/2006/relationships/customXml" Target="../ink/ink1892.xml"/><Relationship Id="rId147" Type="http://schemas.openxmlformats.org/officeDocument/2006/relationships/image" Target="../media/image1474.png"/><Relationship Id="rId168" Type="http://schemas.openxmlformats.org/officeDocument/2006/relationships/customXml" Target="../ink/ink1913.xml"/><Relationship Id="rId8" Type="http://schemas.openxmlformats.org/officeDocument/2006/relationships/customXml" Target="../ink/ink1833.xml"/><Relationship Id="rId51" Type="http://schemas.openxmlformats.org/officeDocument/2006/relationships/image" Target="../media/image14260.png"/><Relationship Id="rId72" Type="http://schemas.openxmlformats.org/officeDocument/2006/relationships/customXml" Target="../ink/ink1865.xml"/><Relationship Id="rId93" Type="http://schemas.openxmlformats.org/officeDocument/2006/relationships/image" Target="../media/image14470.png"/><Relationship Id="rId98" Type="http://schemas.openxmlformats.org/officeDocument/2006/relationships/customXml" Target="../ink/ink1878.xml"/><Relationship Id="rId121" Type="http://schemas.openxmlformats.org/officeDocument/2006/relationships/image" Target="../media/image14610.png"/><Relationship Id="rId142" Type="http://schemas.openxmlformats.org/officeDocument/2006/relationships/customXml" Target="../ink/ink1900.xml"/><Relationship Id="rId163" Type="http://schemas.openxmlformats.org/officeDocument/2006/relationships/image" Target="../media/image1482.png"/><Relationship Id="rId3" Type="http://schemas.openxmlformats.org/officeDocument/2006/relationships/image" Target="../media/image14020.png"/><Relationship Id="rId25" Type="http://schemas.openxmlformats.org/officeDocument/2006/relationships/image" Target="../media/image14130.png"/><Relationship Id="rId46" Type="http://schemas.openxmlformats.org/officeDocument/2006/relationships/customXml" Target="../ink/ink1852.xml"/><Relationship Id="rId67" Type="http://schemas.openxmlformats.org/officeDocument/2006/relationships/image" Target="../media/image14340.png"/><Relationship Id="rId116" Type="http://schemas.openxmlformats.org/officeDocument/2006/relationships/customXml" Target="../ink/ink1887.xml"/><Relationship Id="rId137" Type="http://schemas.openxmlformats.org/officeDocument/2006/relationships/image" Target="../media/image14690.png"/><Relationship Id="rId158" Type="http://schemas.openxmlformats.org/officeDocument/2006/relationships/customXml" Target="../ink/ink1908.xml"/><Relationship Id="rId20" Type="http://schemas.openxmlformats.org/officeDocument/2006/relationships/customXml" Target="../ink/ink1839.xml"/><Relationship Id="rId41" Type="http://schemas.openxmlformats.org/officeDocument/2006/relationships/image" Target="../media/image14210.png"/><Relationship Id="rId62" Type="http://schemas.openxmlformats.org/officeDocument/2006/relationships/customXml" Target="../ink/ink1860.xml"/><Relationship Id="rId83" Type="http://schemas.openxmlformats.org/officeDocument/2006/relationships/image" Target="../media/image14420.png"/><Relationship Id="rId88" Type="http://schemas.openxmlformats.org/officeDocument/2006/relationships/customXml" Target="../ink/ink1873.xml"/><Relationship Id="rId111" Type="http://schemas.openxmlformats.org/officeDocument/2006/relationships/image" Target="../media/image14560.png"/><Relationship Id="rId132" Type="http://schemas.openxmlformats.org/officeDocument/2006/relationships/customXml" Target="../ink/ink1895.xml"/><Relationship Id="rId153" Type="http://schemas.openxmlformats.org/officeDocument/2006/relationships/image" Target="../media/image1477.png"/><Relationship Id="rId174" Type="http://schemas.openxmlformats.org/officeDocument/2006/relationships/customXml" Target="../ink/ink1916.xml"/><Relationship Id="rId179" Type="http://schemas.openxmlformats.org/officeDocument/2006/relationships/image" Target="../media/image1490.png"/><Relationship Id="rId15" Type="http://schemas.openxmlformats.org/officeDocument/2006/relationships/image" Target="../media/image14080.png"/><Relationship Id="rId36" Type="http://schemas.openxmlformats.org/officeDocument/2006/relationships/customXml" Target="../ink/ink1847.xml"/><Relationship Id="rId57" Type="http://schemas.openxmlformats.org/officeDocument/2006/relationships/image" Target="../media/image14290.png"/><Relationship Id="rId106" Type="http://schemas.openxmlformats.org/officeDocument/2006/relationships/customXml" Target="../ink/ink1882.xml"/><Relationship Id="rId127" Type="http://schemas.openxmlformats.org/officeDocument/2006/relationships/image" Target="../media/image14640.png"/><Relationship Id="rId10" Type="http://schemas.openxmlformats.org/officeDocument/2006/relationships/customXml" Target="../ink/ink1834.xml"/><Relationship Id="rId31" Type="http://schemas.openxmlformats.org/officeDocument/2006/relationships/image" Target="../media/image14160.png"/><Relationship Id="rId52" Type="http://schemas.openxmlformats.org/officeDocument/2006/relationships/customXml" Target="../ink/ink1855.xml"/><Relationship Id="rId73" Type="http://schemas.openxmlformats.org/officeDocument/2006/relationships/image" Target="../media/image14370.png"/><Relationship Id="rId78" Type="http://schemas.openxmlformats.org/officeDocument/2006/relationships/customXml" Target="../ink/ink1868.xml"/><Relationship Id="rId94" Type="http://schemas.openxmlformats.org/officeDocument/2006/relationships/customXml" Target="../ink/ink1876.xml"/><Relationship Id="rId99" Type="http://schemas.openxmlformats.org/officeDocument/2006/relationships/image" Target="../media/image14500.png"/><Relationship Id="rId101" Type="http://schemas.openxmlformats.org/officeDocument/2006/relationships/image" Target="../media/image14510.png"/><Relationship Id="rId122" Type="http://schemas.openxmlformats.org/officeDocument/2006/relationships/customXml" Target="../ink/ink1890.xml"/><Relationship Id="rId143" Type="http://schemas.openxmlformats.org/officeDocument/2006/relationships/image" Target="../media/image1472.png"/><Relationship Id="rId148" Type="http://schemas.openxmlformats.org/officeDocument/2006/relationships/customXml" Target="../ink/ink1903.xml"/><Relationship Id="rId164" Type="http://schemas.openxmlformats.org/officeDocument/2006/relationships/customXml" Target="../ink/ink1911.xml"/><Relationship Id="rId169" Type="http://schemas.openxmlformats.org/officeDocument/2006/relationships/image" Target="../media/image1485.png"/><Relationship Id="rId4" Type="http://schemas.openxmlformats.org/officeDocument/2006/relationships/customXml" Target="../ink/ink1831.xml"/><Relationship Id="rId9" Type="http://schemas.openxmlformats.org/officeDocument/2006/relationships/image" Target="../media/image14050.png"/><Relationship Id="rId26" Type="http://schemas.openxmlformats.org/officeDocument/2006/relationships/customXml" Target="../ink/ink1842.xml"/><Relationship Id="rId47" Type="http://schemas.openxmlformats.org/officeDocument/2006/relationships/image" Target="../media/image14240.png"/><Relationship Id="rId68" Type="http://schemas.openxmlformats.org/officeDocument/2006/relationships/customXml" Target="../ink/ink1863.xml"/><Relationship Id="rId89" Type="http://schemas.openxmlformats.org/officeDocument/2006/relationships/image" Target="../media/image14450.png"/><Relationship Id="rId112" Type="http://schemas.openxmlformats.org/officeDocument/2006/relationships/customXml" Target="../ink/ink1885.xml"/><Relationship Id="rId133" Type="http://schemas.openxmlformats.org/officeDocument/2006/relationships/image" Target="../media/image14670.png"/><Relationship Id="rId154" Type="http://schemas.openxmlformats.org/officeDocument/2006/relationships/customXml" Target="../ink/ink1906.xml"/><Relationship Id="rId175" Type="http://schemas.openxmlformats.org/officeDocument/2006/relationships/image" Target="../media/image1488.png"/><Relationship Id="rId16" Type="http://schemas.openxmlformats.org/officeDocument/2006/relationships/customXml" Target="../ink/ink1837.xml"/><Relationship Id="rId37" Type="http://schemas.openxmlformats.org/officeDocument/2006/relationships/image" Target="../media/image14190.png"/><Relationship Id="rId58" Type="http://schemas.openxmlformats.org/officeDocument/2006/relationships/customXml" Target="../ink/ink1858.xml"/><Relationship Id="rId79" Type="http://schemas.openxmlformats.org/officeDocument/2006/relationships/image" Target="../media/image14400.png"/><Relationship Id="rId102" Type="http://schemas.openxmlformats.org/officeDocument/2006/relationships/customXml" Target="../ink/ink1880.xml"/><Relationship Id="rId123" Type="http://schemas.openxmlformats.org/officeDocument/2006/relationships/image" Target="../media/image14620.png"/><Relationship Id="rId144" Type="http://schemas.openxmlformats.org/officeDocument/2006/relationships/customXml" Target="../ink/ink1901.xml"/><Relationship Id="rId90" Type="http://schemas.openxmlformats.org/officeDocument/2006/relationships/customXml" Target="../ink/ink1874.xml"/><Relationship Id="rId165" Type="http://schemas.openxmlformats.org/officeDocument/2006/relationships/image" Target="../media/image1483.png"/><Relationship Id="rId27" Type="http://schemas.openxmlformats.org/officeDocument/2006/relationships/image" Target="../media/image14140.png"/><Relationship Id="rId48" Type="http://schemas.openxmlformats.org/officeDocument/2006/relationships/customXml" Target="../ink/ink1853.xml"/><Relationship Id="rId69" Type="http://schemas.openxmlformats.org/officeDocument/2006/relationships/image" Target="../media/image14350.png"/><Relationship Id="rId113" Type="http://schemas.openxmlformats.org/officeDocument/2006/relationships/image" Target="../media/image14570.png"/><Relationship Id="rId134" Type="http://schemas.openxmlformats.org/officeDocument/2006/relationships/customXml" Target="../ink/ink1896.xml"/><Relationship Id="rId80" Type="http://schemas.openxmlformats.org/officeDocument/2006/relationships/customXml" Target="../ink/ink1869.xml"/><Relationship Id="rId155" Type="http://schemas.openxmlformats.org/officeDocument/2006/relationships/image" Target="../media/image1478.png"/><Relationship Id="rId176" Type="http://schemas.openxmlformats.org/officeDocument/2006/relationships/customXml" Target="../ink/ink1917.xml"/><Relationship Id="rId17" Type="http://schemas.openxmlformats.org/officeDocument/2006/relationships/image" Target="../media/image14090.png"/><Relationship Id="rId38" Type="http://schemas.openxmlformats.org/officeDocument/2006/relationships/customXml" Target="../ink/ink1848.xml"/><Relationship Id="rId59" Type="http://schemas.openxmlformats.org/officeDocument/2006/relationships/image" Target="../media/image14300.png"/><Relationship Id="rId103" Type="http://schemas.openxmlformats.org/officeDocument/2006/relationships/image" Target="../media/image14520.png"/><Relationship Id="rId124" Type="http://schemas.openxmlformats.org/officeDocument/2006/relationships/customXml" Target="../ink/ink1891.xml"/><Relationship Id="rId70" Type="http://schemas.openxmlformats.org/officeDocument/2006/relationships/customXml" Target="../ink/ink1864.xml"/><Relationship Id="rId91" Type="http://schemas.openxmlformats.org/officeDocument/2006/relationships/image" Target="../media/image14460.png"/><Relationship Id="rId145" Type="http://schemas.openxmlformats.org/officeDocument/2006/relationships/image" Target="../media/image1473.png"/><Relationship Id="rId166" Type="http://schemas.openxmlformats.org/officeDocument/2006/relationships/customXml" Target="../ink/ink19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9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9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9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9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0.png"/><Relationship Id="rId299" Type="http://schemas.openxmlformats.org/officeDocument/2006/relationships/image" Target="../media/image161.png"/><Relationship Id="rId21" Type="http://schemas.openxmlformats.org/officeDocument/2006/relationships/image" Target="../media/image22.png"/><Relationship Id="rId63" Type="http://schemas.openxmlformats.org/officeDocument/2006/relationships/image" Target="../media/image43.png"/><Relationship Id="rId159" Type="http://schemas.openxmlformats.org/officeDocument/2006/relationships/image" Target="../media/image91.png"/><Relationship Id="rId324" Type="http://schemas.openxmlformats.org/officeDocument/2006/relationships/customXml" Target="../ink/ink170.xml"/><Relationship Id="rId170" Type="http://schemas.openxmlformats.org/officeDocument/2006/relationships/customXml" Target="../ink/ink93.xml"/><Relationship Id="rId226" Type="http://schemas.openxmlformats.org/officeDocument/2006/relationships/customXml" Target="../ink/ink121.xml"/><Relationship Id="rId268" Type="http://schemas.openxmlformats.org/officeDocument/2006/relationships/customXml" Target="../ink/ink142.xml"/><Relationship Id="rId32" Type="http://schemas.openxmlformats.org/officeDocument/2006/relationships/customXml" Target="../ink/ink24.xml"/><Relationship Id="rId74" Type="http://schemas.openxmlformats.org/officeDocument/2006/relationships/customXml" Target="../ink/ink45.xml"/><Relationship Id="rId128" Type="http://schemas.openxmlformats.org/officeDocument/2006/relationships/customXml" Target="../ink/ink72.xml"/><Relationship Id="rId335" Type="http://schemas.openxmlformats.org/officeDocument/2006/relationships/image" Target="../media/image179.png"/><Relationship Id="rId5" Type="http://schemas.openxmlformats.org/officeDocument/2006/relationships/image" Target="../media/image14.png"/><Relationship Id="rId181" Type="http://schemas.openxmlformats.org/officeDocument/2006/relationships/image" Target="../media/image102.png"/><Relationship Id="rId237" Type="http://schemas.openxmlformats.org/officeDocument/2006/relationships/image" Target="../media/image130.png"/><Relationship Id="rId279" Type="http://schemas.openxmlformats.org/officeDocument/2006/relationships/image" Target="../media/image151.png"/><Relationship Id="rId43" Type="http://schemas.openxmlformats.org/officeDocument/2006/relationships/image" Target="../media/image33.png"/><Relationship Id="rId139" Type="http://schemas.openxmlformats.org/officeDocument/2006/relationships/image" Target="../media/image81.png"/><Relationship Id="rId290" Type="http://schemas.openxmlformats.org/officeDocument/2006/relationships/customXml" Target="../ink/ink153.xml"/><Relationship Id="rId304" Type="http://schemas.openxmlformats.org/officeDocument/2006/relationships/customXml" Target="../ink/ink160.xml"/><Relationship Id="rId346" Type="http://schemas.openxmlformats.org/officeDocument/2006/relationships/customXml" Target="../ink/ink181.xml"/><Relationship Id="rId85" Type="http://schemas.openxmlformats.org/officeDocument/2006/relationships/image" Target="../media/image54.png"/><Relationship Id="rId150" Type="http://schemas.openxmlformats.org/officeDocument/2006/relationships/customXml" Target="../ink/ink83.xml"/><Relationship Id="rId192" Type="http://schemas.openxmlformats.org/officeDocument/2006/relationships/customXml" Target="../ink/ink104.xml"/><Relationship Id="rId206" Type="http://schemas.openxmlformats.org/officeDocument/2006/relationships/customXml" Target="../ink/ink111.xml"/><Relationship Id="rId248" Type="http://schemas.openxmlformats.org/officeDocument/2006/relationships/customXml" Target="../ink/ink132.xml"/><Relationship Id="rId12" Type="http://schemas.openxmlformats.org/officeDocument/2006/relationships/customXml" Target="../ink/ink14.xml"/><Relationship Id="rId108" Type="http://schemas.openxmlformats.org/officeDocument/2006/relationships/customXml" Target="../ink/ink62.xml"/><Relationship Id="rId315" Type="http://schemas.openxmlformats.org/officeDocument/2006/relationships/image" Target="../media/image169.png"/><Relationship Id="rId357" Type="http://schemas.openxmlformats.org/officeDocument/2006/relationships/image" Target="../media/image190.png"/><Relationship Id="rId54" Type="http://schemas.openxmlformats.org/officeDocument/2006/relationships/customXml" Target="../ink/ink35.xml"/><Relationship Id="rId96" Type="http://schemas.openxmlformats.org/officeDocument/2006/relationships/customXml" Target="../ink/ink56.xml"/><Relationship Id="rId161" Type="http://schemas.openxmlformats.org/officeDocument/2006/relationships/image" Target="../media/image92.png"/><Relationship Id="rId217" Type="http://schemas.openxmlformats.org/officeDocument/2006/relationships/image" Target="../media/image120.png"/><Relationship Id="rId259" Type="http://schemas.openxmlformats.org/officeDocument/2006/relationships/image" Target="../media/image141.png"/><Relationship Id="rId23" Type="http://schemas.openxmlformats.org/officeDocument/2006/relationships/image" Target="../media/image23.png"/><Relationship Id="rId119" Type="http://schemas.openxmlformats.org/officeDocument/2006/relationships/image" Target="../media/image71.png"/><Relationship Id="rId270" Type="http://schemas.openxmlformats.org/officeDocument/2006/relationships/customXml" Target="../ink/ink143.xml"/><Relationship Id="rId326" Type="http://schemas.openxmlformats.org/officeDocument/2006/relationships/customXml" Target="../ink/ink171.xml"/><Relationship Id="rId65" Type="http://schemas.openxmlformats.org/officeDocument/2006/relationships/image" Target="../media/image44.png"/><Relationship Id="rId130" Type="http://schemas.openxmlformats.org/officeDocument/2006/relationships/customXml" Target="../ink/ink73.xml"/><Relationship Id="rId172" Type="http://schemas.openxmlformats.org/officeDocument/2006/relationships/customXml" Target="../ink/ink94.xml"/><Relationship Id="rId228" Type="http://schemas.openxmlformats.org/officeDocument/2006/relationships/customXml" Target="../ink/ink122.xml"/><Relationship Id="rId281" Type="http://schemas.openxmlformats.org/officeDocument/2006/relationships/image" Target="../media/image152.png"/><Relationship Id="rId337" Type="http://schemas.openxmlformats.org/officeDocument/2006/relationships/image" Target="../media/image180.png"/><Relationship Id="rId34" Type="http://schemas.openxmlformats.org/officeDocument/2006/relationships/customXml" Target="../ink/ink25.xml"/><Relationship Id="rId76" Type="http://schemas.openxmlformats.org/officeDocument/2006/relationships/customXml" Target="../ink/ink46.xml"/><Relationship Id="rId141" Type="http://schemas.openxmlformats.org/officeDocument/2006/relationships/image" Target="../media/image82.png"/><Relationship Id="rId7" Type="http://schemas.openxmlformats.org/officeDocument/2006/relationships/image" Target="../media/image15.png"/><Relationship Id="rId183" Type="http://schemas.openxmlformats.org/officeDocument/2006/relationships/image" Target="../media/image103.png"/><Relationship Id="rId239" Type="http://schemas.openxmlformats.org/officeDocument/2006/relationships/image" Target="../media/image131.png"/><Relationship Id="rId250" Type="http://schemas.openxmlformats.org/officeDocument/2006/relationships/customXml" Target="../ink/ink133.xml"/><Relationship Id="rId292" Type="http://schemas.openxmlformats.org/officeDocument/2006/relationships/customXml" Target="../ink/ink154.xml"/><Relationship Id="rId306" Type="http://schemas.openxmlformats.org/officeDocument/2006/relationships/customXml" Target="../ink/ink161.xml"/><Relationship Id="rId45" Type="http://schemas.openxmlformats.org/officeDocument/2006/relationships/image" Target="../media/image34.png"/><Relationship Id="rId87" Type="http://schemas.openxmlformats.org/officeDocument/2006/relationships/image" Target="../media/image55.png"/><Relationship Id="rId110" Type="http://schemas.openxmlformats.org/officeDocument/2006/relationships/customXml" Target="../ink/ink63.xml"/><Relationship Id="rId348" Type="http://schemas.openxmlformats.org/officeDocument/2006/relationships/customXml" Target="../ink/ink182.xml"/><Relationship Id="rId152" Type="http://schemas.openxmlformats.org/officeDocument/2006/relationships/customXml" Target="../ink/ink84.xml"/><Relationship Id="rId194" Type="http://schemas.openxmlformats.org/officeDocument/2006/relationships/customXml" Target="../ink/ink105.xml"/><Relationship Id="rId208" Type="http://schemas.openxmlformats.org/officeDocument/2006/relationships/customXml" Target="../ink/ink112.xml"/><Relationship Id="rId261" Type="http://schemas.openxmlformats.org/officeDocument/2006/relationships/image" Target="../media/image142.png"/><Relationship Id="rId14" Type="http://schemas.openxmlformats.org/officeDocument/2006/relationships/customXml" Target="../ink/ink15.xml"/><Relationship Id="rId56" Type="http://schemas.openxmlformats.org/officeDocument/2006/relationships/customXml" Target="../ink/ink36.xml"/><Relationship Id="rId317" Type="http://schemas.openxmlformats.org/officeDocument/2006/relationships/image" Target="../media/image170.png"/><Relationship Id="rId359" Type="http://schemas.openxmlformats.org/officeDocument/2006/relationships/image" Target="../media/image191.png"/><Relationship Id="rId98" Type="http://schemas.openxmlformats.org/officeDocument/2006/relationships/customXml" Target="../ink/ink57.xml"/><Relationship Id="rId121" Type="http://schemas.openxmlformats.org/officeDocument/2006/relationships/image" Target="../media/image72.png"/><Relationship Id="rId163" Type="http://schemas.openxmlformats.org/officeDocument/2006/relationships/image" Target="../media/image93.png"/><Relationship Id="rId219" Type="http://schemas.openxmlformats.org/officeDocument/2006/relationships/image" Target="../media/image121.png"/><Relationship Id="rId230" Type="http://schemas.openxmlformats.org/officeDocument/2006/relationships/customXml" Target="../ink/ink123.xml"/><Relationship Id="rId25" Type="http://schemas.openxmlformats.org/officeDocument/2006/relationships/image" Target="../media/image24.png"/><Relationship Id="rId46" Type="http://schemas.openxmlformats.org/officeDocument/2006/relationships/customXml" Target="../ink/ink31.xml"/><Relationship Id="rId67" Type="http://schemas.openxmlformats.org/officeDocument/2006/relationships/image" Target="../media/image45.png"/><Relationship Id="rId272" Type="http://schemas.openxmlformats.org/officeDocument/2006/relationships/customXml" Target="../ink/ink144.xml"/><Relationship Id="rId293" Type="http://schemas.openxmlformats.org/officeDocument/2006/relationships/image" Target="../media/image158.png"/><Relationship Id="rId307" Type="http://schemas.openxmlformats.org/officeDocument/2006/relationships/image" Target="../media/image165.png"/><Relationship Id="rId328" Type="http://schemas.openxmlformats.org/officeDocument/2006/relationships/customXml" Target="../ink/ink172.xml"/><Relationship Id="rId349" Type="http://schemas.openxmlformats.org/officeDocument/2006/relationships/image" Target="../media/image186.png"/><Relationship Id="rId88" Type="http://schemas.openxmlformats.org/officeDocument/2006/relationships/customXml" Target="../ink/ink52.xml"/><Relationship Id="rId111" Type="http://schemas.openxmlformats.org/officeDocument/2006/relationships/image" Target="../media/image67.png"/><Relationship Id="rId132" Type="http://schemas.openxmlformats.org/officeDocument/2006/relationships/customXml" Target="../ink/ink74.xml"/><Relationship Id="rId153" Type="http://schemas.openxmlformats.org/officeDocument/2006/relationships/image" Target="../media/image88.png"/><Relationship Id="rId174" Type="http://schemas.openxmlformats.org/officeDocument/2006/relationships/customXml" Target="../ink/ink95.xml"/><Relationship Id="rId195" Type="http://schemas.openxmlformats.org/officeDocument/2006/relationships/image" Target="../media/image109.png"/><Relationship Id="rId209" Type="http://schemas.openxmlformats.org/officeDocument/2006/relationships/image" Target="../media/image116.png"/><Relationship Id="rId220" Type="http://schemas.openxmlformats.org/officeDocument/2006/relationships/customXml" Target="../ink/ink118.xml"/><Relationship Id="rId241" Type="http://schemas.openxmlformats.org/officeDocument/2006/relationships/image" Target="../media/image132.png"/><Relationship Id="rId15" Type="http://schemas.openxmlformats.org/officeDocument/2006/relationships/image" Target="../media/image19.png"/><Relationship Id="rId36" Type="http://schemas.openxmlformats.org/officeDocument/2006/relationships/customXml" Target="../ink/ink26.xml"/><Relationship Id="rId57" Type="http://schemas.openxmlformats.org/officeDocument/2006/relationships/image" Target="../media/image40.png"/><Relationship Id="rId262" Type="http://schemas.openxmlformats.org/officeDocument/2006/relationships/customXml" Target="../ink/ink139.xml"/><Relationship Id="rId283" Type="http://schemas.openxmlformats.org/officeDocument/2006/relationships/image" Target="../media/image153.png"/><Relationship Id="rId318" Type="http://schemas.openxmlformats.org/officeDocument/2006/relationships/customXml" Target="../ink/ink167.xml"/><Relationship Id="rId339" Type="http://schemas.openxmlformats.org/officeDocument/2006/relationships/image" Target="../media/image181.png"/><Relationship Id="rId78" Type="http://schemas.openxmlformats.org/officeDocument/2006/relationships/customXml" Target="../ink/ink47.xml"/><Relationship Id="rId99" Type="http://schemas.openxmlformats.org/officeDocument/2006/relationships/image" Target="../media/image61.png"/><Relationship Id="rId101" Type="http://schemas.openxmlformats.org/officeDocument/2006/relationships/image" Target="../media/image62.png"/><Relationship Id="rId122" Type="http://schemas.openxmlformats.org/officeDocument/2006/relationships/customXml" Target="../ink/ink69.xml"/><Relationship Id="rId143" Type="http://schemas.openxmlformats.org/officeDocument/2006/relationships/image" Target="../media/image83.png"/><Relationship Id="rId164" Type="http://schemas.openxmlformats.org/officeDocument/2006/relationships/customXml" Target="../ink/ink90.xml"/><Relationship Id="rId185" Type="http://schemas.openxmlformats.org/officeDocument/2006/relationships/image" Target="../media/image104.png"/><Relationship Id="rId350" Type="http://schemas.openxmlformats.org/officeDocument/2006/relationships/customXml" Target="../ink/ink183.xml"/><Relationship Id="rId9" Type="http://schemas.openxmlformats.org/officeDocument/2006/relationships/image" Target="../media/image16.png"/><Relationship Id="rId210" Type="http://schemas.openxmlformats.org/officeDocument/2006/relationships/customXml" Target="../ink/ink113.xml"/><Relationship Id="rId26" Type="http://schemas.openxmlformats.org/officeDocument/2006/relationships/customXml" Target="../ink/ink21.xml"/><Relationship Id="rId231" Type="http://schemas.openxmlformats.org/officeDocument/2006/relationships/image" Target="../media/image127.png"/><Relationship Id="rId252" Type="http://schemas.openxmlformats.org/officeDocument/2006/relationships/customXml" Target="../ink/ink134.xml"/><Relationship Id="rId273" Type="http://schemas.openxmlformats.org/officeDocument/2006/relationships/image" Target="../media/image148.png"/><Relationship Id="rId294" Type="http://schemas.openxmlformats.org/officeDocument/2006/relationships/customXml" Target="../ink/ink155.xml"/><Relationship Id="rId308" Type="http://schemas.openxmlformats.org/officeDocument/2006/relationships/customXml" Target="../ink/ink162.xml"/><Relationship Id="rId329" Type="http://schemas.openxmlformats.org/officeDocument/2006/relationships/image" Target="../media/image176.png"/><Relationship Id="rId47" Type="http://schemas.openxmlformats.org/officeDocument/2006/relationships/image" Target="../media/image35.png"/><Relationship Id="rId68" Type="http://schemas.openxmlformats.org/officeDocument/2006/relationships/customXml" Target="../ink/ink42.xml"/><Relationship Id="rId89" Type="http://schemas.openxmlformats.org/officeDocument/2006/relationships/image" Target="../media/image56.png"/><Relationship Id="rId112" Type="http://schemas.openxmlformats.org/officeDocument/2006/relationships/customXml" Target="../ink/ink64.xml"/><Relationship Id="rId133" Type="http://schemas.openxmlformats.org/officeDocument/2006/relationships/image" Target="../media/image78.png"/><Relationship Id="rId154" Type="http://schemas.openxmlformats.org/officeDocument/2006/relationships/customXml" Target="../ink/ink85.xml"/><Relationship Id="rId175" Type="http://schemas.openxmlformats.org/officeDocument/2006/relationships/image" Target="../media/image99.png"/><Relationship Id="rId340" Type="http://schemas.openxmlformats.org/officeDocument/2006/relationships/customXml" Target="../ink/ink178.xml"/><Relationship Id="rId196" Type="http://schemas.openxmlformats.org/officeDocument/2006/relationships/customXml" Target="../ink/ink106.xml"/><Relationship Id="rId200" Type="http://schemas.openxmlformats.org/officeDocument/2006/relationships/customXml" Target="../ink/ink108.xml"/><Relationship Id="rId16" Type="http://schemas.openxmlformats.org/officeDocument/2006/relationships/customXml" Target="../ink/ink16.xml"/><Relationship Id="rId221" Type="http://schemas.openxmlformats.org/officeDocument/2006/relationships/image" Target="../media/image122.png"/><Relationship Id="rId242" Type="http://schemas.openxmlformats.org/officeDocument/2006/relationships/customXml" Target="../ink/ink129.xml"/><Relationship Id="rId263" Type="http://schemas.openxmlformats.org/officeDocument/2006/relationships/image" Target="../media/image143.png"/><Relationship Id="rId284" Type="http://schemas.openxmlformats.org/officeDocument/2006/relationships/customXml" Target="../ink/ink150.xml"/><Relationship Id="rId319" Type="http://schemas.openxmlformats.org/officeDocument/2006/relationships/image" Target="../media/image171.png"/><Relationship Id="rId37" Type="http://schemas.openxmlformats.org/officeDocument/2006/relationships/image" Target="../media/image30.png"/><Relationship Id="rId58" Type="http://schemas.openxmlformats.org/officeDocument/2006/relationships/customXml" Target="../ink/ink37.xml"/><Relationship Id="rId79" Type="http://schemas.openxmlformats.org/officeDocument/2006/relationships/image" Target="../media/image51.png"/><Relationship Id="rId102" Type="http://schemas.openxmlformats.org/officeDocument/2006/relationships/customXml" Target="../ink/ink59.xml"/><Relationship Id="rId123" Type="http://schemas.openxmlformats.org/officeDocument/2006/relationships/image" Target="../media/image73.png"/><Relationship Id="rId144" Type="http://schemas.openxmlformats.org/officeDocument/2006/relationships/customXml" Target="../ink/ink80.xml"/><Relationship Id="rId330" Type="http://schemas.openxmlformats.org/officeDocument/2006/relationships/customXml" Target="../ink/ink173.xml"/><Relationship Id="rId90" Type="http://schemas.openxmlformats.org/officeDocument/2006/relationships/customXml" Target="../ink/ink53.xml"/><Relationship Id="rId165" Type="http://schemas.openxmlformats.org/officeDocument/2006/relationships/image" Target="../media/image94.png"/><Relationship Id="rId186" Type="http://schemas.openxmlformats.org/officeDocument/2006/relationships/customXml" Target="../ink/ink101.xml"/><Relationship Id="rId351" Type="http://schemas.openxmlformats.org/officeDocument/2006/relationships/image" Target="../media/image187.png"/><Relationship Id="rId211" Type="http://schemas.openxmlformats.org/officeDocument/2006/relationships/image" Target="../media/image117.png"/><Relationship Id="rId232" Type="http://schemas.openxmlformats.org/officeDocument/2006/relationships/customXml" Target="../ink/ink124.xml"/><Relationship Id="rId253" Type="http://schemas.openxmlformats.org/officeDocument/2006/relationships/image" Target="../media/image138.png"/><Relationship Id="rId274" Type="http://schemas.openxmlformats.org/officeDocument/2006/relationships/customXml" Target="../ink/ink145.xml"/><Relationship Id="rId295" Type="http://schemas.openxmlformats.org/officeDocument/2006/relationships/image" Target="../media/image159.png"/><Relationship Id="rId309" Type="http://schemas.openxmlformats.org/officeDocument/2006/relationships/image" Target="../media/image166.png"/><Relationship Id="rId27" Type="http://schemas.openxmlformats.org/officeDocument/2006/relationships/image" Target="../media/image25.png"/><Relationship Id="rId48" Type="http://schemas.openxmlformats.org/officeDocument/2006/relationships/customXml" Target="../ink/ink32.xml"/><Relationship Id="rId69" Type="http://schemas.openxmlformats.org/officeDocument/2006/relationships/image" Target="../media/image46.png"/><Relationship Id="rId113" Type="http://schemas.openxmlformats.org/officeDocument/2006/relationships/image" Target="../media/image68.png"/><Relationship Id="rId134" Type="http://schemas.openxmlformats.org/officeDocument/2006/relationships/customXml" Target="../ink/ink75.xml"/><Relationship Id="rId320" Type="http://schemas.openxmlformats.org/officeDocument/2006/relationships/customXml" Target="../ink/ink168.xml"/><Relationship Id="rId80" Type="http://schemas.openxmlformats.org/officeDocument/2006/relationships/customXml" Target="../ink/ink48.xml"/><Relationship Id="rId155" Type="http://schemas.openxmlformats.org/officeDocument/2006/relationships/image" Target="../media/image89.png"/><Relationship Id="rId176" Type="http://schemas.openxmlformats.org/officeDocument/2006/relationships/customXml" Target="../ink/ink96.xml"/><Relationship Id="rId197" Type="http://schemas.openxmlformats.org/officeDocument/2006/relationships/image" Target="../media/image110.png"/><Relationship Id="rId341" Type="http://schemas.openxmlformats.org/officeDocument/2006/relationships/image" Target="../media/image182.png"/><Relationship Id="rId201" Type="http://schemas.openxmlformats.org/officeDocument/2006/relationships/image" Target="../media/image112.png"/><Relationship Id="rId222" Type="http://schemas.openxmlformats.org/officeDocument/2006/relationships/customXml" Target="../ink/ink119.xml"/><Relationship Id="rId243" Type="http://schemas.openxmlformats.org/officeDocument/2006/relationships/image" Target="../media/image133.png"/><Relationship Id="rId264" Type="http://schemas.openxmlformats.org/officeDocument/2006/relationships/customXml" Target="../ink/ink140.xml"/><Relationship Id="rId285" Type="http://schemas.openxmlformats.org/officeDocument/2006/relationships/image" Target="../media/image154.png"/><Relationship Id="rId17" Type="http://schemas.openxmlformats.org/officeDocument/2006/relationships/image" Target="../media/image20.png"/><Relationship Id="rId38" Type="http://schemas.openxmlformats.org/officeDocument/2006/relationships/customXml" Target="../ink/ink27.xml"/><Relationship Id="rId59" Type="http://schemas.openxmlformats.org/officeDocument/2006/relationships/image" Target="../media/image41.png"/><Relationship Id="rId103" Type="http://schemas.openxmlformats.org/officeDocument/2006/relationships/image" Target="../media/image63.png"/><Relationship Id="rId124" Type="http://schemas.openxmlformats.org/officeDocument/2006/relationships/customXml" Target="../ink/ink70.xml"/><Relationship Id="rId310" Type="http://schemas.openxmlformats.org/officeDocument/2006/relationships/customXml" Target="../ink/ink163.xml"/><Relationship Id="rId70" Type="http://schemas.openxmlformats.org/officeDocument/2006/relationships/customXml" Target="../ink/ink43.xml"/><Relationship Id="rId91" Type="http://schemas.openxmlformats.org/officeDocument/2006/relationships/image" Target="../media/image57.png"/><Relationship Id="rId145" Type="http://schemas.openxmlformats.org/officeDocument/2006/relationships/image" Target="../media/image84.png"/><Relationship Id="rId166" Type="http://schemas.openxmlformats.org/officeDocument/2006/relationships/customXml" Target="../ink/ink91.xml"/><Relationship Id="rId187" Type="http://schemas.openxmlformats.org/officeDocument/2006/relationships/image" Target="../media/image105.png"/><Relationship Id="rId331" Type="http://schemas.openxmlformats.org/officeDocument/2006/relationships/image" Target="../media/image177.png"/><Relationship Id="rId352" Type="http://schemas.openxmlformats.org/officeDocument/2006/relationships/customXml" Target="../ink/ink184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14.xml"/><Relationship Id="rId233" Type="http://schemas.openxmlformats.org/officeDocument/2006/relationships/image" Target="../media/image128.png"/><Relationship Id="rId254" Type="http://schemas.openxmlformats.org/officeDocument/2006/relationships/customXml" Target="../ink/ink135.xml"/><Relationship Id="rId28" Type="http://schemas.openxmlformats.org/officeDocument/2006/relationships/customXml" Target="../ink/ink22.xml"/><Relationship Id="rId49" Type="http://schemas.openxmlformats.org/officeDocument/2006/relationships/image" Target="../media/image36.png"/><Relationship Id="rId114" Type="http://schemas.openxmlformats.org/officeDocument/2006/relationships/customXml" Target="../ink/ink65.xml"/><Relationship Id="rId275" Type="http://schemas.openxmlformats.org/officeDocument/2006/relationships/image" Target="../media/image149.png"/><Relationship Id="rId296" Type="http://schemas.openxmlformats.org/officeDocument/2006/relationships/customXml" Target="../ink/ink156.xml"/><Relationship Id="rId300" Type="http://schemas.openxmlformats.org/officeDocument/2006/relationships/customXml" Target="../ink/ink158.xml"/><Relationship Id="rId60" Type="http://schemas.openxmlformats.org/officeDocument/2006/relationships/customXml" Target="../ink/ink38.xml"/><Relationship Id="rId81" Type="http://schemas.openxmlformats.org/officeDocument/2006/relationships/image" Target="../media/image52.png"/><Relationship Id="rId135" Type="http://schemas.openxmlformats.org/officeDocument/2006/relationships/image" Target="../media/image79.png"/><Relationship Id="rId156" Type="http://schemas.openxmlformats.org/officeDocument/2006/relationships/customXml" Target="../ink/ink86.xml"/><Relationship Id="rId177" Type="http://schemas.openxmlformats.org/officeDocument/2006/relationships/image" Target="../media/image100.png"/><Relationship Id="rId198" Type="http://schemas.openxmlformats.org/officeDocument/2006/relationships/customXml" Target="../ink/ink107.xml"/><Relationship Id="rId321" Type="http://schemas.openxmlformats.org/officeDocument/2006/relationships/image" Target="../media/image172.png"/><Relationship Id="rId342" Type="http://schemas.openxmlformats.org/officeDocument/2006/relationships/customXml" Target="../ink/ink179.xml"/><Relationship Id="rId202" Type="http://schemas.openxmlformats.org/officeDocument/2006/relationships/customXml" Target="../ink/ink109.xml"/><Relationship Id="rId223" Type="http://schemas.openxmlformats.org/officeDocument/2006/relationships/image" Target="../media/image123.png"/><Relationship Id="rId244" Type="http://schemas.openxmlformats.org/officeDocument/2006/relationships/customXml" Target="../ink/ink130.xml"/><Relationship Id="rId18" Type="http://schemas.openxmlformats.org/officeDocument/2006/relationships/customXml" Target="../ink/ink17.xml"/><Relationship Id="rId39" Type="http://schemas.openxmlformats.org/officeDocument/2006/relationships/image" Target="../media/image31.png"/><Relationship Id="rId265" Type="http://schemas.openxmlformats.org/officeDocument/2006/relationships/image" Target="../media/image144.png"/><Relationship Id="rId286" Type="http://schemas.openxmlformats.org/officeDocument/2006/relationships/customXml" Target="../ink/ink151.xml"/><Relationship Id="rId50" Type="http://schemas.openxmlformats.org/officeDocument/2006/relationships/customXml" Target="../ink/ink33.xml"/><Relationship Id="rId104" Type="http://schemas.openxmlformats.org/officeDocument/2006/relationships/customXml" Target="../ink/ink60.xml"/><Relationship Id="rId125" Type="http://schemas.openxmlformats.org/officeDocument/2006/relationships/image" Target="../media/image74.png"/><Relationship Id="rId146" Type="http://schemas.openxmlformats.org/officeDocument/2006/relationships/customXml" Target="../ink/ink81.xml"/><Relationship Id="rId167" Type="http://schemas.openxmlformats.org/officeDocument/2006/relationships/image" Target="../media/image95.png"/><Relationship Id="rId188" Type="http://schemas.openxmlformats.org/officeDocument/2006/relationships/customXml" Target="../ink/ink102.xml"/><Relationship Id="rId311" Type="http://schemas.openxmlformats.org/officeDocument/2006/relationships/image" Target="../media/image167.png"/><Relationship Id="rId332" Type="http://schemas.openxmlformats.org/officeDocument/2006/relationships/customXml" Target="../ink/ink174.xml"/><Relationship Id="rId353" Type="http://schemas.openxmlformats.org/officeDocument/2006/relationships/image" Target="../media/image188.png"/><Relationship Id="rId71" Type="http://schemas.openxmlformats.org/officeDocument/2006/relationships/image" Target="../media/image47.png"/><Relationship Id="rId92" Type="http://schemas.openxmlformats.org/officeDocument/2006/relationships/customXml" Target="../ink/ink54.xml"/><Relationship Id="rId213" Type="http://schemas.openxmlformats.org/officeDocument/2006/relationships/image" Target="../media/image118.png"/><Relationship Id="rId234" Type="http://schemas.openxmlformats.org/officeDocument/2006/relationships/customXml" Target="../ink/ink125.xml"/><Relationship Id="rId2" Type="http://schemas.openxmlformats.org/officeDocument/2006/relationships/image" Target="../media/image13.png"/><Relationship Id="rId29" Type="http://schemas.openxmlformats.org/officeDocument/2006/relationships/image" Target="../media/image26.png"/><Relationship Id="rId255" Type="http://schemas.openxmlformats.org/officeDocument/2006/relationships/image" Target="../media/image139.png"/><Relationship Id="rId276" Type="http://schemas.openxmlformats.org/officeDocument/2006/relationships/customXml" Target="../ink/ink146.xml"/><Relationship Id="rId297" Type="http://schemas.openxmlformats.org/officeDocument/2006/relationships/image" Target="../media/image160.png"/><Relationship Id="rId40" Type="http://schemas.openxmlformats.org/officeDocument/2006/relationships/customXml" Target="../ink/ink28.xml"/><Relationship Id="rId115" Type="http://schemas.openxmlformats.org/officeDocument/2006/relationships/image" Target="../media/image69.png"/><Relationship Id="rId136" Type="http://schemas.openxmlformats.org/officeDocument/2006/relationships/customXml" Target="../ink/ink76.xml"/><Relationship Id="rId157" Type="http://schemas.openxmlformats.org/officeDocument/2006/relationships/image" Target="../media/image90.png"/><Relationship Id="rId178" Type="http://schemas.openxmlformats.org/officeDocument/2006/relationships/customXml" Target="../ink/ink97.xml"/><Relationship Id="rId301" Type="http://schemas.openxmlformats.org/officeDocument/2006/relationships/image" Target="../media/image162.png"/><Relationship Id="rId322" Type="http://schemas.openxmlformats.org/officeDocument/2006/relationships/customXml" Target="../ink/ink169.xml"/><Relationship Id="rId343" Type="http://schemas.openxmlformats.org/officeDocument/2006/relationships/image" Target="../media/image183.png"/><Relationship Id="rId61" Type="http://schemas.openxmlformats.org/officeDocument/2006/relationships/image" Target="../media/image42.png"/><Relationship Id="rId82" Type="http://schemas.openxmlformats.org/officeDocument/2006/relationships/customXml" Target="../ink/ink49.xml"/><Relationship Id="rId199" Type="http://schemas.openxmlformats.org/officeDocument/2006/relationships/image" Target="../media/image111.png"/><Relationship Id="rId203" Type="http://schemas.openxmlformats.org/officeDocument/2006/relationships/image" Target="../media/image113.png"/><Relationship Id="rId19" Type="http://schemas.openxmlformats.org/officeDocument/2006/relationships/image" Target="../media/image21.png"/><Relationship Id="rId224" Type="http://schemas.openxmlformats.org/officeDocument/2006/relationships/customXml" Target="../ink/ink120.xml"/><Relationship Id="rId245" Type="http://schemas.openxmlformats.org/officeDocument/2006/relationships/image" Target="../media/image134.png"/><Relationship Id="rId266" Type="http://schemas.openxmlformats.org/officeDocument/2006/relationships/customXml" Target="../ink/ink141.xml"/><Relationship Id="rId287" Type="http://schemas.openxmlformats.org/officeDocument/2006/relationships/image" Target="../media/image155.png"/><Relationship Id="rId30" Type="http://schemas.openxmlformats.org/officeDocument/2006/relationships/customXml" Target="../ink/ink23.xml"/><Relationship Id="rId105" Type="http://schemas.openxmlformats.org/officeDocument/2006/relationships/image" Target="../media/image64.png"/><Relationship Id="rId126" Type="http://schemas.openxmlformats.org/officeDocument/2006/relationships/customXml" Target="../ink/ink71.xml"/><Relationship Id="rId147" Type="http://schemas.openxmlformats.org/officeDocument/2006/relationships/image" Target="../media/image85.png"/><Relationship Id="rId168" Type="http://schemas.openxmlformats.org/officeDocument/2006/relationships/customXml" Target="../ink/ink92.xml"/><Relationship Id="rId312" Type="http://schemas.openxmlformats.org/officeDocument/2006/relationships/customXml" Target="../ink/ink164.xml"/><Relationship Id="rId333" Type="http://schemas.openxmlformats.org/officeDocument/2006/relationships/image" Target="../media/image178.png"/><Relationship Id="rId354" Type="http://schemas.openxmlformats.org/officeDocument/2006/relationships/customXml" Target="../ink/ink185.xml"/><Relationship Id="rId51" Type="http://schemas.openxmlformats.org/officeDocument/2006/relationships/image" Target="../media/image37.png"/><Relationship Id="rId72" Type="http://schemas.openxmlformats.org/officeDocument/2006/relationships/customXml" Target="../ink/ink44.xml"/><Relationship Id="rId93" Type="http://schemas.openxmlformats.org/officeDocument/2006/relationships/image" Target="../media/image58.png"/><Relationship Id="rId189" Type="http://schemas.openxmlformats.org/officeDocument/2006/relationships/image" Target="../media/image106.png"/><Relationship Id="rId3" Type="http://schemas.microsoft.com/office/2007/relationships/hdphoto" Target="../media/hdphoto1.wdp"/><Relationship Id="rId214" Type="http://schemas.openxmlformats.org/officeDocument/2006/relationships/customXml" Target="../ink/ink115.xml"/><Relationship Id="rId235" Type="http://schemas.openxmlformats.org/officeDocument/2006/relationships/image" Target="../media/image129.png"/><Relationship Id="rId256" Type="http://schemas.openxmlformats.org/officeDocument/2006/relationships/customXml" Target="../ink/ink136.xml"/><Relationship Id="rId277" Type="http://schemas.openxmlformats.org/officeDocument/2006/relationships/image" Target="../media/image150.png"/><Relationship Id="rId298" Type="http://schemas.openxmlformats.org/officeDocument/2006/relationships/customXml" Target="../ink/ink157.xml"/><Relationship Id="rId116" Type="http://schemas.openxmlformats.org/officeDocument/2006/relationships/customXml" Target="../ink/ink66.xml"/><Relationship Id="rId137" Type="http://schemas.openxmlformats.org/officeDocument/2006/relationships/image" Target="../media/image80.png"/><Relationship Id="rId158" Type="http://schemas.openxmlformats.org/officeDocument/2006/relationships/customXml" Target="../ink/ink87.xml"/><Relationship Id="rId302" Type="http://schemas.openxmlformats.org/officeDocument/2006/relationships/customXml" Target="../ink/ink159.xml"/><Relationship Id="rId323" Type="http://schemas.openxmlformats.org/officeDocument/2006/relationships/image" Target="../media/image173.png"/><Relationship Id="rId344" Type="http://schemas.openxmlformats.org/officeDocument/2006/relationships/customXml" Target="../ink/ink180.xml"/><Relationship Id="rId20" Type="http://schemas.openxmlformats.org/officeDocument/2006/relationships/customXml" Target="../ink/ink18.xml"/><Relationship Id="rId41" Type="http://schemas.openxmlformats.org/officeDocument/2006/relationships/image" Target="../media/image32.png"/><Relationship Id="rId62" Type="http://schemas.openxmlformats.org/officeDocument/2006/relationships/customXml" Target="../ink/ink39.xml"/><Relationship Id="rId83" Type="http://schemas.openxmlformats.org/officeDocument/2006/relationships/image" Target="../media/image53.png"/><Relationship Id="rId179" Type="http://schemas.openxmlformats.org/officeDocument/2006/relationships/image" Target="../media/image101.png"/><Relationship Id="rId190" Type="http://schemas.openxmlformats.org/officeDocument/2006/relationships/customXml" Target="../ink/ink103.xml"/><Relationship Id="rId204" Type="http://schemas.openxmlformats.org/officeDocument/2006/relationships/customXml" Target="../ink/ink110.xml"/><Relationship Id="rId225" Type="http://schemas.openxmlformats.org/officeDocument/2006/relationships/image" Target="../media/image124.png"/><Relationship Id="rId246" Type="http://schemas.openxmlformats.org/officeDocument/2006/relationships/customXml" Target="../ink/ink131.xml"/><Relationship Id="rId267" Type="http://schemas.openxmlformats.org/officeDocument/2006/relationships/image" Target="../media/image145.png"/><Relationship Id="rId288" Type="http://schemas.openxmlformats.org/officeDocument/2006/relationships/customXml" Target="../ink/ink152.xml"/><Relationship Id="rId106" Type="http://schemas.openxmlformats.org/officeDocument/2006/relationships/customXml" Target="../ink/ink61.xml"/><Relationship Id="rId127" Type="http://schemas.openxmlformats.org/officeDocument/2006/relationships/image" Target="../media/image75.png"/><Relationship Id="rId313" Type="http://schemas.openxmlformats.org/officeDocument/2006/relationships/image" Target="../media/image168.png"/><Relationship Id="rId10" Type="http://schemas.openxmlformats.org/officeDocument/2006/relationships/customXml" Target="../ink/ink13.xml"/><Relationship Id="rId31" Type="http://schemas.openxmlformats.org/officeDocument/2006/relationships/image" Target="../media/image27.png"/><Relationship Id="rId52" Type="http://schemas.openxmlformats.org/officeDocument/2006/relationships/customXml" Target="../ink/ink34.xml"/><Relationship Id="rId73" Type="http://schemas.openxmlformats.org/officeDocument/2006/relationships/image" Target="../media/image48.png"/><Relationship Id="rId94" Type="http://schemas.openxmlformats.org/officeDocument/2006/relationships/customXml" Target="../ink/ink55.xml"/><Relationship Id="rId148" Type="http://schemas.openxmlformats.org/officeDocument/2006/relationships/customXml" Target="../ink/ink82.xml"/><Relationship Id="rId169" Type="http://schemas.openxmlformats.org/officeDocument/2006/relationships/image" Target="../media/image96.png"/><Relationship Id="rId334" Type="http://schemas.openxmlformats.org/officeDocument/2006/relationships/customXml" Target="../ink/ink175.xml"/><Relationship Id="rId355" Type="http://schemas.openxmlformats.org/officeDocument/2006/relationships/image" Target="../media/image189.png"/><Relationship Id="rId4" Type="http://schemas.openxmlformats.org/officeDocument/2006/relationships/customXml" Target="../ink/ink10.xml"/><Relationship Id="rId180" Type="http://schemas.openxmlformats.org/officeDocument/2006/relationships/customXml" Target="../ink/ink98.xml"/><Relationship Id="rId215" Type="http://schemas.openxmlformats.org/officeDocument/2006/relationships/image" Target="../media/image119.png"/><Relationship Id="rId236" Type="http://schemas.openxmlformats.org/officeDocument/2006/relationships/customXml" Target="../ink/ink126.xml"/><Relationship Id="rId257" Type="http://schemas.openxmlformats.org/officeDocument/2006/relationships/image" Target="../media/image140.png"/><Relationship Id="rId278" Type="http://schemas.openxmlformats.org/officeDocument/2006/relationships/customXml" Target="../ink/ink147.xml"/><Relationship Id="rId303" Type="http://schemas.openxmlformats.org/officeDocument/2006/relationships/image" Target="../media/image163.png"/><Relationship Id="rId42" Type="http://schemas.openxmlformats.org/officeDocument/2006/relationships/customXml" Target="../ink/ink29.xml"/><Relationship Id="rId84" Type="http://schemas.openxmlformats.org/officeDocument/2006/relationships/customXml" Target="../ink/ink50.xml"/><Relationship Id="rId138" Type="http://schemas.openxmlformats.org/officeDocument/2006/relationships/customXml" Target="../ink/ink77.xml"/><Relationship Id="rId345" Type="http://schemas.openxmlformats.org/officeDocument/2006/relationships/image" Target="../media/image184.png"/><Relationship Id="rId191" Type="http://schemas.openxmlformats.org/officeDocument/2006/relationships/image" Target="../media/image107.png"/><Relationship Id="rId205" Type="http://schemas.openxmlformats.org/officeDocument/2006/relationships/image" Target="../media/image114.png"/><Relationship Id="rId247" Type="http://schemas.openxmlformats.org/officeDocument/2006/relationships/image" Target="../media/image135.png"/><Relationship Id="rId107" Type="http://schemas.openxmlformats.org/officeDocument/2006/relationships/image" Target="../media/image65.png"/><Relationship Id="rId289" Type="http://schemas.openxmlformats.org/officeDocument/2006/relationships/image" Target="../media/image156.png"/><Relationship Id="rId11" Type="http://schemas.openxmlformats.org/officeDocument/2006/relationships/image" Target="../media/image17.png"/><Relationship Id="rId53" Type="http://schemas.openxmlformats.org/officeDocument/2006/relationships/image" Target="../media/image38.png"/><Relationship Id="rId149" Type="http://schemas.openxmlformats.org/officeDocument/2006/relationships/image" Target="../media/image86.png"/><Relationship Id="rId314" Type="http://schemas.openxmlformats.org/officeDocument/2006/relationships/customXml" Target="../ink/ink165.xml"/><Relationship Id="rId356" Type="http://schemas.openxmlformats.org/officeDocument/2006/relationships/customXml" Target="../ink/ink186.xml"/><Relationship Id="rId95" Type="http://schemas.openxmlformats.org/officeDocument/2006/relationships/image" Target="../media/image59.png"/><Relationship Id="rId160" Type="http://schemas.openxmlformats.org/officeDocument/2006/relationships/customXml" Target="../ink/ink88.xml"/><Relationship Id="rId216" Type="http://schemas.openxmlformats.org/officeDocument/2006/relationships/customXml" Target="../ink/ink116.xml"/><Relationship Id="rId258" Type="http://schemas.openxmlformats.org/officeDocument/2006/relationships/customXml" Target="../ink/ink137.xml"/><Relationship Id="rId22" Type="http://schemas.openxmlformats.org/officeDocument/2006/relationships/customXml" Target="../ink/ink19.xml"/><Relationship Id="rId64" Type="http://schemas.openxmlformats.org/officeDocument/2006/relationships/customXml" Target="../ink/ink40.xml"/><Relationship Id="rId118" Type="http://schemas.openxmlformats.org/officeDocument/2006/relationships/customXml" Target="../ink/ink67.xml"/><Relationship Id="rId325" Type="http://schemas.openxmlformats.org/officeDocument/2006/relationships/image" Target="../media/image174.png"/><Relationship Id="rId171" Type="http://schemas.openxmlformats.org/officeDocument/2006/relationships/image" Target="../media/image97.png"/><Relationship Id="rId227" Type="http://schemas.openxmlformats.org/officeDocument/2006/relationships/image" Target="../media/image125.png"/><Relationship Id="rId269" Type="http://schemas.openxmlformats.org/officeDocument/2006/relationships/image" Target="../media/image146.png"/><Relationship Id="rId33" Type="http://schemas.openxmlformats.org/officeDocument/2006/relationships/image" Target="../media/image28.png"/><Relationship Id="rId129" Type="http://schemas.openxmlformats.org/officeDocument/2006/relationships/image" Target="../media/image76.png"/><Relationship Id="rId280" Type="http://schemas.openxmlformats.org/officeDocument/2006/relationships/customXml" Target="../ink/ink148.xml"/><Relationship Id="rId336" Type="http://schemas.openxmlformats.org/officeDocument/2006/relationships/customXml" Target="../ink/ink176.xml"/><Relationship Id="rId75" Type="http://schemas.openxmlformats.org/officeDocument/2006/relationships/image" Target="../media/image49.png"/><Relationship Id="rId140" Type="http://schemas.openxmlformats.org/officeDocument/2006/relationships/customXml" Target="../ink/ink78.xml"/><Relationship Id="rId182" Type="http://schemas.openxmlformats.org/officeDocument/2006/relationships/customXml" Target="../ink/ink99.xml"/><Relationship Id="rId6" Type="http://schemas.openxmlformats.org/officeDocument/2006/relationships/customXml" Target="../ink/ink11.xml"/><Relationship Id="rId238" Type="http://schemas.openxmlformats.org/officeDocument/2006/relationships/customXml" Target="../ink/ink127.xml"/><Relationship Id="rId291" Type="http://schemas.openxmlformats.org/officeDocument/2006/relationships/image" Target="../media/image157.png"/><Relationship Id="rId305" Type="http://schemas.openxmlformats.org/officeDocument/2006/relationships/image" Target="../media/image164.png"/><Relationship Id="rId347" Type="http://schemas.openxmlformats.org/officeDocument/2006/relationships/image" Target="../media/image185.png"/><Relationship Id="rId44" Type="http://schemas.openxmlformats.org/officeDocument/2006/relationships/customXml" Target="../ink/ink30.xml"/><Relationship Id="rId86" Type="http://schemas.openxmlformats.org/officeDocument/2006/relationships/customXml" Target="../ink/ink51.xml"/><Relationship Id="rId151" Type="http://schemas.openxmlformats.org/officeDocument/2006/relationships/image" Target="../media/image87.png"/><Relationship Id="rId193" Type="http://schemas.openxmlformats.org/officeDocument/2006/relationships/image" Target="../media/image108.png"/><Relationship Id="rId207" Type="http://schemas.openxmlformats.org/officeDocument/2006/relationships/image" Target="../media/image115.png"/><Relationship Id="rId249" Type="http://schemas.openxmlformats.org/officeDocument/2006/relationships/image" Target="../media/image136.png"/><Relationship Id="rId13" Type="http://schemas.openxmlformats.org/officeDocument/2006/relationships/image" Target="../media/image18.png"/><Relationship Id="rId109" Type="http://schemas.openxmlformats.org/officeDocument/2006/relationships/image" Target="../media/image66.png"/><Relationship Id="rId260" Type="http://schemas.openxmlformats.org/officeDocument/2006/relationships/customXml" Target="../ink/ink138.xml"/><Relationship Id="rId316" Type="http://schemas.openxmlformats.org/officeDocument/2006/relationships/customXml" Target="../ink/ink166.xml"/><Relationship Id="rId55" Type="http://schemas.openxmlformats.org/officeDocument/2006/relationships/image" Target="../media/image39.png"/><Relationship Id="rId97" Type="http://schemas.openxmlformats.org/officeDocument/2006/relationships/image" Target="../media/image60.png"/><Relationship Id="rId120" Type="http://schemas.openxmlformats.org/officeDocument/2006/relationships/customXml" Target="../ink/ink68.xml"/><Relationship Id="rId358" Type="http://schemas.openxmlformats.org/officeDocument/2006/relationships/customXml" Target="../ink/ink187.xml"/><Relationship Id="rId162" Type="http://schemas.openxmlformats.org/officeDocument/2006/relationships/customXml" Target="../ink/ink89.xml"/><Relationship Id="rId218" Type="http://schemas.openxmlformats.org/officeDocument/2006/relationships/customXml" Target="../ink/ink117.xml"/><Relationship Id="rId271" Type="http://schemas.openxmlformats.org/officeDocument/2006/relationships/image" Target="../media/image147.png"/><Relationship Id="rId24" Type="http://schemas.openxmlformats.org/officeDocument/2006/relationships/customXml" Target="../ink/ink20.xml"/><Relationship Id="rId66" Type="http://schemas.openxmlformats.org/officeDocument/2006/relationships/customXml" Target="../ink/ink41.xml"/><Relationship Id="rId131" Type="http://schemas.openxmlformats.org/officeDocument/2006/relationships/image" Target="../media/image77.png"/><Relationship Id="rId327" Type="http://schemas.openxmlformats.org/officeDocument/2006/relationships/image" Target="../media/image175.png"/><Relationship Id="rId173" Type="http://schemas.openxmlformats.org/officeDocument/2006/relationships/image" Target="../media/image98.png"/><Relationship Id="rId229" Type="http://schemas.openxmlformats.org/officeDocument/2006/relationships/image" Target="../media/image126.png"/><Relationship Id="rId240" Type="http://schemas.openxmlformats.org/officeDocument/2006/relationships/customXml" Target="../ink/ink128.xml"/><Relationship Id="rId35" Type="http://schemas.openxmlformats.org/officeDocument/2006/relationships/image" Target="../media/image29.png"/><Relationship Id="rId77" Type="http://schemas.openxmlformats.org/officeDocument/2006/relationships/image" Target="../media/image50.png"/><Relationship Id="rId100" Type="http://schemas.openxmlformats.org/officeDocument/2006/relationships/customXml" Target="../ink/ink58.xml"/><Relationship Id="rId282" Type="http://schemas.openxmlformats.org/officeDocument/2006/relationships/customXml" Target="../ink/ink149.xml"/><Relationship Id="rId338" Type="http://schemas.openxmlformats.org/officeDocument/2006/relationships/customXml" Target="../ink/ink177.xml"/><Relationship Id="rId8" Type="http://schemas.openxmlformats.org/officeDocument/2006/relationships/customXml" Target="../ink/ink12.xml"/><Relationship Id="rId142" Type="http://schemas.openxmlformats.org/officeDocument/2006/relationships/customXml" Target="../ink/ink79.xml"/><Relationship Id="rId184" Type="http://schemas.openxmlformats.org/officeDocument/2006/relationships/customXml" Target="../ink/ink100.xml"/><Relationship Id="rId251" Type="http://schemas.openxmlformats.org/officeDocument/2006/relationships/image" Target="../media/image137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9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9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31.xml"/><Relationship Id="rId21" Type="http://schemas.openxmlformats.org/officeDocument/2006/relationships/image" Target="../media/image1503.png"/><Relationship Id="rId42" Type="http://schemas.openxmlformats.org/officeDocument/2006/relationships/customXml" Target="../ink/ink1939.xml"/><Relationship Id="rId47" Type="http://schemas.openxmlformats.org/officeDocument/2006/relationships/image" Target="../media/image1516.png"/><Relationship Id="rId63" Type="http://schemas.openxmlformats.org/officeDocument/2006/relationships/image" Target="../media/image1524.png"/><Relationship Id="rId68" Type="http://schemas.openxmlformats.org/officeDocument/2006/relationships/customXml" Target="../ink/ink1952.xml"/><Relationship Id="rId16" Type="http://schemas.openxmlformats.org/officeDocument/2006/relationships/customXml" Target="../ink/ink1926.xml"/><Relationship Id="rId11" Type="http://schemas.openxmlformats.org/officeDocument/2006/relationships/image" Target="../media/image1498.png"/><Relationship Id="rId32" Type="http://schemas.openxmlformats.org/officeDocument/2006/relationships/customXml" Target="../ink/ink1934.xml"/><Relationship Id="rId37" Type="http://schemas.openxmlformats.org/officeDocument/2006/relationships/image" Target="../media/image1511.png"/><Relationship Id="rId53" Type="http://schemas.openxmlformats.org/officeDocument/2006/relationships/image" Target="../media/image1519.png"/><Relationship Id="rId58" Type="http://schemas.openxmlformats.org/officeDocument/2006/relationships/customXml" Target="../ink/ink1947.xml"/><Relationship Id="rId74" Type="http://schemas.openxmlformats.org/officeDocument/2006/relationships/customXml" Target="../ink/ink1955.xml"/><Relationship Id="rId79" Type="http://schemas.openxmlformats.org/officeDocument/2006/relationships/image" Target="../media/image1532.png"/><Relationship Id="rId5" Type="http://schemas.openxmlformats.org/officeDocument/2006/relationships/image" Target="../media/image1495.png"/><Relationship Id="rId61" Type="http://schemas.openxmlformats.org/officeDocument/2006/relationships/image" Target="../media/image1523.png"/><Relationship Id="rId82" Type="http://schemas.openxmlformats.org/officeDocument/2006/relationships/customXml" Target="../ink/ink1959.xml"/><Relationship Id="rId19" Type="http://schemas.openxmlformats.org/officeDocument/2006/relationships/image" Target="../media/image1502.png"/><Relationship Id="rId14" Type="http://schemas.openxmlformats.org/officeDocument/2006/relationships/customXml" Target="../ink/ink1925.xml"/><Relationship Id="rId22" Type="http://schemas.openxmlformats.org/officeDocument/2006/relationships/customXml" Target="../ink/ink1929.xml"/><Relationship Id="rId27" Type="http://schemas.openxmlformats.org/officeDocument/2006/relationships/image" Target="../media/image1506.png"/><Relationship Id="rId30" Type="http://schemas.openxmlformats.org/officeDocument/2006/relationships/customXml" Target="../ink/ink1933.xml"/><Relationship Id="rId35" Type="http://schemas.openxmlformats.org/officeDocument/2006/relationships/image" Target="../media/image1510.png"/><Relationship Id="rId43" Type="http://schemas.openxmlformats.org/officeDocument/2006/relationships/image" Target="../media/image1514.png"/><Relationship Id="rId48" Type="http://schemas.openxmlformats.org/officeDocument/2006/relationships/customXml" Target="../ink/ink1942.xml"/><Relationship Id="rId56" Type="http://schemas.openxmlformats.org/officeDocument/2006/relationships/customXml" Target="../ink/ink1946.xml"/><Relationship Id="rId64" Type="http://schemas.openxmlformats.org/officeDocument/2006/relationships/customXml" Target="../ink/ink1950.xml"/><Relationship Id="rId69" Type="http://schemas.openxmlformats.org/officeDocument/2006/relationships/image" Target="../media/image1527.png"/><Relationship Id="rId77" Type="http://schemas.openxmlformats.org/officeDocument/2006/relationships/image" Target="../media/image1531.png"/><Relationship Id="rId8" Type="http://schemas.openxmlformats.org/officeDocument/2006/relationships/customXml" Target="../ink/ink1922.xml"/><Relationship Id="rId51" Type="http://schemas.openxmlformats.org/officeDocument/2006/relationships/image" Target="../media/image1518.png"/><Relationship Id="rId72" Type="http://schemas.openxmlformats.org/officeDocument/2006/relationships/customXml" Target="../ink/ink1954.xml"/><Relationship Id="rId80" Type="http://schemas.openxmlformats.org/officeDocument/2006/relationships/customXml" Target="../ink/ink1958.xml"/><Relationship Id="rId3" Type="http://schemas.openxmlformats.org/officeDocument/2006/relationships/image" Target="../media/image1494.png"/><Relationship Id="rId12" Type="http://schemas.openxmlformats.org/officeDocument/2006/relationships/customXml" Target="../ink/ink1924.xml"/><Relationship Id="rId17" Type="http://schemas.openxmlformats.org/officeDocument/2006/relationships/image" Target="../media/image1501.png"/><Relationship Id="rId25" Type="http://schemas.openxmlformats.org/officeDocument/2006/relationships/image" Target="../media/image1505.png"/><Relationship Id="rId33" Type="http://schemas.openxmlformats.org/officeDocument/2006/relationships/image" Target="../media/image1509.png"/><Relationship Id="rId38" Type="http://schemas.openxmlformats.org/officeDocument/2006/relationships/customXml" Target="../ink/ink1937.xml"/><Relationship Id="rId46" Type="http://schemas.openxmlformats.org/officeDocument/2006/relationships/customXml" Target="../ink/ink1941.xml"/><Relationship Id="rId59" Type="http://schemas.openxmlformats.org/officeDocument/2006/relationships/image" Target="../media/image1522.png"/><Relationship Id="rId67" Type="http://schemas.openxmlformats.org/officeDocument/2006/relationships/image" Target="../media/image1526.png"/><Relationship Id="rId20" Type="http://schemas.openxmlformats.org/officeDocument/2006/relationships/customXml" Target="../ink/ink1928.xml"/><Relationship Id="rId41" Type="http://schemas.openxmlformats.org/officeDocument/2006/relationships/image" Target="../media/image1513.png"/><Relationship Id="rId54" Type="http://schemas.openxmlformats.org/officeDocument/2006/relationships/customXml" Target="../ink/ink1945.xml"/><Relationship Id="rId62" Type="http://schemas.openxmlformats.org/officeDocument/2006/relationships/customXml" Target="../ink/ink1949.xml"/><Relationship Id="rId70" Type="http://schemas.openxmlformats.org/officeDocument/2006/relationships/customXml" Target="../ink/ink1953.xml"/><Relationship Id="rId75" Type="http://schemas.openxmlformats.org/officeDocument/2006/relationships/image" Target="../media/image1530.png"/><Relationship Id="rId83" Type="http://schemas.openxmlformats.org/officeDocument/2006/relationships/image" Target="../media/image15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21.xml"/><Relationship Id="rId15" Type="http://schemas.openxmlformats.org/officeDocument/2006/relationships/image" Target="../media/image1500.png"/><Relationship Id="rId23" Type="http://schemas.openxmlformats.org/officeDocument/2006/relationships/image" Target="../media/image1504.png"/><Relationship Id="rId28" Type="http://schemas.openxmlformats.org/officeDocument/2006/relationships/customXml" Target="../ink/ink1932.xml"/><Relationship Id="rId36" Type="http://schemas.openxmlformats.org/officeDocument/2006/relationships/customXml" Target="../ink/ink1936.xml"/><Relationship Id="rId49" Type="http://schemas.openxmlformats.org/officeDocument/2006/relationships/image" Target="../media/image1517.png"/><Relationship Id="rId57" Type="http://schemas.openxmlformats.org/officeDocument/2006/relationships/image" Target="../media/image1521.png"/><Relationship Id="rId10" Type="http://schemas.openxmlformats.org/officeDocument/2006/relationships/customXml" Target="../ink/ink1923.xml"/><Relationship Id="rId31" Type="http://schemas.openxmlformats.org/officeDocument/2006/relationships/image" Target="../media/image1508.png"/><Relationship Id="rId44" Type="http://schemas.openxmlformats.org/officeDocument/2006/relationships/customXml" Target="../ink/ink1940.xml"/><Relationship Id="rId52" Type="http://schemas.openxmlformats.org/officeDocument/2006/relationships/customXml" Target="../ink/ink1944.xml"/><Relationship Id="rId60" Type="http://schemas.openxmlformats.org/officeDocument/2006/relationships/customXml" Target="../ink/ink1948.xml"/><Relationship Id="rId65" Type="http://schemas.openxmlformats.org/officeDocument/2006/relationships/image" Target="../media/image1525.png"/><Relationship Id="rId73" Type="http://schemas.openxmlformats.org/officeDocument/2006/relationships/image" Target="../media/image1529.png"/><Relationship Id="rId78" Type="http://schemas.openxmlformats.org/officeDocument/2006/relationships/customXml" Target="../ink/ink1957.xml"/><Relationship Id="rId81" Type="http://schemas.openxmlformats.org/officeDocument/2006/relationships/image" Target="../media/image1533.png"/><Relationship Id="rId4" Type="http://schemas.openxmlformats.org/officeDocument/2006/relationships/customXml" Target="../ink/ink1920.xml"/><Relationship Id="rId9" Type="http://schemas.openxmlformats.org/officeDocument/2006/relationships/image" Target="../media/image1497.png"/><Relationship Id="rId13" Type="http://schemas.openxmlformats.org/officeDocument/2006/relationships/image" Target="../media/image1499.png"/><Relationship Id="rId18" Type="http://schemas.openxmlformats.org/officeDocument/2006/relationships/customXml" Target="../ink/ink1927.xml"/><Relationship Id="rId39" Type="http://schemas.openxmlformats.org/officeDocument/2006/relationships/image" Target="../media/image1512.png"/><Relationship Id="rId34" Type="http://schemas.openxmlformats.org/officeDocument/2006/relationships/customXml" Target="../ink/ink1935.xml"/><Relationship Id="rId50" Type="http://schemas.openxmlformats.org/officeDocument/2006/relationships/customXml" Target="../ink/ink1943.xml"/><Relationship Id="rId55" Type="http://schemas.openxmlformats.org/officeDocument/2006/relationships/image" Target="../media/image1520.png"/><Relationship Id="rId76" Type="http://schemas.openxmlformats.org/officeDocument/2006/relationships/customXml" Target="../ink/ink1956.xml"/><Relationship Id="rId7" Type="http://schemas.openxmlformats.org/officeDocument/2006/relationships/image" Target="../media/image1496.png"/><Relationship Id="rId71" Type="http://schemas.openxmlformats.org/officeDocument/2006/relationships/image" Target="../media/image1528.png"/><Relationship Id="rId2" Type="http://schemas.openxmlformats.org/officeDocument/2006/relationships/customXml" Target="../ink/ink1919.xml"/><Relationship Id="rId29" Type="http://schemas.openxmlformats.org/officeDocument/2006/relationships/image" Target="../media/image1507.png"/><Relationship Id="rId24" Type="http://schemas.openxmlformats.org/officeDocument/2006/relationships/customXml" Target="../ink/ink1930.xml"/><Relationship Id="rId40" Type="http://schemas.openxmlformats.org/officeDocument/2006/relationships/customXml" Target="../ink/ink1938.xml"/><Relationship Id="rId45" Type="http://schemas.openxmlformats.org/officeDocument/2006/relationships/image" Target="../media/image1515.png"/><Relationship Id="rId66" Type="http://schemas.openxmlformats.org/officeDocument/2006/relationships/customXml" Target="../ink/ink1951.xml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72.xml"/><Relationship Id="rId21" Type="http://schemas.openxmlformats.org/officeDocument/2006/relationships/image" Target="../media/image1544.png"/><Relationship Id="rId42" Type="http://schemas.openxmlformats.org/officeDocument/2006/relationships/customXml" Target="../ink/ink1980.xml"/><Relationship Id="rId47" Type="http://schemas.openxmlformats.org/officeDocument/2006/relationships/image" Target="../media/image1557.png"/><Relationship Id="rId63" Type="http://schemas.openxmlformats.org/officeDocument/2006/relationships/image" Target="../media/image1565.png"/><Relationship Id="rId68" Type="http://schemas.openxmlformats.org/officeDocument/2006/relationships/customXml" Target="../ink/ink1993.xml"/><Relationship Id="rId84" Type="http://schemas.openxmlformats.org/officeDocument/2006/relationships/customXml" Target="../ink/ink2001.xml"/><Relationship Id="rId89" Type="http://schemas.openxmlformats.org/officeDocument/2006/relationships/image" Target="../media/image1578.png"/><Relationship Id="rId16" Type="http://schemas.openxmlformats.org/officeDocument/2006/relationships/customXml" Target="../ink/ink1967.xml"/><Relationship Id="rId11" Type="http://schemas.openxmlformats.org/officeDocument/2006/relationships/image" Target="../media/image1539.png"/><Relationship Id="rId32" Type="http://schemas.openxmlformats.org/officeDocument/2006/relationships/customXml" Target="../ink/ink1975.xml"/><Relationship Id="rId37" Type="http://schemas.openxmlformats.org/officeDocument/2006/relationships/image" Target="../media/image1552.png"/><Relationship Id="rId53" Type="http://schemas.openxmlformats.org/officeDocument/2006/relationships/image" Target="../media/image1560.png"/><Relationship Id="rId58" Type="http://schemas.openxmlformats.org/officeDocument/2006/relationships/customXml" Target="../ink/ink1988.xml"/><Relationship Id="rId74" Type="http://schemas.openxmlformats.org/officeDocument/2006/relationships/customXml" Target="../ink/ink1996.xml"/><Relationship Id="rId79" Type="http://schemas.openxmlformats.org/officeDocument/2006/relationships/image" Target="../media/image1573.png"/><Relationship Id="rId102" Type="http://schemas.openxmlformats.org/officeDocument/2006/relationships/customXml" Target="../ink/ink2010.xml"/><Relationship Id="rId5" Type="http://schemas.openxmlformats.org/officeDocument/2006/relationships/image" Target="../media/image1536.png"/><Relationship Id="rId90" Type="http://schemas.openxmlformats.org/officeDocument/2006/relationships/customXml" Target="../ink/ink2004.xml"/><Relationship Id="rId95" Type="http://schemas.openxmlformats.org/officeDocument/2006/relationships/image" Target="../media/image1581.png"/><Relationship Id="rId22" Type="http://schemas.openxmlformats.org/officeDocument/2006/relationships/customXml" Target="../ink/ink1970.xml"/><Relationship Id="rId27" Type="http://schemas.openxmlformats.org/officeDocument/2006/relationships/image" Target="../media/image1547.png"/><Relationship Id="rId43" Type="http://schemas.openxmlformats.org/officeDocument/2006/relationships/image" Target="../media/image1555.png"/><Relationship Id="rId48" Type="http://schemas.openxmlformats.org/officeDocument/2006/relationships/customXml" Target="../ink/ink1983.xml"/><Relationship Id="rId64" Type="http://schemas.openxmlformats.org/officeDocument/2006/relationships/customXml" Target="../ink/ink1991.xml"/><Relationship Id="rId69" Type="http://schemas.openxmlformats.org/officeDocument/2006/relationships/image" Target="../media/image1568.png"/><Relationship Id="rId80" Type="http://schemas.openxmlformats.org/officeDocument/2006/relationships/customXml" Target="../ink/ink1999.xml"/><Relationship Id="rId85" Type="http://schemas.openxmlformats.org/officeDocument/2006/relationships/image" Target="../media/image1576.png"/><Relationship Id="rId12" Type="http://schemas.openxmlformats.org/officeDocument/2006/relationships/customXml" Target="../ink/ink1965.xml"/><Relationship Id="rId17" Type="http://schemas.openxmlformats.org/officeDocument/2006/relationships/image" Target="../media/image1542.png"/><Relationship Id="rId25" Type="http://schemas.openxmlformats.org/officeDocument/2006/relationships/image" Target="../media/image1546.png"/><Relationship Id="rId33" Type="http://schemas.openxmlformats.org/officeDocument/2006/relationships/image" Target="../media/image1550.png"/><Relationship Id="rId38" Type="http://schemas.openxmlformats.org/officeDocument/2006/relationships/customXml" Target="../ink/ink1978.xml"/><Relationship Id="rId46" Type="http://schemas.openxmlformats.org/officeDocument/2006/relationships/customXml" Target="../ink/ink1982.xml"/><Relationship Id="rId59" Type="http://schemas.openxmlformats.org/officeDocument/2006/relationships/image" Target="../media/image1563.png"/><Relationship Id="rId67" Type="http://schemas.openxmlformats.org/officeDocument/2006/relationships/image" Target="../media/image1567.png"/><Relationship Id="rId103" Type="http://schemas.openxmlformats.org/officeDocument/2006/relationships/image" Target="../media/image1585.png"/><Relationship Id="rId20" Type="http://schemas.openxmlformats.org/officeDocument/2006/relationships/customXml" Target="../ink/ink1969.xml"/><Relationship Id="rId41" Type="http://schemas.openxmlformats.org/officeDocument/2006/relationships/image" Target="../media/image1554.png"/><Relationship Id="rId54" Type="http://schemas.openxmlformats.org/officeDocument/2006/relationships/customXml" Target="../ink/ink1986.xml"/><Relationship Id="rId62" Type="http://schemas.openxmlformats.org/officeDocument/2006/relationships/customXml" Target="../ink/ink1990.xml"/><Relationship Id="rId70" Type="http://schemas.openxmlformats.org/officeDocument/2006/relationships/customXml" Target="../ink/ink1994.xml"/><Relationship Id="rId75" Type="http://schemas.openxmlformats.org/officeDocument/2006/relationships/image" Target="../media/image1571.png"/><Relationship Id="rId83" Type="http://schemas.openxmlformats.org/officeDocument/2006/relationships/image" Target="../media/image1575.png"/><Relationship Id="rId88" Type="http://schemas.openxmlformats.org/officeDocument/2006/relationships/customXml" Target="../ink/ink2003.xml"/><Relationship Id="rId91" Type="http://schemas.openxmlformats.org/officeDocument/2006/relationships/image" Target="../media/image1579.png"/><Relationship Id="rId96" Type="http://schemas.openxmlformats.org/officeDocument/2006/relationships/customXml" Target="../ink/ink200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62.xml"/><Relationship Id="rId15" Type="http://schemas.openxmlformats.org/officeDocument/2006/relationships/image" Target="../media/image1541.png"/><Relationship Id="rId23" Type="http://schemas.openxmlformats.org/officeDocument/2006/relationships/image" Target="../media/image1545.png"/><Relationship Id="rId28" Type="http://schemas.openxmlformats.org/officeDocument/2006/relationships/customXml" Target="../ink/ink1973.xml"/><Relationship Id="rId36" Type="http://schemas.openxmlformats.org/officeDocument/2006/relationships/customXml" Target="../ink/ink1977.xml"/><Relationship Id="rId49" Type="http://schemas.openxmlformats.org/officeDocument/2006/relationships/image" Target="../media/image1558.png"/><Relationship Id="rId57" Type="http://schemas.openxmlformats.org/officeDocument/2006/relationships/image" Target="../media/image1562.png"/><Relationship Id="rId10" Type="http://schemas.openxmlformats.org/officeDocument/2006/relationships/customXml" Target="../ink/ink1964.xml"/><Relationship Id="rId31" Type="http://schemas.openxmlformats.org/officeDocument/2006/relationships/image" Target="../media/image1549.png"/><Relationship Id="rId44" Type="http://schemas.openxmlformats.org/officeDocument/2006/relationships/customXml" Target="../ink/ink1981.xml"/><Relationship Id="rId52" Type="http://schemas.openxmlformats.org/officeDocument/2006/relationships/customXml" Target="../ink/ink1985.xml"/><Relationship Id="rId60" Type="http://schemas.openxmlformats.org/officeDocument/2006/relationships/customXml" Target="../ink/ink1989.xml"/><Relationship Id="rId65" Type="http://schemas.openxmlformats.org/officeDocument/2006/relationships/image" Target="../media/image1566.png"/><Relationship Id="rId73" Type="http://schemas.openxmlformats.org/officeDocument/2006/relationships/image" Target="../media/image1570.png"/><Relationship Id="rId78" Type="http://schemas.openxmlformats.org/officeDocument/2006/relationships/customXml" Target="../ink/ink1998.xml"/><Relationship Id="rId81" Type="http://schemas.openxmlformats.org/officeDocument/2006/relationships/image" Target="../media/image1574.png"/><Relationship Id="rId86" Type="http://schemas.openxmlformats.org/officeDocument/2006/relationships/customXml" Target="../ink/ink2002.xml"/><Relationship Id="rId94" Type="http://schemas.openxmlformats.org/officeDocument/2006/relationships/customXml" Target="../ink/ink2006.xml"/><Relationship Id="rId99" Type="http://schemas.openxmlformats.org/officeDocument/2006/relationships/image" Target="../media/image1583.png"/><Relationship Id="rId101" Type="http://schemas.openxmlformats.org/officeDocument/2006/relationships/image" Target="../media/image1584.png"/><Relationship Id="rId4" Type="http://schemas.openxmlformats.org/officeDocument/2006/relationships/customXml" Target="../ink/ink1961.xml"/><Relationship Id="rId9" Type="http://schemas.openxmlformats.org/officeDocument/2006/relationships/image" Target="../media/image1538.png"/><Relationship Id="rId13" Type="http://schemas.openxmlformats.org/officeDocument/2006/relationships/image" Target="../media/image1540.png"/><Relationship Id="rId18" Type="http://schemas.openxmlformats.org/officeDocument/2006/relationships/customXml" Target="../ink/ink1968.xml"/><Relationship Id="rId39" Type="http://schemas.openxmlformats.org/officeDocument/2006/relationships/image" Target="../media/image1553.png"/><Relationship Id="rId34" Type="http://schemas.openxmlformats.org/officeDocument/2006/relationships/customXml" Target="../ink/ink1976.xml"/><Relationship Id="rId50" Type="http://schemas.openxmlformats.org/officeDocument/2006/relationships/customXml" Target="../ink/ink1984.xml"/><Relationship Id="rId55" Type="http://schemas.openxmlformats.org/officeDocument/2006/relationships/image" Target="../media/image1561.png"/><Relationship Id="rId76" Type="http://schemas.openxmlformats.org/officeDocument/2006/relationships/customXml" Target="../ink/ink1997.xml"/><Relationship Id="rId97" Type="http://schemas.openxmlformats.org/officeDocument/2006/relationships/image" Target="../media/image1582.png"/><Relationship Id="rId7" Type="http://schemas.openxmlformats.org/officeDocument/2006/relationships/image" Target="../media/image1537.png"/><Relationship Id="rId71" Type="http://schemas.openxmlformats.org/officeDocument/2006/relationships/image" Target="../media/image1569.png"/><Relationship Id="rId92" Type="http://schemas.openxmlformats.org/officeDocument/2006/relationships/customXml" Target="../ink/ink2005.xml"/><Relationship Id="rId2" Type="http://schemas.openxmlformats.org/officeDocument/2006/relationships/customXml" Target="../ink/ink1960.xml"/><Relationship Id="rId29" Type="http://schemas.openxmlformats.org/officeDocument/2006/relationships/image" Target="../media/image1548.png"/><Relationship Id="rId24" Type="http://schemas.openxmlformats.org/officeDocument/2006/relationships/customXml" Target="../ink/ink1971.xml"/><Relationship Id="rId40" Type="http://schemas.openxmlformats.org/officeDocument/2006/relationships/customXml" Target="../ink/ink1979.xml"/><Relationship Id="rId45" Type="http://schemas.openxmlformats.org/officeDocument/2006/relationships/image" Target="../media/image1556.png"/><Relationship Id="rId66" Type="http://schemas.openxmlformats.org/officeDocument/2006/relationships/customXml" Target="../ink/ink1992.xml"/><Relationship Id="rId87" Type="http://schemas.openxmlformats.org/officeDocument/2006/relationships/image" Target="../media/image1577.png"/><Relationship Id="rId61" Type="http://schemas.openxmlformats.org/officeDocument/2006/relationships/image" Target="../media/image1564.png"/><Relationship Id="rId82" Type="http://schemas.openxmlformats.org/officeDocument/2006/relationships/customXml" Target="../ink/ink2000.xml"/><Relationship Id="rId19" Type="http://schemas.openxmlformats.org/officeDocument/2006/relationships/image" Target="../media/image1543.png"/><Relationship Id="rId14" Type="http://schemas.openxmlformats.org/officeDocument/2006/relationships/customXml" Target="../ink/ink1966.xml"/><Relationship Id="rId30" Type="http://schemas.openxmlformats.org/officeDocument/2006/relationships/customXml" Target="../ink/ink1974.xml"/><Relationship Id="rId35" Type="http://schemas.openxmlformats.org/officeDocument/2006/relationships/image" Target="../media/image1551.png"/><Relationship Id="rId56" Type="http://schemas.openxmlformats.org/officeDocument/2006/relationships/customXml" Target="../ink/ink1987.xml"/><Relationship Id="rId77" Type="http://schemas.openxmlformats.org/officeDocument/2006/relationships/image" Target="../media/image1572.png"/><Relationship Id="rId100" Type="http://schemas.openxmlformats.org/officeDocument/2006/relationships/customXml" Target="../ink/ink2009.xml"/><Relationship Id="rId8" Type="http://schemas.openxmlformats.org/officeDocument/2006/relationships/customXml" Target="../ink/ink1963.xml"/><Relationship Id="rId51" Type="http://schemas.openxmlformats.org/officeDocument/2006/relationships/image" Target="../media/image1559.png"/><Relationship Id="rId72" Type="http://schemas.openxmlformats.org/officeDocument/2006/relationships/customXml" Target="../ink/ink1995.xml"/><Relationship Id="rId93" Type="http://schemas.openxmlformats.org/officeDocument/2006/relationships/image" Target="../media/image1580.png"/><Relationship Id="rId98" Type="http://schemas.openxmlformats.org/officeDocument/2006/relationships/customXml" Target="../ink/ink2008.xml"/><Relationship Id="rId3" Type="http://schemas.openxmlformats.org/officeDocument/2006/relationships/image" Target="../media/image1535.png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43.png"/><Relationship Id="rId21" Type="http://schemas.openxmlformats.org/officeDocument/2006/relationships/image" Target="../media/image1595.png"/><Relationship Id="rId42" Type="http://schemas.openxmlformats.org/officeDocument/2006/relationships/customXml" Target="../ink/ink2031.xml"/><Relationship Id="rId63" Type="http://schemas.openxmlformats.org/officeDocument/2006/relationships/image" Target="../media/image1616.png"/><Relationship Id="rId84" Type="http://schemas.openxmlformats.org/officeDocument/2006/relationships/customXml" Target="../ink/ink2052.xml"/><Relationship Id="rId138" Type="http://schemas.openxmlformats.org/officeDocument/2006/relationships/customXml" Target="../ink/ink2079.xml"/><Relationship Id="rId159" Type="http://schemas.openxmlformats.org/officeDocument/2006/relationships/image" Target="../media/image1664.png"/><Relationship Id="rId170" Type="http://schemas.openxmlformats.org/officeDocument/2006/relationships/customXml" Target="../ink/ink2095.xml"/><Relationship Id="rId191" Type="http://schemas.openxmlformats.org/officeDocument/2006/relationships/image" Target="../media/image1680.png"/><Relationship Id="rId205" Type="http://schemas.openxmlformats.org/officeDocument/2006/relationships/image" Target="../media/image1687.png"/><Relationship Id="rId226" Type="http://schemas.openxmlformats.org/officeDocument/2006/relationships/customXml" Target="../ink/ink2123.xml"/><Relationship Id="rId107" Type="http://schemas.openxmlformats.org/officeDocument/2006/relationships/image" Target="../media/image1638.png"/><Relationship Id="rId11" Type="http://schemas.openxmlformats.org/officeDocument/2006/relationships/image" Target="../media/image1590.png"/><Relationship Id="rId32" Type="http://schemas.openxmlformats.org/officeDocument/2006/relationships/customXml" Target="../ink/ink2026.xml"/><Relationship Id="rId53" Type="http://schemas.openxmlformats.org/officeDocument/2006/relationships/image" Target="../media/image1611.png"/><Relationship Id="rId74" Type="http://schemas.openxmlformats.org/officeDocument/2006/relationships/customXml" Target="../ink/ink2047.xml"/><Relationship Id="rId128" Type="http://schemas.openxmlformats.org/officeDocument/2006/relationships/customXml" Target="../ink/ink2074.xml"/><Relationship Id="rId149" Type="http://schemas.openxmlformats.org/officeDocument/2006/relationships/image" Target="../media/image1659.png"/><Relationship Id="rId5" Type="http://schemas.openxmlformats.org/officeDocument/2006/relationships/image" Target="../media/image1587.png"/><Relationship Id="rId95" Type="http://schemas.openxmlformats.org/officeDocument/2006/relationships/image" Target="../media/image1632.png"/><Relationship Id="rId160" Type="http://schemas.openxmlformats.org/officeDocument/2006/relationships/customXml" Target="../ink/ink2090.xml"/><Relationship Id="rId181" Type="http://schemas.openxmlformats.org/officeDocument/2006/relationships/image" Target="../media/image1675.png"/><Relationship Id="rId216" Type="http://schemas.openxmlformats.org/officeDocument/2006/relationships/customXml" Target="../ink/ink2118.xml"/><Relationship Id="rId22" Type="http://schemas.openxmlformats.org/officeDocument/2006/relationships/customXml" Target="../ink/ink2021.xml"/><Relationship Id="rId43" Type="http://schemas.openxmlformats.org/officeDocument/2006/relationships/image" Target="../media/image1606.png"/><Relationship Id="rId64" Type="http://schemas.openxmlformats.org/officeDocument/2006/relationships/customXml" Target="../ink/ink2042.xml"/><Relationship Id="rId118" Type="http://schemas.openxmlformats.org/officeDocument/2006/relationships/customXml" Target="../ink/ink2069.xml"/><Relationship Id="rId139" Type="http://schemas.openxmlformats.org/officeDocument/2006/relationships/image" Target="../media/image1654.png"/><Relationship Id="rId85" Type="http://schemas.openxmlformats.org/officeDocument/2006/relationships/image" Target="../media/image1627.png"/><Relationship Id="rId150" Type="http://schemas.openxmlformats.org/officeDocument/2006/relationships/customXml" Target="../ink/ink2085.xml"/><Relationship Id="rId171" Type="http://schemas.openxmlformats.org/officeDocument/2006/relationships/image" Target="../media/image1670.png"/><Relationship Id="rId192" Type="http://schemas.openxmlformats.org/officeDocument/2006/relationships/customXml" Target="../ink/ink2106.xml"/><Relationship Id="rId206" Type="http://schemas.openxmlformats.org/officeDocument/2006/relationships/customXml" Target="../ink/ink2113.xml"/><Relationship Id="rId227" Type="http://schemas.openxmlformats.org/officeDocument/2006/relationships/image" Target="../media/image1698.png"/><Relationship Id="rId12" Type="http://schemas.openxmlformats.org/officeDocument/2006/relationships/customXml" Target="../ink/ink2016.xml"/><Relationship Id="rId33" Type="http://schemas.openxmlformats.org/officeDocument/2006/relationships/image" Target="../media/image1601.png"/><Relationship Id="rId108" Type="http://schemas.openxmlformats.org/officeDocument/2006/relationships/customXml" Target="../ink/ink2064.xml"/><Relationship Id="rId129" Type="http://schemas.openxmlformats.org/officeDocument/2006/relationships/image" Target="../media/image1649.png"/><Relationship Id="rId54" Type="http://schemas.openxmlformats.org/officeDocument/2006/relationships/customXml" Target="../ink/ink2037.xml"/><Relationship Id="rId75" Type="http://schemas.openxmlformats.org/officeDocument/2006/relationships/image" Target="../media/image1622.png"/><Relationship Id="rId96" Type="http://schemas.openxmlformats.org/officeDocument/2006/relationships/customXml" Target="../ink/ink2058.xml"/><Relationship Id="rId140" Type="http://schemas.openxmlformats.org/officeDocument/2006/relationships/customXml" Target="../ink/ink2080.xml"/><Relationship Id="rId161" Type="http://schemas.openxmlformats.org/officeDocument/2006/relationships/image" Target="../media/image1665.png"/><Relationship Id="rId182" Type="http://schemas.openxmlformats.org/officeDocument/2006/relationships/customXml" Target="../ink/ink2101.xml"/><Relationship Id="rId217" Type="http://schemas.openxmlformats.org/officeDocument/2006/relationships/image" Target="../media/image1693.png"/><Relationship Id="rId6" Type="http://schemas.openxmlformats.org/officeDocument/2006/relationships/customXml" Target="../ink/ink2013.xml"/><Relationship Id="rId23" Type="http://schemas.openxmlformats.org/officeDocument/2006/relationships/image" Target="../media/image1596.png"/><Relationship Id="rId119" Type="http://schemas.openxmlformats.org/officeDocument/2006/relationships/image" Target="../media/image1644.png"/><Relationship Id="rId44" Type="http://schemas.openxmlformats.org/officeDocument/2006/relationships/customXml" Target="../ink/ink2032.xml"/><Relationship Id="rId65" Type="http://schemas.openxmlformats.org/officeDocument/2006/relationships/image" Target="../media/image1617.png"/><Relationship Id="rId86" Type="http://schemas.openxmlformats.org/officeDocument/2006/relationships/customXml" Target="../ink/ink2053.xml"/><Relationship Id="rId130" Type="http://schemas.openxmlformats.org/officeDocument/2006/relationships/customXml" Target="../ink/ink2075.xml"/><Relationship Id="rId151" Type="http://schemas.openxmlformats.org/officeDocument/2006/relationships/image" Target="../media/image1660.png"/><Relationship Id="rId172" Type="http://schemas.openxmlformats.org/officeDocument/2006/relationships/customXml" Target="../ink/ink2096.xml"/><Relationship Id="rId193" Type="http://schemas.openxmlformats.org/officeDocument/2006/relationships/image" Target="../media/image1681.png"/><Relationship Id="rId207" Type="http://schemas.openxmlformats.org/officeDocument/2006/relationships/image" Target="../media/image1688.png"/><Relationship Id="rId228" Type="http://schemas.openxmlformats.org/officeDocument/2006/relationships/customXml" Target="../ink/ink2124.xml"/><Relationship Id="rId13" Type="http://schemas.openxmlformats.org/officeDocument/2006/relationships/image" Target="../media/image1591.png"/><Relationship Id="rId109" Type="http://schemas.openxmlformats.org/officeDocument/2006/relationships/image" Target="../media/image1639.png"/><Relationship Id="rId34" Type="http://schemas.openxmlformats.org/officeDocument/2006/relationships/customXml" Target="../ink/ink2027.xml"/><Relationship Id="rId55" Type="http://schemas.openxmlformats.org/officeDocument/2006/relationships/image" Target="../media/image1612.png"/><Relationship Id="rId76" Type="http://schemas.openxmlformats.org/officeDocument/2006/relationships/customXml" Target="../ink/ink2048.xml"/><Relationship Id="rId97" Type="http://schemas.openxmlformats.org/officeDocument/2006/relationships/image" Target="../media/image1633.png"/><Relationship Id="rId120" Type="http://schemas.openxmlformats.org/officeDocument/2006/relationships/customXml" Target="../ink/ink2070.xml"/><Relationship Id="rId141" Type="http://schemas.openxmlformats.org/officeDocument/2006/relationships/image" Target="../media/image1655.png"/><Relationship Id="rId7" Type="http://schemas.openxmlformats.org/officeDocument/2006/relationships/image" Target="../media/image1588.png"/><Relationship Id="rId162" Type="http://schemas.openxmlformats.org/officeDocument/2006/relationships/customXml" Target="../ink/ink2091.xml"/><Relationship Id="rId183" Type="http://schemas.openxmlformats.org/officeDocument/2006/relationships/image" Target="../media/image1676.png"/><Relationship Id="rId218" Type="http://schemas.openxmlformats.org/officeDocument/2006/relationships/customXml" Target="../ink/ink2119.xml"/><Relationship Id="rId24" Type="http://schemas.openxmlformats.org/officeDocument/2006/relationships/customXml" Target="../ink/ink2022.xml"/><Relationship Id="rId45" Type="http://schemas.openxmlformats.org/officeDocument/2006/relationships/image" Target="../media/image1607.png"/><Relationship Id="rId66" Type="http://schemas.openxmlformats.org/officeDocument/2006/relationships/customXml" Target="../ink/ink2043.xml"/><Relationship Id="rId87" Type="http://schemas.openxmlformats.org/officeDocument/2006/relationships/image" Target="../media/image1628.png"/><Relationship Id="rId110" Type="http://schemas.openxmlformats.org/officeDocument/2006/relationships/customXml" Target="../ink/ink2065.xml"/><Relationship Id="rId131" Type="http://schemas.openxmlformats.org/officeDocument/2006/relationships/image" Target="../media/image1650.png"/><Relationship Id="rId152" Type="http://schemas.openxmlformats.org/officeDocument/2006/relationships/customXml" Target="../ink/ink2086.xml"/><Relationship Id="rId173" Type="http://schemas.openxmlformats.org/officeDocument/2006/relationships/image" Target="../media/image1671.png"/><Relationship Id="rId194" Type="http://schemas.openxmlformats.org/officeDocument/2006/relationships/customXml" Target="../ink/ink2107.xml"/><Relationship Id="rId208" Type="http://schemas.openxmlformats.org/officeDocument/2006/relationships/customXml" Target="../ink/ink2114.xml"/><Relationship Id="rId229" Type="http://schemas.openxmlformats.org/officeDocument/2006/relationships/image" Target="../media/image1699.png"/><Relationship Id="rId14" Type="http://schemas.openxmlformats.org/officeDocument/2006/relationships/customXml" Target="../ink/ink2017.xml"/><Relationship Id="rId35" Type="http://schemas.openxmlformats.org/officeDocument/2006/relationships/image" Target="../media/image1602.png"/><Relationship Id="rId56" Type="http://schemas.openxmlformats.org/officeDocument/2006/relationships/customXml" Target="../ink/ink2038.xml"/><Relationship Id="rId77" Type="http://schemas.openxmlformats.org/officeDocument/2006/relationships/image" Target="../media/image1623.png"/><Relationship Id="rId100" Type="http://schemas.openxmlformats.org/officeDocument/2006/relationships/customXml" Target="../ink/ink2060.xml"/><Relationship Id="rId8" Type="http://schemas.openxmlformats.org/officeDocument/2006/relationships/customXml" Target="../ink/ink2014.xml"/><Relationship Id="rId98" Type="http://schemas.openxmlformats.org/officeDocument/2006/relationships/customXml" Target="../ink/ink2059.xml"/><Relationship Id="rId121" Type="http://schemas.openxmlformats.org/officeDocument/2006/relationships/image" Target="../media/image1645.png"/><Relationship Id="rId142" Type="http://schemas.openxmlformats.org/officeDocument/2006/relationships/customXml" Target="../ink/ink2081.xml"/><Relationship Id="rId163" Type="http://schemas.openxmlformats.org/officeDocument/2006/relationships/image" Target="../media/image1666.png"/><Relationship Id="rId184" Type="http://schemas.openxmlformats.org/officeDocument/2006/relationships/customXml" Target="../ink/ink2102.xml"/><Relationship Id="rId219" Type="http://schemas.openxmlformats.org/officeDocument/2006/relationships/image" Target="../media/image1694.png"/><Relationship Id="rId230" Type="http://schemas.openxmlformats.org/officeDocument/2006/relationships/customXml" Target="../ink/ink2125.xml"/><Relationship Id="rId25" Type="http://schemas.openxmlformats.org/officeDocument/2006/relationships/image" Target="../media/image1597.png"/><Relationship Id="rId46" Type="http://schemas.openxmlformats.org/officeDocument/2006/relationships/customXml" Target="../ink/ink2033.xml"/><Relationship Id="rId67" Type="http://schemas.openxmlformats.org/officeDocument/2006/relationships/image" Target="../media/image1618.png"/><Relationship Id="rId116" Type="http://schemas.openxmlformats.org/officeDocument/2006/relationships/customXml" Target="../ink/ink2068.xml"/><Relationship Id="rId137" Type="http://schemas.openxmlformats.org/officeDocument/2006/relationships/image" Target="../media/image1653.png"/><Relationship Id="rId158" Type="http://schemas.openxmlformats.org/officeDocument/2006/relationships/customXml" Target="../ink/ink2089.xml"/><Relationship Id="rId20" Type="http://schemas.openxmlformats.org/officeDocument/2006/relationships/customXml" Target="../ink/ink2020.xml"/><Relationship Id="rId41" Type="http://schemas.openxmlformats.org/officeDocument/2006/relationships/image" Target="../media/image1605.png"/><Relationship Id="rId62" Type="http://schemas.openxmlformats.org/officeDocument/2006/relationships/customXml" Target="../ink/ink2041.xml"/><Relationship Id="rId83" Type="http://schemas.openxmlformats.org/officeDocument/2006/relationships/image" Target="../media/image1626.png"/><Relationship Id="rId88" Type="http://schemas.openxmlformats.org/officeDocument/2006/relationships/customXml" Target="../ink/ink2054.xml"/><Relationship Id="rId111" Type="http://schemas.openxmlformats.org/officeDocument/2006/relationships/image" Target="../media/image1640.png"/><Relationship Id="rId132" Type="http://schemas.openxmlformats.org/officeDocument/2006/relationships/customXml" Target="../ink/ink2076.xml"/><Relationship Id="rId153" Type="http://schemas.openxmlformats.org/officeDocument/2006/relationships/image" Target="../media/image1661.png"/><Relationship Id="rId174" Type="http://schemas.openxmlformats.org/officeDocument/2006/relationships/customXml" Target="../ink/ink2097.xml"/><Relationship Id="rId179" Type="http://schemas.openxmlformats.org/officeDocument/2006/relationships/image" Target="../media/image1674.png"/><Relationship Id="rId195" Type="http://schemas.openxmlformats.org/officeDocument/2006/relationships/image" Target="../media/image1682.png"/><Relationship Id="rId209" Type="http://schemas.openxmlformats.org/officeDocument/2006/relationships/image" Target="../media/image1689.png"/><Relationship Id="rId190" Type="http://schemas.openxmlformats.org/officeDocument/2006/relationships/customXml" Target="../ink/ink2105.xml"/><Relationship Id="rId204" Type="http://schemas.openxmlformats.org/officeDocument/2006/relationships/customXml" Target="../ink/ink2112.xml"/><Relationship Id="rId220" Type="http://schemas.openxmlformats.org/officeDocument/2006/relationships/customXml" Target="../ink/ink2120.xml"/><Relationship Id="rId225" Type="http://schemas.openxmlformats.org/officeDocument/2006/relationships/image" Target="../media/image1697.png"/><Relationship Id="rId15" Type="http://schemas.openxmlformats.org/officeDocument/2006/relationships/image" Target="../media/image1592.png"/><Relationship Id="rId36" Type="http://schemas.openxmlformats.org/officeDocument/2006/relationships/customXml" Target="../ink/ink2028.xml"/><Relationship Id="rId57" Type="http://schemas.openxmlformats.org/officeDocument/2006/relationships/image" Target="../media/image1613.png"/><Relationship Id="rId106" Type="http://schemas.openxmlformats.org/officeDocument/2006/relationships/customXml" Target="../ink/ink2063.xml"/><Relationship Id="rId127" Type="http://schemas.openxmlformats.org/officeDocument/2006/relationships/image" Target="../media/image1648.png"/><Relationship Id="rId10" Type="http://schemas.openxmlformats.org/officeDocument/2006/relationships/customXml" Target="../ink/ink2015.xml"/><Relationship Id="rId31" Type="http://schemas.openxmlformats.org/officeDocument/2006/relationships/image" Target="../media/image1600.png"/><Relationship Id="rId52" Type="http://schemas.openxmlformats.org/officeDocument/2006/relationships/customXml" Target="../ink/ink2036.xml"/><Relationship Id="rId73" Type="http://schemas.openxmlformats.org/officeDocument/2006/relationships/image" Target="../media/image1621.png"/><Relationship Id="rId78" Type="http://schemas.openxmlformats.org/officeDocument/2006/relationships/customXml" Target="../ink/ink2049.xml"/><Relationship Id="rId94" Type="http://schemas.openxmlformats.org/officeDocument/2006/relationships/customXml" Target="../ink/ink2057.xml"/><Relationship Id="rId99" Type="http://schemas.openxmlformats.org/officeDocument/2006/relationships/image" Target="../media/image1634.png"/><Relationship Id="rId101" Type="http://schemas.openxmlformats.org/officeDocument/2006/relationships/image" Target="../media/image1635.png"/><Relationship Id="rId122" Type="http://schemas.openxmlformats.org/officeDocument/2006/relationships/customXml" Target="../ink/ink2071.xml"/><Relationship Id="rId143" Type="http://schemas.openxmlformats.org/officeDocument/2006/relationships/image" Target="../media/image1656.png"/><Relationship Id="rId148" Type="http://schemas.openxmlformats.org/officeDocument/2006/relationships/customXml" Target="../ink/ink2084.xml"/><Relationship Id="rId164" Type="http://schemas.openxmlformats.org/officeDocument/2006/relationships/customXml" Target="../ink/ink2092.xml"/><Relationship Id="rId169" Type="http://schemas.openxmlformats.org/officeDocument/2006/relationships/image" Target="../media/image1669.png"/><Relationship Id="rId185" Type="http://schemas.openxmlformats.org/officeDocument/2006/relationships/image" Target="../media/image1677.png"/><Relationship Id="rId4" Type="http://schemas.openxmlformats.org/officeDocument/2006/relationships/customXml" Target="../ink/ink2012.xml"/><Relationship Id="rId9" Type="http://schemas.openxmlformats.org/officeDocument/2006/relationships/image" Target="../media/image1589.png"/><Relationship Id="rId180" Type="http://schemas.openxmlformats.org/officeDocument/2006/relationships/customXml" Target="../ink/ink2100.xml"/><Relationship Id="rId210" Type="http://schemas.openxmlformats.org/officeDocument/2006/relationships/customXml" Target="../ink/ink2115.xml"/><Relationship Id="rId215" Type="http://schemas.openxmlformats.org/officeDocument/2006/relationships/image" Target="../media/image1692.png"/><Relationship Id="rId26" Type="http://schemas.openxmlformats.org/officeDocument/2006/relationships/customXml" Target="../ink/ink2023.xml"/><Relationship Id="rId231" Type="http://schemas.openxmlformats.org/officeDocument/2006/relationships/image" Target="../media/image1700.png"/><Relationship Id="rId47" Type="http://schemas.openxmlformats.org/officeDocument/2006/relationships/image" Target="../media/image1608.png"/><Relationship Id="rId68" Type="http://schemas.openxmlformats.org/officeDocument/2006/relationships/customXml" Target="../ink/ink2044.xml"/><Relationship Id="rId89" Type="http://schemas.openxmlformats.org/officeDocument/2006/relationships/image" Target="../media/image1629.png"/><Relationship Id="rId112" Type="http://schemas.openxmlformats.org/officeDocument/2006/relationships/customXml" Target="../ink/ink2066.xml"/><Relationship Id="rId133" Type="http://schemas.openxmlformats.org/officeDocument/2006/relationships/image" Target="../media/image1651.png"/><Relationship Id="rId154" Type="http://schemas.openxmlformats.org/officeDocument/2006/relationships/customXml" Target="../ink/ink2087.xml"/><Relationship Id="rId175" Type="http://schemas.openxmlformats.org/officeDocument/2006/relationships/image" Target="../media/image1672.png"/><Relationship Id="rId196" Type="http://schemas.openxmlformats.org/officeDocument/2006/relationships/customXml" Target="../ink/ink2108.xml"/><Relationship Id="rId200" Type="http://schemas.openxmlformats.org/officeDocument/2006/relationships/customXml" Target="../ink/ink2110.xml"/><Relationship Id="rId16" Type="http://schemas.openxmlformats.org/officeDocument/2006/relationships/customXml" Target="../ink/ink2018.xml"/><Relationship Id="rId221" Type="http://schemas.openxmlformats.org/officeDocument/2006/relationships/image" Target="../media/image1695.png"/><Relationship Id="rId37" Type="http://schemas.openxmlformats.org/officeDocument/2006/relationships/image" Target="../media/image1603.png"/><Relationship Id="rId58" Type="http://schemas.openxmlformats.org/officeDocument/2006/relationships/customXml" Target="../ink/ink2039.xml"/><Relationship Id="rId79" Type="http://schemas.openxmlformats.org/officeDocument/2006/relationships/image" Target="../media/image1624.png"/><Relationship Id="rId102" Type="http://schemas.openxmlformats.org/officeDocument/2006/relationships/customXml" Target="../ink/ink2061.xml"/><Relationship Id="rId123" Type="http://schemas.openxmlformats.org/officeDocument/2006/relationships/image" Target="../media/image1646.png"/><Relationship Id="rId144" Type="http://schemas.openxmlformats.org/officeDocument/2006/relationships/customXml" Target="../ink/ink2082.xml"/><Relationship Id="rId90" Type="http://schemas.openxmlformats.org/officeDocument/2006/relationships/customXml" Target="../ink/ink2055.xml"/><Relationship Id="rId165" Type="http://schemas.openxmlformats.org/officeDocument/2006/relationships/image" Target="../media/image1667.png"/><Relationship Id="rId186" Type="http://schemas.openxmlformats.org/officeDocument/2006/relationships/customXml" Target="../ink/ink2103.xml"/><Relationship Id="rId211" Type="http://schemas.openxmlformats.org/officeDocument/2006/relationships/image" Target="../media/image1690.png"/><Relationship Id="rId27" Type="http://schemas.openxmlformats.org/officeDocument/2006/relationships/image" Target="../media/image1598.png"/><Relationship Id="rId48" Type="http://schemas.openxmlformats.org/officeDocument/2006/relationships/customXml" Target="../ink/ink2034.xml"/><Relationship Id="rId69" Type="http://schemas.openxmlformats.org/officeDocument/2006/relationships/image" Target="../media/image1619.png"/><Relationship Id="rId113" Type="http://schemas.openxmlformats.org/officeDocument/2006/relationships/image" Target="../media/image1641.png"/><Relationship Id="rId134" Type="http://schemas.openxmlformats.org/officeDocument/2006/relationships/customXml" Target="../ink/ink2077.xml"/><Relationship Id="rId80" Type="http://schemas.openxmlformats.org/officeDocument/2006/relationships/customXml" Target="../ink/ink2050.xml"/><Relationship Id="rId155" Type="http://schemas.openxmlformats.org/officeDocument/2006/relationships/image" Target="../media/image1662.png"/><Relationship Id="rId176" Type="http://schemas.openxmlformats.org/officeDocument/2006/relationships/customXml" Target="../ink/ink2098.xml"/><Relationship Id="rId197" Type="http://schemas.openxmlformats.org/officeDocument/2006/relationships/image" Target="../media/image1683.png"/><Relationship Id="rId201" Type="http://schemas.openxmlformats.org/officeDocument/2006/relationships/image" Target="../media/image1685.png"/><Relationship Id="rId222" Type="http://schemas.openxmlformats.org/officeDocument/2006/relationships/customXml" Target="../ink/ink2121.xml"/><Relationship Id="rId17" Type="http://schemas.openxmlformats.org/officeDocument/2006/relationships/image" Target="../media/image1593.png"/><Relationship Id="rId38" Type="http://schemas.openxmlformats.org/officeDocument/2006/relationships/customXml" Target="../ink/ink2029.xml"/><Relationship Id="rId59" Type="http://schemas.openxmlformats.org/officeDocument/2006/relationships/image" Target="../media/image1614.png"/><Relationship Id="rId103" Type="http://schemas.openxmlformats.org/officeDocument/2006/relationships/image" Target="../media/image1636.png"/><Relationship Id="rId124" Type="http://schemas.openxmlformats.org/officeDocument/2006/relationships/customXml" Target="../ink/ink2072.xml"/><Relationship Id="rId70" Type="http://schemas.openxmlformats.org/officeDocument/2006/relationships/customXml" Target="../ink/ink2045.xml"/><Relationship Id="rId91" Type="http://schemas.openxmlformats.org/officeDocument/2006/relationships/image" Target="../media/image1630.png"/><Relationship Id="rId145" Type="http://schemas.openxmlformats.org/officeDocument/2006/relationships/image" Target="../media/image1657.png"/><Relationship Id="rId166" Type="http://schemas.openxmlformats.org/officeDocument/2006/relationships/customXml" Target="../ink/ink2093.xml"/><Relationship Id="rId187" Type="http://schemas.openxmlformats.org/officeDocument/2006/relationships/image" Target="../media/image1678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116.xml"/><Relationship Id="rId28" Type="http://schemas.openxmlformats.org/officeDocument/2006/relationships/customXml" Target="../ink/ink2024.xml"/><Relationship Id="rId49" Type="http://schemas.openxmlformats.org/officeDocument/2006/relationships/image" Target="../media/image1609.png"/><Relationship Id="rId114" Type="http://schemas.openxmlformats.org/officeDocument/2006/relationships/customXml" Target="../ink/ink2067.xml"/><Relationship Id="rId60" Type="http://schemas.openxmlformats.org/officeDocument/2006/relationships/customXml" Target="../ink/ink2040.xml"/><Relationship Id="rId81" Type="http://schemas.openxmlformats.org/officeDocument/2006/relationships/image" Target="../media/image1625.png"/><Relationship Id="rId135" Type="http://schemas.openxmlformats.org/officeDocument/2006/relationships/image" Target="../media/image1652.png"/><Relationship Id="rId156" Type="http://schemas.openxmlformats.org/officeDocument/2006/relationships/customXml" Target="../ink/ink2088.xml"/><Relationship Id="rId177" Type="http://schemas.openxmlformats.org/officeDocument/2006/relationships/image" Target="../media/image1673.png"/><Relationship Id="rId198" Type="http://schemas.openxmlformats.org/officeDocument/2006/relationships/customXml" Target="../ink/ink2109.xml"/><Relationship Id="rId202" Type="http://schemas.openxmlformats.org/officeDocument/2006/relationships/customXml" Target="../ink/ink2111.xml"/><Relationship Id="rId223" Type="http://schemas.openxmlformats.org/officeDocument/2006/relationships/image" Target="../media/image1696.png"/><Relationship Id="rId18" Type="http://schemas.openxmlformats.org/officeDocument/2006/relationships/customXml" Target="../ink/ink2019.xml"/><Relationship Id="rId39" Type="http://schemas.openxmlformats.org/officeDocument/2006/relationships/image" Target="../media/image1604.png"/><Relationship Id="rId50" Type="http://schemas.openxmlformats.org/officeDocument/2006/relationships/customXml" Target="../ink/ink2035.xml"/><Relationship Id="rId104" Type="http://schemas.openxmlformats.org/officeDocument/2006/relationships/customXml" Target="../ink/ink2062.xml"/><Relationship Id="rId125" Type="http://schemas.openxmlformats.org/officeDocument/2006/relationships/image" Target="../media/image1647.png"/><Relationship Id="rId146" Type="http://schemas.openxmlformats.org/officeDocument/2006/relationships/customXml" Target="../ink/ink2083.xml"/><Relationship Id="rId167" Type="http://schemas.openxmlformats.org/officeDocument/2006/relationships/image" Target="../media/image1668.png"/><Relationship Id="rId188" Type="http://schemas.openxmlformats.org/officeDocument/2006/relationships/customXml" Target="../ink/ink2104.xml"/><Relationship Id="rId71" Type="http://schemas.openxmlformats.org/officeDocument/2006/relationships/image" Target="../media/image1620.png"/><Relationship Id="rId92" Type="http://schemas.openxmlformats.org/officeDocument/2006/relationships/customXml" Target="../ink/ink2056.xml"/><Relationship Id="rId213" Type="http://schemas.openxmlformats.org/officeDocument/2006/relationships/image" Target="../media/image1691.png"/><Relationship Id="rId2" Type="http://schemas.openxmlformats.org/officeDocument/2006/relationships/customXml" Target="../ink/ink2011.xml"/><Relationship Id="rId29" Type="http://schemas.openxmlformats.org/officeDocument/2006/relationships/image" Target="../media/image1599.png"/><Relationship Id="rId40" Type="http://schemas.openxmlformats.org/officeDocument/2006/relationships/customXml" Target="../ink/ink2030.xml"/><Relationship Id="rId115" Type="http://schemas.openxmlformats.org/officeDocument/2006/relationships/image" Target="../media/image1642.png"/><Relationship Id="rId136" Type="http://schemas.openxmlformats.org/officeDocument/2006/relationships/customXml" Target="../ink/ink2078.xml"/><Relationship Id="rId157" Type="http://schemas.openxmlformats.org/officeDocument/2006/relationships/image" Target="../media/image1663.png"/><Relationship Id="rId178" Type="http://schemas.openxmlformats.org/officeDocument/2006/relationships/customXml" Target="../ink/ink2099.xml"/><Relationship Id="rId61" Type="http://schemas.openxmlformats.org/officeDocument/2006/relationships/image" Target="../media/image1615.png"/><Relationship Id="rId82" Type="http://schemas.openxmlformats.org/officeDocument/2006/relationships/customXml" Target="../ink/ink2051.xml"/><Relationship Id="rId199" Type="http://schemas.openxmlformats.org/officeDocument/2006/relationships/image" Target="../media/image1684.png"/><Relationship Id="rId203" Type="http://schemas.openxmlformats.org/officeDocument/2006/relationships/image" Target="../media/image1686.png"/><Relationship Id="rId19" Type="http://schemas.openxmlformats.org/officeDocument/2006/relationships/image" Target="../media/image1594.png"/><Relationship Id="rId224" Type="http://schemas.openxmlformats.org/officeDocument/2006/relationships/customXml" Target="../ink/ink2122.xml"/><Relationship Id="rId30" Type="http://schemas.openxmlformats.org/officeDocument/2006/relationships/customXml" Target="../ink/ink2025.xml"/><Relationship Id="rId105" Type="http://schemas.openxmlformats.org/officeDocument/2006/relationships/image" Target="../media/image1637.png"/><Relationship Id="rId126" Type="http://schemas.openxmlformats.org/officeDocument/2006/relationships/customXml" Target="../ink/ink2073.xml"/><Relationship Id="rId147" Type="http://schemas.openxmlformats.org/officeDocument/2006/relationships/image" Target="../media/image1658.png"/><Relationship Id="rId168" Type="http://schemas.openxmlformats.org/officeDocument/2006/relationships/customXml" Target="../ink/ink2094.xml"/><Relationship Id="rId51" Type="http://schemas.openxmlformats.org/officeDocument/2006/relationships/image" Target="../media/image1610.png"/><Relationship Id="rId72" Type="http://schemas.openxmlformats.org/officeDocument/2006/relationships/customXml" Target="../ink/ink2046.xml"/><Relationship Id="rId93" Type="http://schemas.openxmlformats.org/officeDocument/2006/relationships/image" Target="../media/image1631.png"/><Relationship Id="rId189" Type="http://schemas.openxmlformats.org/officeDocument/2006/relationships/image" Target="../media/image1679.png"/><Relationship Id="rId3" Type="http://schemas.openxmlformats.org/officeDocument/2006/relationships/image" Target="../media/image1586.png"/><Relationship Id="rId214" Type="http://schemas.openxmlformats.org/officeDocument/2006/relationships/customXml" Target="../ink/ink21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9.png"/><Relationship Id="rId21" Type="http://schemas.openxmlformats.org/officeDocument/2006/relationships/image" Target="../media/image201.png"/><Relationship Id="rId324" Type="http://schemas.openxmlformats.org/officeDocument/2006/relationships/customXml" Target="../ink/ink349.xml"/><Relationship Id="rId531" Type="http://schemas.openxmlformats.org/officeDocument/2006/relationships/image" Target="../media/image456.png"/><Relationship Id="rId170" Type="http://schemas.openxmlformats.org/officeDocument/2006/relationships/customXml" Target="../ink/ink272.xml"/><Relationship Id="rId268" Type="http://schemas.openxmlformats.org/officeDocument/2006/relationships/customXml" Target="../ink/ink321.xml"/><Relationship Id="rId475" Type="http://schemas.openxmlformats.org/officeDocument/2006/relationships/image" Target="../media/image428.png"/><Relationship Id="rId32" Type="http://schemas.openxmlformats.org/officeDocument/2006/relationships/customXml" Target="../ink/ink203.xml"/><Relationship Id="rId128" Type="http://schemas.openxmlformats.org/officeDocument/2006/relationships/customXml" Target="../ink/ink251.xml"/><Relationship Id="rId335" Type="http://schemas.openxmlformats.org/officeDocument/2006/relationships/image" Target="../media/image358.png"/><Relationship Id="rId542" Type="http://schemas.openxmlformats.org/officeDocument/2006/relationships/customXml" Target="../ink/ink458.xml"/><Relationship Id="rId181" Type="http://schemas.openxmlformats.org/officeDocument/2006/relationships/image" Target="../media/image281.png"/><Relationship Id="rId402" Type="http://schemas.openxmlformats.org/officeDocument/2006/relationships/customXml" Target="../ink/ink388.xml"/><Relationship Id="rId279" Type="http://schemas.openxmlformats.org/officeDocument/2006/relationships/image" Target="../media/image330.png"/><Relationship Id="rId486" Type="http://schemas.openxmlformats.org/officeDocument/2006/relationships/customXml" Target="../ink/ink430.xml"/><Relationship Id="rId43" Type="http://schemas.openxmlformats.org/officeDocument/2006/relationships/image" Target="../media/image212.png"/><Relationship Id="rId139" Type="http://schemas.openxmlformats.org/officeDocument/2006/relationships/image" Target="../media/image260.png"/><Relationship Id="rId346" Type="http://schemas.openxmlformats.org/officeDocument/2006/relationships/customXml" Target="../ink/ink360.xml"/><Relationship Id="rId553" Type="http://schemas.openxmlformats.org/officeDocument/2006/relationships/image" Target="../media/image467.png"/><Relationship Id="rId192" Type="http://schemas.openxmlformats.org/officeDocument/2006/relationships/customXml" Target="../ink/ink283.xml"/><Relationship Id="rId206" Type="http://schemas.openxmlformats.org/officeDocument/2006/relationships/customXml" Target="../ink/ink290.xml"/><Relationship Id="rId413" Type="http://schemas.openxmlformats.org/officeDocument/2006/relationships/image" Target="../media/image397.png"/><Relationship Id="rId497" Type="http://schemas.openxmlformats.org/officeDocument/2006/relationships/image" Target="../media/image439.png"/><Relationship Id="rId357" Type="http://schemas.openxmlformats.org/officeDocument/2006/relationships/image" Target="../media/image369.png"/><Relationship Id="rId54" Type="http://schemas.openxmlformats.org/officeDocument/2006/relationships/customXml" Target="../ink/ink214.xml"/><Relationship Id="rId217" Type="http://schemas.openxmlformats.org/officeDocument/2006/relationships/image" Target="../media/image299.png"/><Relationship Id="rId564" Type="http://schemas.openxmlformats.org/officeDocument/2006/relationships/customXml" Target="../ink/ink469.xml"/><Relationship Id="rId424" Type="http://schemas.openxmlformats.org/officeDocument/2006/relationships/customXml" Target="../ink/ink399.xml"/><Relationship Id="rId270" Type="http://schemas.openxmlformats.org/officeDocument/2006/relationships/customXml" Target="../ink/ink322.xml"/><Relationship Id="rId65" Type="http://schemas.openxmlformats.org/officeDocument/2006/relationships/image" Target="../media/image223.png"/><Relationship Id="rId130" Type="http://schemas.openxmlformats.org/officeDocument/2006/relationships/customXml" Target="../ink/ink252.xml"/><Relationship Id="rId368" Type="http://schemas.openxmlformats.org/officeDocument/2006/relationships/customXml" Target="../ink/ink371.xml"/><Relationship Id="rId172" Type="http://schemas.openxmlformats.org/officeDocument/2006/relationships/customXml" Target="../ink/ink273.xml"/><Relationship Id="rId228" Type="http://schemas.openxmlformats.org/officeDocument/2006/relationships/customXml" Target="../ink/ink301.xml"/><Relationship Id="rId435" Type="http://schemas.openxmlformats.org/officeDocument/2006/relationships/image" Target="../media/image408.png"/><Relationship Id="rId477" Type="http://schemas.openxmlformats.org/officeDocument/2006/relationships/image" Target="../media/image429.png"/><Relationship Id="rId281" Type="http://schemas.openxmlformats.org/officeDocument/2006/relationships/image" Target="../media/image331.png"/><Relationship Id="rId337" Type="http://schemas.openxmlformats.org/officeDocument/2006/relationships/image" Target="../media/image359.png"/><Relationship Id="rId502" Type="http://schemas.openxmlformats.org/officeDocument/2006/relationships/customXml" Target="../ink/ink438.xml"/><Relationship Id="rId34" Type="http://schemas.openxmlformats.org/officeDocument/2006/relationships/customXml" Target="../ink/ink204.xml"/><Relationship Id="rId76" Type="http://schemas.openxmlformats.org/officeDocument/2006/relationships/customXml" Target="../ink/ink225.xml"/><Relationship Id="rId141" Type="http://schemas.openxmlformats.org/officeDocument/2006/relationships/image" Target="../media/image261.png"/><Relationship Id="rId379" Type="http://schemas.openxmlformats.org/officeDocument/2006/relationships/image" Target="../media/image380.png"/><Relationship Id="rId544" Type="http://schemas.openxmlformats.org/officeDocument/2006/relationships/customXml" Target="../ink/ink459.xml"/><Relationship Id="rId7" Type="http://schemas.openxmlformats.org/officeDocument/2006/relationships/image" Target="../media/image194.png"/><Relationship Id="rId183" Type="http://schemas.openxmlformats.org/officeDocument/2006/relationships/image" Target="../media/image282.png"/><Relationship Id="rId239" Type="http://schemas.openxmlformats.org/officeDocument/2006/relationships/image" Target="../media/image310.png"/><Relationship Id="rId390" Type="http://schemas.openxmlformats.org/officeDocument/2006/relationships/customXml" Target="../ink/ink382.xml"/><Relationship Id="rId404" Type="http://schemas.openxmlformats.org/officeDocument/2006/relationships/customXml" Target="../ink/ink389.xml"/><Relationship Id="rId446" Type="http://schemas.openxmlformats.org/officeDocument/2006/relationships/customXml" Target="../ink/ink410.xml"/><Relationship Id="rId250" Type="http://schemas.openxmlformats.org/officeDocument/2006/relationships/customXml" Target="../ink/ink312.xml"/><Relationship Id="rId292" Type="http://schemas.openxmlformats.org/officeDocument/2006/relationships/customXml" Target="../ink/ink333.xml"/><Relationship Id="rId306" Type="http://schemas.openxmlformats.org/officeDocument/2006/relationships/customXml" Target="../ink/ink340.xml"/><Relationship Id="rId488" Type="http://schemas.openxmlformats.org/officeDocument/2006/relationships/customXml" Target="../ink/ink431.xml"/><Relationship Id="rId45" Type="http://schemas.openxmlformats.org/officeDocument/2006/relationships/image" Target="../media/image213.png"/><Relationship Id="rId87" Type="http://schemas.openxmlformats.org/officeDocument/2006/relationships/image" Target="../media/image234.png"/><Relationship Id="rId110" Type="http://schemas.openxmlformats.org/officeDocument/2006/relationships/customXml" Target="../ink/ink242.xml"/><Relationship Id="rId348" Type="http://schemas.openxmlformats.org/officeDocument/2006/relationships/customXml" Target="../ink/ink361.xml"/><Relationship Id="rId513" Type="http://schemas.openxmlformats.org/officeDocument/2006/relationships/image" Target="../media/image447.png"/><Relationship Id="rId555" Type="http://schemas.openxmlformats.org/officeDocument/2006/relationships/image" Target="../media/image468.png"/><Relationship Id="rId152" Type="http://schemas.openxmlformats.org/officeDocument/2006/relationships/customXml" Target="../ink/ink263.xml"/><Relationship Id="rId194" Type="http://schemas.openxmlformats.org/officeDocument/2006/relationships/customXml" Target="../ink/ink284.xml"/><Relationship Id="rId208" Type="http://schemas.openxmlformats.org/officeDocument/2006/relationships/customXml" Target="../ink/ink291.xml"/><Relationship Id="rId415" Type="http://schemas.openxmlformats.org/officeDocument/2006/relationships/image" Target="../media/image398.png"/><Relationship Id="rId457" Type="http://schemas.openxmlformats.org/officeDocument/2006/relationships/image" Target="../media/image419.png"/><Relationship Id="rId261" Type="http://schemas.openxmlformats.org/officeDocument/2006/relationships/image" Target="../media/image321.png"/><Relationship Id="rId499" Type="http://schemas.openxmlformats.org/officeDocument/2006/relationships/image" Target="../media/image440.png"/><Relationship Id="rId14" Type="http://schemas.openxmlformats.org/officeDocument/2006/relationships/customXml" Target="../ink/ink194.xml"/><Relationship Id="rId56" Type="http://schemas.openxmlformats.org/officeDocument/2006/relationships/customXml" Target="../ink/ink215.xml"/><Relationship Id="rId317" Type="http://schemas.openxmlformats.org/officeDocument/2006/relationships/image" Target="../media/image349.png"/><Relationship Id="rId359" Type="http://schemas.openxmlformats.org/officeDocument/2006/relationships/image" Target="../media/image370.png"/><Relationship Id="rId524" Type="http://schemas.openxmlformats.org/officeDocument/2006/relationships/customXml" Target="../ink/ink449.xml"/><Relationship Id="rId566" Type="http://schemas.openxmlformats.org/officeDocument/2006/relationships/customXml" Target="../ink/ink470.xml"/><Relationship Id="rId98" Type="http://schemas.openxmlformats.org/officeDocument/2006/relationships/customXml" Target="../ink/ink236.xml"/><Relationship Id="rId121" Type="http://schemas.openxmlformats.org/officeDocument/2006/relationships/image" Target="../media/image251.png"/><Relationship Id="rId163" Type="http://schemas.openxmlformats.org/officeDocument/2006/relationships/image" Target="../media/image272.png"/><Relationship Id="rId219" Type="http://schemas.openxmlformats.org/officeDocument/2006/relationships/image" Target="../media/image300.png"/><Relationship Id="rId370" Type="http://schemas.openxmlformats.org/officeDocument/2006/relationships/customXml" Target="../ink/ink372.xml"/><Relationship Id="rId426" Type="http://schemas.openxmlformats.org/officeDocument/2006/relationships/customXml" Target="../ink/ink400.xml"/><Relationship Id="rId230" Type="http://schemas.openxmlformats.org/officeDocument/2006/relationships/customXml" Target="../ink/ink302.xml"/><Relationship Id="rId468" Type="http://schemas.openxmlformats.org/officeDocument/2006/relationships/customXml" Target="../ink/ink421.xml"/><Relationship Id="rId25" Type="http://schemas.openxmlformats.org/officeDocument/2006/relationships/image" Target="../media/image203.png"/><Relationship Id="rId67" Type="http://schemas.openxmlformats.org/officeDocument/2006/relationships/image" Target="../media/image224.png"/><Relationship Id="rId272" Type="http://schemas.openxmlformats.org/officeDocument/2006/relationships/customXml" Target="../ink/ink323.xml"/><Relationship Id="rId328" Type="http://schemas.openxmlformats.org/officeDocument/2006/relationships/customXml" Target="../ink/ink351.xml"/><Relationship Id="rId535" Type="http://schemas.openxmlformats.org/officeDocument/2006/relationships/image" Target="../media/image458.png"/><Relationship Id="rId132" Type="http://schemas.openxmlformats.org/officeDocument/2006/relationships/customXml" Target="../ink/ink253.xml"/><Relationship Id="rId174" Type="http://schemas.openxmlformats.org/officeDocument/2006/relationships/customXml" Target="../ink/ink274.xml"/><Relationship Id="rId381" Type="http://schemas.openxmlformats.org/officeDocument/2006/relationships/image" Target="../media/image381.png"/><Relationship Id="rId241" Type="http://schemas.openxmlformats.org/officeDocument/2006/relationships/image" Target="../media/image311.png"/><Relationship Id="rId437" Type="http://schemas.openxmlformats.org/officeDocument/2006/relationships/image" Target="../media/image409.png"/><Relationship Id="rId479" Type="http://schemas.openxmlformats.org/officeDocument/2006/relationships/image" Target="../media/image430.png"/><Relationship Id="rId36" Type="http://schemas.openxmlformats.org/officeDocument/2006/relationships/customXml" Target="../ink/ink205.xml"/><Relationship Id="rId283" Type="http://schemas.openxmlformats.org/officeDocument/2006/relationships/image" Target="../media/image332.png"/><Relationship Id="rId339" Type="http://schemas.openxmlformats.org/officeDocument/2006/relationships/image" Target="../media/image360.png"/><Relationship Id="rId490" Type="http://schemas.openxmlformats.org/officeDocument/2006/relationships/customXml" Target="../ink/ink432.xml"/><Relationship Id="rId504" Type="http://schemas.openxmlformats.org/officeDocument/2006/relationships/customXml" Target="../ink/ink439.xml"/><Relationship Id="rId546" Type="http://schemas.openxmlformats.org/officeDocument/2006/relationships/customXml" Target="../ink/ink460.xml"/><Relationship Id="rId78" Type="http://schemas.openxmlformats.org/officeDocument/2006/relationships/customXml" Target="../ink/ink226.xml"/><Relationship Id="rId101" Type="http://schemas.openxmlformats.org/officeDocument/2006/relationships/image" Target="../media/image241.png"/><Relationship Id="rId143" Type="http://schemas.openxmlformats.org/officeDocument/2006/relationships/image" Target="../media/image262.png"/><Relationship Id="rId185" Type="http://schemas.openxmlformats.org/officeDocument/2006/relationships/image" Target="../media/image283.png"/><Relationship Id="rId350" Type="http://schemas.openxmlformats.org/officeDocument/2006/relationships/customXml" Target="../ink/ink362.xml"/><Relationship Id="rId406" Type="http://schemas.openxmlformats.org/officeDocument/2006/relationships/customXml" Target="../ink/ink390.xml"/><Relationship Id="rId9" Type="http://schemas.openxmlformats.org/officeDocument/2006/relationships/image" Target="../media/image195.png"/><Relationship Id="rId210" Type="http://schemas.openxmlformats.org/officeDocument/2006/relationships/customXml" Target="../ink/ink292.xml"/><Relationship Id="rId392" Type="http://schemas.openxmlformats.org/officeDocument/2006/relationships/customXml" Target="../ink/ink383.xml"/><Relationship Id="rId448" Type="http://schemas.openxmlformats.org/officeDocument/2006/relationships/customXml" Target="../ink/ink411.xml"/><Relationship Id="rId252" Type="http://schemas.openxmlformats.org/officeDocument/2006/relationships/customXml" Target="../ink/ink313.xml"/><Relationship Id="rId294" Type="http://schemas.openxmlformats.org/officeDocument/2006/relationships/customXml" Target="../ink/ink334.xml"/><Relationship Id="rId308" Type="http://schemas.openxmlformats.org/officeDocument/2006/relationships/customXml" Target="../ink/ink341.xml"/><Relationship Id="rId515" Type="http://schemas.openxmlformats.org/officeDocument/2006/relationships/image" Target="../media/image448.png"/><Relationship Id="rId47" Type="http://schemas.openxmlformats.org/officeDocument/2006/relationships/image" Target="../media/image214.png"/><Relationship Id="rId89" Type="http://schemas.openxmlformats.org/officeDocument/2006/relationships/image" Target="../media/image235.png"/><Relationship Id="rId112" Type="http://schemas.openxmlformats.org/officeDocument/2006/relationships/customXml" Target="../ink/ink243.xml"/><Relationship Id="rId154" Type="http://schemas.openxmlformats.org/officeDocument/2006/relationships/customXml" Target="../ink/ink264.xml"/><Relationship Id="rId361" Type="http://schemas.openxmlformats.org/officeDocument/2006/relationships/image" Target="../media/image371.png"/><Relationship Id="rId557" Type="http://schemas.openxmlformats.org/officeDocument/2006/relationships/image" Target="../media/image469.png"/><Relationship Id="rId196" Type="http://schemas.openxmlformats.org/officeDocument/2006/relationships/customXml" Target="../ink/ink285.xml"/><Relationship Id="rId417" Type="http://schemas.openxmlformats.org/officeDocument/2006/relationships/image" Target="../media/image399.png"/><Relationship Id="rId459" Type="http://schemas.openxmlformats.org/officeDocument/2006/relationships/image" Target="../media/image420.png"/><Relationship Id="rId16" Type="http://schemas.openxmlformats.org/officeDocument/2006/relationships/customXml" Target="../ink/ink195.xml"/><Relationship Id="rId221" Type="http://schemas.openxmlformats.org/officeDocument/2006/relationships/image" Target="../media/image301.png"/><Relationship Id="rId263" Type="http://schemas.openxmlformats.org/officeDocument/2006/relationships/image" Target="../media/image322.png"/><Relationship Id="rId319" Type="http://schemas.openxmlformats.org/officeDocument/2006/relationships/image" Target="../media/image350.png"/><Relationship Id="rId470" Type="http://schemas.openxmlformats.org/officeDocument/2006/relationships/customXml" Target="../ink/ink422.xml"/><Relationship Id="rId526" Type="http://schemas.openxmlformats.org/officeDocument/2006/relationships/customXml" Target="../ink/ink450.xml"/><Relationship Id="rId58" Type="http://schemas.openxmlformats.org/officeDocument/2006/relationships/customXml" Target="../ink/ink216.xml"/><Relationship Id="rId123" Type="http://schemas.openxmlformats.org/officeDocument/2006/relationships/image" Target="../media/image252.png"/><Relationship Id="rId330" Type="http://schemas.openxmlformats.org/officeDocument/2006/relationships/customXml" Target="../ink/ink352.xml"/><Relationship Id="rId568" Type="http://schemas.openxmlformats.org/officeDocument/2006/relationships/customXml" Target="../ink/ink471.xml"/><Relationship Id="rId165" Type="http://schemas.openxmlformats.org/officeDocument/2006/relationships/image" Target="../media/image273.png"/><Relationship Id="rId372" Type="http://schemas.openxmlformats.org/officeDocument/2006/relationships/customXml" Target="../ink/ink373.xml"/><Relationship Id="rId428" Type="http://schemas.openxmlformats.org/officeDocument/2006/relationships/customXml" Target="../ink/ink401.xml"/><Relationship Id="rId232" Type="http://schemas.openxmlformats.org/officeDocument/2006/relationships/customXml" Target="../ink/ink303.xml"/><Relationship Id="rId274" Type="http://schemas.openxmlformats.org/officeDocument/2006/relationships/customXml" Target="../ink/ink324.xml"/><Relationship Id="rId481" Type="http://schemas.openxmlformats.org/officeDocument/2006/relationships/image" Target="../media/image431.png"/><Relationship Id="rId27" Type="http://schemas.openxmlformats.org/officeDocument/2006/relationships/image" Target="../media/image204.png"/><Relationship Id="rId69" Type="http://schemas.openxmlformats.org/officeDocument/2006/relationships/image" Target="../media/image225.png"/><Relationship Id="rId134" Type="http://schemas.openxmlformats.org/officeDocument/2006/relationships/customXml" Target="../ink/ink254.xml"/><Relationship Id="rId537" Type="http://schemas.openxmlformats.org/officeDocument/2006/relationships/image" Target="../media/image459.png"/><Relationship Id="rId80" Type="http://schemas.openxmlformats.org/officeDocument/2006/relationships/customXml" Target="../ink/ink227.xml"/><Relationship Id="rId176" Type="http://schemas.openxmlformats.org/officeDocument/2006/relationships/customXml" Target="../ink/ink275.xml"/><Relationship Id="rId341" Type="http://schemas.openxmlformats.org/officeDocument/2006/relationships/image" Target="../media/image361.png"/><Relationship Id="rId383" Type="http://schemas.openxmlformats.org/officeDocument/2006/relationships/image" Target="../media/image382.png"/><Relationship Id="rId439" Type="http://schemas.openxmlformats.org/officeDocument/2006/relationships/image" Target="../media/image410.png"/><Relationship Id="rId201" Type="http://schemas.openxmlformats.org/officeDocument/2006/relationships/image" Target="../media/image291.png"/><Relationship Id="rId243" Type="http://schemas.openxmlformats.org/officeDocument/2006/relationships/image" Target="../media/image312.png"/><Relationship Id="rId285" Type="http://schemas.openxmlformats.org/officeDocument/2006/relationships/image" Target="../media/image333.png"/><Relationship Id="rId450" Type="http://schemas.openxmlformats.org/officeDocument/2006/relationships/customXml" Target="../ink/ink412.xml"/><Relationship Id="rId506" Type="http://schemas.openxmlformats.org/officeDocument/2006/relationships/customXml" Target="../ink/ink440.xml"/><Relationship Id="rId38" Type="http://schemas.openxmlformats.org/officeDocument/2006/relationships/customXml" Target="../ink/ink206.xml"/><Relationship Id="rId103" Type="http://schemas.openxmlformats.org/officeDocument/2006/relationships/image" Target="../media/image242.png"/><Relationship Id="rId310" Type="http://schemas.openxmlformats.org/officeDocument/2006/relationships/customXml" Target="../ink/ink342.xml"/><Relationship Id="rId492" Type="http://schemas.openxmlformats.org/officeDocument/2006/relationships/customXml" Target="../ink/ink433.xml"/><Relationship Id="rId548" Type="http://schemas.openxmlformats.org/officeDocument/2006/relationships/customXml" Target="../ink/ink461.xml"/><Relationship Id="rId91" Type="http://schemas.openxmlformats.org/officeDocument/2006/relationships/image" Target="../media/image236.png"/><Relationship Id="rId145" Type="http://schemas.openxmlformats.org/officeDocument/2006/relationships/image" Target="../media/image263.png"/><Relationship Id="rId187" Type="http://schemas.openxmlformats.org/officeDocument/2006/relationships/image" Target="../media/image284.png"/><Relationship Id="rId352" Type="http://schemas.openxmlformats.org/officeDocument/2006/relationships/customXml" Target="../ink/ink363.xml"/><Relationship Id="rId394" Type="http://schemas.openxmlformats.org/officeDocument/2006/relationships/customXml" Target="../ink/ink384.xml"/><Relationship Id="rId408" Type="http://schemas.openxmlformats.org/officeDocument/2006/relationships/customXml" Target="../ink/ink391.xml"/><Relationship Id="rId212" Type="http://schemas.openxmlformats.org/officeDocument/2006/relationships/customXml" Target="../ink/ink293.xml"/><Relationship Id="rId254" Type="http://schemas.openxmlformats.org/officeDocument/2006/relationships/customXml" Target="../ink/ink314.xml"/><Relationship Id="rId49" Type="http://schemas.openxmlformats.org/officeDocument/2006/relationships/image" Target="../media/image215.png"/><Relationship Id="rId114" Type="http://schemas.openxmlformats.org/officeDocument/2006/relationships/customXml" Target="../ink/ink244.xml"/><Relationship Id="rId296" Type="http://schemas.openxmlformats.org/officeDocument/2006/relationships/customXml" Target="../ink/ink335.xml"/><Relationship Id="rId461" Type="http://schemas.openxmlformats.org/officeDocument/2006/relationships/image" Target="../media/image421.png"/><Relationship Id="rId517" Type="http://schemas.openxmlformats.org/officeDocument/2006/relationships/image" Target="../media/image449.png"/><Relationship Id="rId559" Type="http://schemas.openxmlformats.org/officeDocument/2006/relationships/image" Target="../media/image470.png"/><Relationship Id="rId60" Type="http://schemas.openxmlformats.org/officeDocument/2006/relationships/customXml" Target="../ink/ink217.xml"/><Relationship Id="rId156" Type="http://schemas.openxmlformats.org/officeDocument/2006/relationships/customXml" Target="../ink/ink265.xml"/><Relationship Id="rId198" Type="http://schemas.openxmlformats.org/officeDocument/2006/relationships/customXml" Target="../ink/ink286.xml"/><Relationship Id="rId321" Type="http://schemas.openxmlformats.org/officeDocument/2006/relationships/image" Target="../media/image351.png"/><Relationship Id="rId363" Type="http://schemas.openxmlformats.org/officeDocument/2006/relationships/image" Target="../media/image372.png"/><Relationship Id="rId419" Type="http://schemas.openxmlformats.org/officeDocument/2006/relationships/image" Target="../media/image400.png"/><Relationship Id="rId570" Type="http://schemas.openxmlformats.org/officeDocument/2006/relationships/customXml" Target="../ink/ink472.xml"/><Relationship Id="rId223" Type="http://schemas.openxmlformats.org/officeDocument/2006/relationships/image" Target="../media/image302.png"/><Relationship Id="rId430" Type="http://schemas.openxmlformats.org/officeDocument/2006/relationships/customXml" Target="../ink/ink402.xml"/><Relationship Id="rId18" Type="http://schemas.openxmlformats.org/officeDocument/2006/relationships/customXml" Target="../ink/ink196.xml"/><Relationship Id="rId265" Type="http://schemas.openxmlformats.org/officeDocument/2006/relationships/image" Target="../media/image323.png"/><Relationship Id="rId472" Type="http://schemas.openxmlformats.org/officeDocument/2006/relationships/customXml" Target="../ink/ink423.xml"/><Relationship Id="rId528" Type="http://schemas.openxmlformats.org/officeDocument/2006/relationships/customXml" Target="../ink/ink451.xml"/><Relationship Id="rId125" Type="http://schemas.openxmlformats.org/officeDocument/2006/relationships/image" Target="../media/image253.png"/><Relationship Id="rId167" Type="http://schemas.openxmlformats.org/officeDocument/2006/relationships/image" Target="../media/image274.png"/><Relationship Id="rId332" Type="http://schemas.openxmlformats.org/officeDocument/2006/relationships/customXml" Target="../ink/ink353.xml"/><Relationship Id="rId374" Type="http://schemas.openxmlformats.org/officeDocument/2006/relationships/customXml" Target="../ink/ink374.xml"/><Relationship Id="rId71" Type="http://schemas.openxmlformats.org/officeDocument/2006/relationships/image" Target="../media/image226.png"/><Relationship Id="rId234" Type="http://schemas.openxmlformats.org/officeDocument/2006/relationships/customXml" Target="../ink/ink304.xml"/><Relationship Id="rId2" Type="http://schemas.openxmlformats.org/officeDocument/2006/relationships/customXml" Target="../ink/ink188.xml"/><Relationship Id="rId29" Type="http://schemas.openxmlformats.org/officeDocument/2006/relationships/image" Target="../media/image205.png"/><Relationship Id="rId276" Type="http://schemas.openxmlformats.org/officeDocument/2006/relationships/customXml" Target="../ink/ink325.xml"/><Relationship Id="rId441" Type="http://schemas.openxmlformats.org/officeDocument/2006/relationships/image" Target="../media/image411.png"/><Relationship Id="rId483" Type="http://schemas.openxmlformats.org/officeDocument/2006/relationships/image" Target="../media/image432.png"/><Relationship Id="rId539" Type="http://schemas.openxmlformats.org/officeDocument/2006/relationships/image" Target="../media/image460.png"/><Relationship Id="rId40" Type="http://schemas.openxmlformats.org/officeDocument/2006/relationships/customXml" Target="../ink/ink207.xml"/><Relationship Id="rId136" Type="http://schemas.openxmlformats.org/officeDocument/2006/relationships/customXml" Target="../ink/ink255.xml"/><Relationship Id="rId178" Type="http://schemas.openxmlformats.org/officeDocument/2006/relationships/customXml" Target="../ink/ink276.xml"/><Relationship Id="rId301" Type="http://schemas.openxmlformats.org/officeDocument/2006/relationships/image" Target="../media/image341.png"/><Relationship Id="rId343" Type="http://schemas.openxmlformats.org/officeDocument/2006/relationships/image" Target="../media/image362.png"/><Relationship Id="rId550" Type="http://schemas.openxmlformats.org/officeDocument/2006/relationships/customXml" Target="../ink/ink462.xml"/><Relationship Id="rId82" Type="http://schemas.openxmlformats.org/officeDocument/2006/relationships/customXml" Target="../ink/ink228.xml"/><Relationship Id="rId203" Type="http://schemas.openxmlformats.org/officeDocument/2006/relationships/image" Target="../media/image292.png"/><Relationship Id="rId385" Type="http://schemas.openxmlformats.org/officeDocument/2006/relationships/image" Target="../media/image383.png"/><Relationship Id="rId245" Type="http://schemas.openxmlformats.org/officeDocument/2006/relationships/image" Target="../media/image313.png"/><Relationship Id="rId287" Type="http://schemas.openxmlformats.org/officeDocument/2006/relationships/image" Target="../media/image334.png"/><Relationship Id="rId410" Type="http://schemas.openxmlformats.org/officeDocument/2006/relationships/customXml" Target="../ink/ink392.xml"/><Relationship Id="rId452" Type="http://schemas.openxmlformats.org/officeDocument/2006/relationships/customXml" Target="../ink/ink413.xml"/><Relationship Id="rId494" Type="http://schemas.openxmlformats.org/officeDocument/2006/relationships/customXml" Target="../ink/ink434.xml"/><Relationship Id="rId508" Type="http://schemas.openxmlformats.org/officeDocument/2006/relationships/customXml" Target="../ink/ink441.xml"/><Relationship Id="rId105" Type="http://schemas.openxmlformats.org/officeDocument/2006/relationships/image" Target="../media/image243.png"/><Relationship Id="rId147" Type="http://schemas.openxmlformats.org/officeDocument/2006/relationships/image" Target="../media/image264.png"/><Relationship Id="rId312" Type="http://schemas.openxmlformats.org/officeDocument/2006/relationships/customXml" Target="../ink/ink343.xml"/><Relationship Id="rId354" Type="http://schemas.openxmlformats.org/officeDocument/2006/relationships/customXml" Target="../ink/ink364.xml"/><Relationship Id="rId51" Type="http://schemas.openxmlformats.org/officeDocument/2006/relationships/image" Target="../media/image216.png"/><Relationship Id="rId93" Type="http://schemas.openxmlformats.org/officeDocument/2006/relationships/image" Target="../media/image237.png"/><Relationship Id="rId189" Type="http://schemas.openxmlformats.org/officeDocument/2006/relationships/image" Target="../media/image285.png"/><Relationship Id="rId396" Type="http://schemas.openxmlformats.org/officeDocument/2006/relationships/customXml" Target="../ink/ink385.xml"/><Relationship Id="rId561" Type="http://schemas.openxmlformats.org/officeDocument/2006/relationships/image" Target="../media/image471.png"/><Relationship Id="rId214" Type="http://schemas.openxmlformats.org/officeDocument/2006/relationships/customXml" Target="../ink/ink294.xml"/><Relationship Id="rId256" Type="http://schemas.openxmlformats.org/officeDocument/2006/relationships/customXml" Target="../ink/ink315.xml"/><Relationship Id="rId298" Type="http://schemas.openxmlformats.org/officeDocument/2006/relationships/customXml" Target="../ink/ink336.xml"/><Relationship Id="rId421" Type="http://schemas.openxmlformats.org/officeDocument/2006/relationships/image" Target="../media/image401.png"/><Relationship Id="rId463" Type="http://schemas.openxmlformats.org/officeDocument/2006/relationships/image" Target="../media/image422.png"/><Relationship Id="rId519" Type="http://schemas.openxmlformats.org/officeDocument/2006/relationships/image" Target="../media/image450.png"/><Relationship Id="rId116" Type="http://schemas.openxmlformats.org/officeDocument/2006/relationships/customXml" Target="../ink/ink245.xml"/><Relationship Id="rId158" Type="http://schemas.openxmlformats.org/officeDocument/2006/relationships/customXml" Target="../ink/ink266.xml"/><Relationship Id="rId323" Type="http://schemas.openxmlformats.org/officeDocument/2006/relationships/image" Target="../media/image352.png"/><Relationship Id="rId530" Type="http://schemas.openxmlformats.org/officeDocument/2006/relationships/customXml" Target="../ink/ink452.xml"/><Relationship Id="rId20" Type="http://schemas.openxmlformats.org/officeDocument/2006/relationships/customXml" Target="../ink/ink197.xml"/><Relationship Id="rId62" Type="http://schemas.openxmlformats.org/officeDocument/2006/relationships/customXml" Target="../ink/ink218.xml"/><Relationship Id="rId365" Type="http://schemas.openxmlformats.org/officeDocument/2006/relationships/image" Target="../media/image373.png"/><Relationship Id="rId225" Type="http://schemas.openxmlformats.org/officeDocument/2006/relationships/image" Target="../media/image303.png"/><Relationship Id="rId267" Type="http://schemas.openxmlformats.org/officeDocument/2006/relationships/image" Target="../media/image324.png"/><Relationship Id="rId432" Type="http://schemas.openxmlformats.org/officeDocument/2006/relationships/customXml" Target="../ink/ink403.xml"/><Relationship Id="rId474" Type="http://schemas.openxmlformats.org/officeDocument/2006/relationships/customXml" Target="../ink/ink424.xml"/><Relationship Id="rId127" Type="http://schemas.openxmlformats.org/officeDocument/2006/relationships/image" Target="../media/image254.png"/><Relationship Id="rId31" Type="http://schemas.openxmlformats.org/officeDocument/2006/relationships/image" Target="../media/image206.png"/><Relationship Id="rId73" Type="http://schemas.openxmlformats.org/officeDocument/2006/relationships/image" Target="../media/image227.png"/><Relationship Id="rId169" Type="http://schemas.openxmlformats.org/officeDocument/2006/relationships/image" Target="../media/image275.png"/><Relationship Id="rId334" Type="http://schemas.openxmlformats.org/officeDocument/2006/relationships/customXml" Target="../ink/ink354.xml"/><Relationship Id="rId376" Type="http://schemas.openxmlformats.org/officeDocument/2006/relationships/customXml" Target="../ink/ink375.xml"/><Relationship Id="rId541" Type="http://schemas.openxmlformats.org/officeDocument/2006/relationships/image" Target="../media/image461.png"/><Relationship Id="rId4" Type="http://schemas.openxmlformats.org/officeDocument/2006/relationships/customXml" Target="../ink/ink189.xml"/><Relationship Id="rId180" Type="http://schemas.openxmlformats.org/officeDocument/2006/relationships/customXml" Target="../ink/ink277.xml"/><Relationship Id="rId236" Type="http://schemas.openxmlformats.org/officeDocument/2006/relationships/customXml" Target="../ink/ink305.xml"/><Relationship Id="rId278" Type="http://schemas.openxmlformats.org/officeDocument/2006/relationships/customXml" Target="../ink/ink326.xml"/><Relationship Id="rId401" Type="http://schemas.openxmlformats.org/officeDocument/2006/relationships/image" Target="../media/image391.png"/><Relationship Id="rId443" Type="http://schemas.openxmlformats.org/officeDocument/2006/relationships/image" Target="../media/image412.png"/><Relationship Id="rId303" Type="http://schemas.openxmlformats.org/officeDocument/2006/relationships/image" Target="../media/image342.png"/><Relationship Id="rId485" Type="http://schemas.openxmlformats.org/officeDocument/2006/relationships/image" Target="../media/image433.png"/><Relationship Id="rId42" Type="http://schemas.openxmlformats.org/officeDocument/2006/relationships/customXml" Target="../ink/ink208.xml"/><Relationship Id="rId84" Type="http://schemas.openxmlformats.org/officeDocument/2006/relationships/customXml" Target="../ink/ink229.xml"/><Relationship Id="rId138" Type="http://schemas.openxmlformats.org/officeDocument/2006/relationships/customXml" Target="../ink/ink256.xml"/><Relationship Id="rId345" Type="http://schemas.openxmlformats.org/officeDocument/2006/relationships/image" Target="../media/image363.png"/><Relationship Id="rId387" Type="http://schemas.openxmlformats.org/officeDocument/2006/relationships/image" Target="../media/image384.png"/><Relationship Id="rId510" Type="http://schemas.openxmlformats.org/officeDocument/2006/relationships/customXml" Target="../ink/ink442.xml"/><Relationship Id="rId552" Type="http://schemas.openxmlformats.org/officeDocument/2006/relationships/customXml" Target="../ink/ink463.xml"/><Relationship Id="rId191" Type="http://schemas.openxmlformats.org/officeDocument/2006/relationships/image" Target="../media/image286.png"/><Relationship Id="rId205" Type="http://schemas.openxmlformats.org/officeDocument/2006/relationships/image" Target="../media/image293.png"/><Relationship Id="rId247" Type="http://schemas.openxmlformats.org/officeDocument/2006/relationships/image" Target="../media/image314.png"/><Relationship Id="rId412" Type="http://schemas.openxmlformats.org/officeDocument/2006/relationships/customXml" Target="../ink/ink393.xml"/><Relationship Id="rId107" Type="http://schemas.openxmlformats.org/officeDocument/2006/relationships/image" Target="../media/image244.png"/><Relationship Id="rId289" Type="http://schemas.openxmlformats.org/officeDocument/2006/relationships/image" Target="../media/image335.png"/><Relationship Id="rId454" Type="http://schemas.openxmlformats.org/officeDocument/2006/relationships/customXml" Target="../ink/ink414.xml"/><Relationship Id="rId496" Type="http://schemas.openxmlformats.org/officeDocument/2006/relationships/customXml" Target="../ink/ink435.xml"/><Relationship Id="rId11" Type="http://schemas.openxmlformats.org/officeDocument/2006/relationships/image" Target="../media/image196.png"/><Relationship Id="rId53" Type="http://schemas.openxmlformats.org/officeDocument/2006/relationships/image" Target="../media/image217.png"/><Relationship Id="rId149" Type="http://schemas.openxmlformats.org/officeDocument/2006/relationships/image" Target="../media/image265.png"/><Relationship Id="rId314" Type="http://schemas.openxmlformats.org/officeDocument/2006/relationships/customXml" Target="../ink/ink344.xml"/><Relationship Id="rId356" Type="http://schemas.openxmlformats.org/officeDocument/2006/relationships/customXml" Target="../ink/ink365.xml"/><Relationship Id="rId398" Type="http://schemas.openxmlformats.org/officeDocument/2006/relationships/customXml" Target="../ink/ink386.xml"/><Relationship Id="rId521" Type="http://schemas.openxmlformats.org/officeDocument/2006/relationships/image" Target="../media/image451.png"/><Relationship Id="rId563" Type="http://schemas.openxmlformats.org/officeDocument/2006/relationships/image" Target="../media/image472.png"/><Relationship Id="rId95" Type="http://schemas.openxmlformats.org/officeDocument/2006/relationships/image" Target="../media/image238.png"/><Relationship Id="rId160" Type="http://schemas.openxmlformats.org/officeDocument/2006/relationships/customXml" Target="../ink/ink267.xml"/><Relationship Id="rId216" Type="http://schemas.openxmlformats.org/officeDocument/2006/relationships/customXml" Target="../ink/ink295.xml"/><Relationship Id="rId423" Type="http://schemas.openxmlformats.org/officeDocument/2006/relationships/image" Target="../media/image402.png"/><Relationship Id="rId258" Type="http://schemas.openxmlformats.org/officeDocument/2006/relationships/customXml" Target="../ink/ink316.xml"/><Relationship Id="rId465" Type="http://schemas.openxmlformats.org/officeDocument/2006/relationships/image" Target="../media/image423.png"/><Relationship Id="rId22" Type="http://schemas.openxmlformats.org/officeDocument/2006/relationships/customXml" Target="../ink/ink198.xml"/><Relationship Id="rId64" Type="http://schemas.openxmlformats.org/officeDocument/2006/relationships/customXml" Target="../ink/ink219.xml"/><Relationship Id="rId118" Type="http://schemas.openxmlformats.org/officeDocument/2006/relationships/customXml" Target="../ink/ink246.xml"/><Relationship Id="rId325" Type="http://schemas.openxmlformats.org/officeDocument/2006/relationships/image" Target="../media/image353.png"/><Relationship Id="rId367" Type="http://schemas.openxmlformats.org/officeDocument/2006/relationships/image" Target="../media/image374.png"/><Relationship Id="rId532" Type="http://schemas.openxmlformats.org/officeDocument/2006/relationships/customXml" Target="../ink/ink453.xml"/><Relationship Id="rId171" Type="http://schemas.openxmlformats.org/officeDocument/2006/relationships/image" Target="../media/image276.png"/><Relationship Id="rId227" Type="http://schemas.openxmlformats.org/officeDocument/2006/relationships/image" Target="../media/image304.png"/><Relationship Id="rId269" Type="http://schemas.openxmlformats.org/officeDocument/2006/relationships/image" Target="../media/image325.png"/><Relationship Id="rId434" Type="http://schemas.openxmlformats.org/officeDocument/2006/relationships/customXml" Target="../ink/ink404.xml"/><Relationship Id="rId476" Type="http://schemas.openxmlformats.org/officeDocument/2006/relationships/customXml" Target="../ink/ink425.xml"/><Relationship Id="rId33" Type="http://schemas.openxmlformats.org/officeDocument/2006/relationships/image" Target="../media/image207.png"/><Relationship Id="rId129" Type="http://schemas.openxmlformats.org/officeDocument/2006/relationships/image" Target="../media/image255.png"/><Relationship Id="rId280" Type="http://schemas.openxmlformats.org/officeDocument/2006/relationships/customXml" Target="../ink/ink327.xml"/><Relationship Id="rId336" Type="http://schemas.openxmlformats.org/officeDocument/2006/relationships/customXml" Target="../ink/ink355.xml"/><Relationship Id="rId501" Type="http://schemas.openxmlformats.org/officeDocument/2006/relationships/image" Target="../media/image441.png"/><Relationship Id="rId543" Type="http://schemas.openxmlformats.org/officeDocument/2006/relationships/image" Target="../media/image462.png"/><Relationship Id="rId75" Type="http://schemas.openxmlformats.org/officeDocument/2006/relationships/image" Target="../media/image228.png"/><Relationship Id="rId140" Type="http://schemas.openxmlformats.org/officeDocument/2006/relationships/customXml" Target="../ink/ink257.xml"/><Relationship Id="rId182" Type="http://schemas.openxmlformats.org/officeDocument/2006/relationships/customXml" Target="../ink/ink278.xml"/><Relationship Id="rId378" Type="http://schemas.openxmlformats.org/officeDocument/2006/relationships/customXml" Target="../ink/ink376.xml"/><Relationship Id="rId403" Type="http://schemas.openxmlformats.org/officeDocument/2006/relationships/image" Target="../media/image392.png"/><Relationship Id="rId6" Type="http://schemas.openxmlformats.org/officeDocument/2006/relationships/customXml" Target="../ink/ink190.xml"/><Relationship Id="rId238" Type="http://schemas.openxmlformats.org/officeDocument/2006/relationships/customXml" Target="../ink/ink306.xml"/><Relationship Id="rId445" Type="http://schemas.openxmlformats.org/officeDocument/2006/relationships/image" Target="../media/image413.png"/><Relationship Id="rId487" Type="http://schemas.openxmlformats.org/officeDocument/2006/relationships/image" Target="../media/image434.png"/><Relationship Id="rId291" Type="http://schemas.openxmlformats.org/officeDocument/2006/relationships/image" Target="../media/image336.png"/><Relationship Id="rId305" Type="http://schemas.openxmlformats.org/officeDocument/2006/relationships/image" Target="../media/image343.png"/><Relationship Id="rId347" Type="http://schemas.openxmlformats.org/officeDocument/2006/relationships/image" Target="../media/image364.png"/><Relationship Id="rId512" Type="http://schemas.openxmlformats.org/officeDocument/2006/relationships/customXml" Target="../ink/ink443.xml"/><Relationship Id="rId44" Type="http://schemas.openxmlformats.org/officeDocument/2006/relationships/customXml" Target="../ink/ink209.xml"/><Relationship Id="rId86" Type="http://schemas.openxmlformats.org/officeDocument/2006/relationships/customXml" Target="../ink/ink230.xml"/><Relationship Id="rId151" Type="http://schemas.openxmlformats.org/officeDocument/2006/relationships/image" Target="../media/image266.png"/><Relationship Id="rId389" Type="http://schemas.openxmlformats.org/officeDocument/2006/relationships/image" Target="../media/image385.png"/><Relationship Id="rId554" Type="http://schemas.openxmlformats.org/officeDocument/2006/relationships/customXml" Target="../ink/ink464.xml"/><Relationship Id="rId193" Type="http://schemas.openxmlformats.org/officeDocument/2006/relationships/image" Target="../media/image287.png"/><Relationship Id="rId207" Type="http://schemas.openxmlformats.org/officeDocument/2006/relationships/image" Target="../media/image294.png"/><Relationship Id="rId249" Type="http://schemas.openxmlformats.org/officeDocument/2006/relationships/image" Target="../media/image315.png"/><Relationship Id="rId414" Type="http://schemas.openxmlformats.org/officeDocument/2006/relationships/customXml" Target="../ink/ink394.xml"/><Relationship Id="rId456" Type="http://schemas.openxmlformats.org/officeDocument/2006/relationships/customXml" Target="../ink/ink415.xml"/><Relationship Id="rId498" Type="http://schemas.openxmlformats.org/officeDocument/2006/relationships/customXml" Target="../ink/ink436.xml"/><Relationship Id="rId13" Type="http://schemas.openxmlformats.org/officeDocument/2006/relationships/image" Target="../media/image197.png"/><Relationship Id="rId109" Type="http://schemas.openxmlformats.org/officeDocument/2006/relationships/image" Target="../media/image245.png"/><Relationship Id="rId260" Type="http://schemas.openxmlformats.org/officeDocument/2006/relationships/customXml" Target="../ink/ink317.xml"/><Relationship Id="rId316" Type="http://schemas.openxmlformats.org/officeDocument/2006/relationships/customXml" Target="../ink/ink345.xml"/><Relationship Id="rId523" Type="http://schemas.openxmlformats.org/officeDocument/2006/relationships/image" Target="../media/image452.png"/><Relationship Id="rId55" Type="http://schemas.openxmlformats.org/officeDocument/2006/relationships/image" Target="../media/image218.png"/><Relationship Id="rId97" Type="http://schemas.openxmlformats.org/officeDocument/2006/relationships/image" Target="../media/image239.png"/><Relationship Id="rId120" Type="http://schemas.openxmlformats.org/officeDocument/2006/relationships/customXml" Target="../ink/ink247.xml"/><Relationship Id="rId358" Type="http://schemas.openxmlformats.org/officeDocument/2006/relationships/customXml" Target="../ink/ink366.xml"/><Relationship Id="rId565" Type="http://schemas.openxmlformats.org/officeDocument/2006/relationships/image" Target="../media/image473.png"/><Relationship Id="rId162" Type="http://schemas.openxmlformats.org/officeDocument/2006/relationships/customXml" Target="../ink/ink268.xml"/><Relationship Id="rId218" Type="http://schemas.openxmlformats.org/officeDocument/2006/relationships/customXml" Target="../ink/ink296.xml"/><Relationship Id="rId425" Type="http://schemas.openxmlformats.org/officeDocument/2006/relationships/image" Target="../media/image403.png"/><Relationship Id="rId467" Type="http://schemas.openxmlformats.org/officeDocument/2006/relationships/image" Target="../media/image424.png"/><Relationship Id="rId271" Type="http://schemas.openxmlformats.org/officeDocument/2006/relationships/image" Target="../media/image326.png"/><Relationship Id="rId24" Type="http://schemas.openxmlformats.org/officeDocument/2006/relationships/customXml" Target="../ink/ink199.xml"/><Relationship Id="rId66" Type="http://schemas.openxmlformats.org/officeDocument/2006/relationships/customXml" Target="../ink/ink220.xml"/><Relationship Id="rId131" Type="http://schemas.openxmlformats.org/officeDocument/2006/relationships/image" Target="../media/image256.png"/><Relationship Id="rId327" Type="http://schemas.openxmlformats.org/officeDocument/2006/relationships/image" Target="../media/image354.png"/><Relationship Id="rId369" Type="http://schemas.openxmlformats.org/officeDocument/2006/relationships/image" Target="../media/image375.png"/><Relationship Id="rId534" Type="http://schemas.openxmlformats.org/officeDocument/2006/relationships/customXml" Target="../ink/ink454.xml"/><Relationship Id="rId173" Type="http://schemas.openxmlformats.org/officeDocument/2006/relationships/image" Target="../media/image277.png"/><Relationship Id="rId229" Type="http://schemas.openxmlformats.org/officeDocument/2006/relationships/image" Target="../media/image305.png"/><Relationship Id="rId380" Type="http://schemas.openxmlformats.org/officeDocument/2006/relationships/customXml" Target="../ink/ink377.xml"/><Relationship Id="rId436" Type="http://schemas.openxmlformats.org/officeDocument/2006/relationships/customXml" Target="../ink/ink405.xml"/><Relationship Id="rId240" Type="http://schemas.openxmlformats.org/officeDocument/2006/relationships/customXml" Target="../ink/ink307.xml"/><Relationship Id="rId478" Type="http://schemas.openxmlformats.org/officeDocument/2006/relationships/customXml" Target="../ink/ink426.xml"/><Relationship Id="rId35" Type="http://schemas.openxmlformats.org/officeDocument/2006/relationships/image" Target="../media/image208.png"/><Relationship Id="rId77" Type="http://schemas.openxmlformats.org/officeDocument/2006/relationships/image" Target="../media/image229.png"/><Relationship Id="rId100" Type="http://schemas.openxmlformats.org/officeDocument/2006/relationships/customXml" Target="../ink/ink237.xml"/><Relationship Id="rId282" Type="http://schemas.openxmlformats.org/officeDocument/2006/relationships/customXml" Target="../ink/ink328.xml"/><Relationship Id="rId338" Type="http://schemas.openxmlformats.org/officeDocument/2006/relationships/customXml" Target="../ink/ink356.xml"/><Relationship Id="rId503" Type="http://schemas.openxmlformats.org/officeDocument/2006/relationships/image" Target="../media/image442.png"/><Relationship Id="rId545" Type="http://schemas.openxmlformats.org/officeDocument/2006/relationships/image" Target="../media/image463.png"/><Relationship Id="rId8" Type="http://schemas.openxmlformats.org/officeDocument/2006/relationships/customXml" Target="../ink/ink191.xml"/><Relationship Id="rId142" Type="http://schemas.openxmlformats.org/officeDocument/2006/relationships/customXml" Target="../ink/ink258.xml"/><Relationship Id="rId184" Type="http://schemas.openxmlformats.org/officeDocument/2006/relationships/customXml" Target="../ink/ink279.xml"/><Relationship Id="rId391" Type="http://schemas.openxmlformats.org/officeDocument/2006/relationships/image" Target="../media/image386.png"/><Relationship Id="rId405" Type="http://schemas.openxmlformats.org/officeDocument/2006/relationships/image" Target="../media/image393.png"/><Relationship Id="rId447" Type="http://schemas.openxmlformats.org/officeDocument/2006/relationships/image" Target="../media/image414.png"/><Relationship Id="rId251" Type="http://schemas.openxmlformats.org/officeDocument/2006/relationships/image" Target="../media/image316.png"/><Relationship Id="rId489" Type="http://schemas.openxmlformats.org/officeDocument/2006/relationships/image" Target="../media/image435.png"/><Relationship Id="rId46" Type="http://schemas.openxmlformats.org/officeDocument/2006/relationships/customXml" Target="../ink/ink210.xml"/><Relationship Id="rId293" Type="http://schemas.openxmlformats.org/officeDocument/2006/relationships/image" Target="../media/image337.png"/><Relationship Id="rId307" Type="http://schemas.openxmlformats.org/officeDocument/2006/relationships/image" Target="../media/image344.png"/><Relationship Id="rId349" Type="http://schemas.openxmlformats.org/officeDocument/2006/relationships/image" Target="../media/image365.png"/><Relationship Id="rId514" Type="http://schemas.openxmlformats.org/officeDocument/2006/relationships/customXml" Target="../ink/ink444.xml"/><Relationship Id="rId556" Type="http://schemas.openxmlformats.org/officeDocument/2006/relationships/customXml" Target="../ink/ink465.xml"/><Relationship Id="rId88" Type="http://schemas.openxmlformats.org/officeDocument/2006/relationships/customXml" Target="../ink/ink231.xml"/><Relationship Id="rId111" Type="http://schemas.openxmlformats.org/officeDocument/2006/relationships/image" Target="../media/image246.png"/><Relationship Id="rId153" Type="http://schemas.openxmlformats.org/officeDocument/2006/relationships/image" Target="../media/image267.png"/><Relationship Id="rId195" Type="http://schemas.openxmlformats.org/officeDocument/2006/relationships/image" Target="../media/image288.png"/><Relationship Id="rId209" Type="http://schemas.openxmlformats.org/officeDocument/2006/relationships/image" Target="../media/image295.png"/><Relationship Id="rId360" Type="http://schemas.openxmlformats.org/officeDocument/2006/relationships/customXml" Target="../ink/ink367.xml"/><Relationship Id="rId416" Type="http://schemas.openxmlformats.org/officeDocument/2006/relationships/customXml" Target="../ink/ink395.xml"/><Relationship Id="rId220" Type="http://schemas.openxmlformats.org/officeDocument/2006/relationships/customXml" Target="../ink/ink297.xml"/><Relationship Id="rId458" Type="http://schemas.openxmlformats.org/officeDocument/2006/relationships/customXml" Target="../ink/ink416.xml"/><Relationship Id="rId15" Type="http://schemas.openxmlformats.org/officeDocument/2006/relationships/image" Target="../media/image198.png"/><Relationship Id="rId57" Type="http://schemas.openxmlformats.org/officeDocument/2006/relationships/image" Target="../media/image219.png"/><Relationship Id="rId262" Type="http://schemas.openxmlformats.org/officeDocument/2006/relationships/customXml" Target="../ink/ink318.xml"/><Relationship Id="rId318" Type="http://schemas.openxmlformats.org/officeDocument/2006/relationships/customXml" Target="../ink/ink346.xml"/><Relationship Id="rId525" Type="http://schemas.openxmlformats.org/officeDocument/2006/relationships/image" Target="../media/image453.png"/><Relationship Id="rId567" Type="http://schemas.openxmlformats.org/officeDocument/2006/relationships/image" Target="../media/image474.png"/><Relationship Id="rId99" Type="http://schemas.openxmlformats.org/officeDocument/2006/relationships/image" Target="../media/image240.png"/><Relationship Id="rId122" Type="http://schemas.openxmlformats.org/officeDocument/2006/relationships/customXml" Target="../ink/ink248.xml"/><Relationship Id="rId164" Type="http://schemas.openxmlformats.org/officeDocument/2006/relationships/customXml" Target="../ink/ink269.xml"/><Relationship Id="rId371" Type="http://schemas.openxmlformats.org/officeDocument/2006/relationships/image" Target="../media/image376.png"/><Relationship Id="rId427" Type="http://schemas.openxmlformats.org/officeDocument/2006/relationships/image" Target="../media/image404.png"/><Relationship Id="rId469" Type="http://schemas.openxmlformats.org/officeDocument/2006/relationships/image" Target="../media/image425.png"/><Relationship Id="rId26" Type="http://schemas.openxmlformats.org/officeDocument/2006/relationships/customXml" Target="../ink/ink200.xml"/><Relationship Id="rId231" Type="http://schemas.openxmlformats.org/officeDocument/2006/relationships/image" Target="../media/image306.png"/><Relationship Id="rId273" Type="http://schemas.openxmlformats.org/officeDocument/2006/relationships/image" Target="../media/image327.png"/><Relationship Id="rId329" Type="http://schemas.openxmlformats.org/officeDocument/2006/relationships/image" Target="../media/image355.png"/><Relationship Id="rId480" Type="http://schemas.openxmlformats.org/officeDocument/2006/relationships/customXml" Target="../ink/ink427.xml"/><Relationship Id="rId536" Type="http://schemas.openxmlformats.org/officeDocument/2006/relationships/customXml" Target="../ink/ink455.xml"/><Relationship Id="rId68" Type="http://schemas.openxmlformats.org/officeDocument/2006/relationships/customXml" Target="../ink/ink221.xml"/><Relationship Id="rId133" Type="http://schemas.openxmlformats.org/officeDocument/2006/relationships/image" Target="../media/image257.png"/><Relationship Id="rId175" Type="http://schemas.openxmlformats.org/officeDocument/2006/relationships/image" Target="../media/image278.png"/><Relationship Id="rId340" Type="http://schemas.openxmlformats.org/officeDocument/2006/relationships/customXml" Target="../ink/ink357.xml"/><Relationship Id="rId200" Type="http://schemas.openxmlformats.org/officeDocument/2006/relationships/customXml" Target="../ink/ink287.xml"/><Relationship Id="rId382" Type="http://schemas.openxmlformats.org/officeDocument/2006/relationships/customXml" Target="../ink/ink378.xml"/><Relationship Id="rId438" Type="http://schemas.openxmlformats.org/officeDocument/2006/relationships/customXml" Target="../ink/ink406.xml"/><Relationship Id="rId242" Type="http://schemas.openxmlformats.org/officeDocument/2006/relationships/customXml" Target="../ink/ink308.xml"/><Relationship Id="rId284" Type="http://schemas.openxmlformats.org/officeDocument/2006/relationships/customXml" Target="../ink/ink329.xml"/><Relationship Id="rId491" Type="http://schemas.openxmlformats.org/officeDocument/2006/relationships/image" Target="../media/image436.png"/><Relationship Id="rId505" Type="http://schemas.openxmlformats.org/officeDocument/2006/relationships/image" Target="../media/image443.png"/><Relationship Id="rId37" Type="http://schemas.openxmlformats.org/officeDocument/2006/relationships/image" Target="../media/image209.png"/><Relationship Id="rId79" Type="http://schemas.openxmlformats.org/officeDocument/2006/relationships/image" Target="../media/image230.png"/><Relationship Id="rId102" Type="http://schemas.openxmlformats.org/officeDocument/2006/relationships/customXml" Target="../ink/ink238.xml"/><Relationship Id="rId144" Type="http://schemas.openxmlformats.org/officeDocument/2006/relationships/customXml" Target="../ink/ink259.xml"/><Relationship Id="rId547" Type="http://schemas.openxmlformats.org/officeDocument/2006/relationships/image" Target="../media/image464.png"/><Relationship Id="rId90" Type="http://schemas.openxmlformats.org/officeDocument/2006/relationships/customXml" Target="../ink/ink232.xml"/><Relationship Id="rId186" Type="http://schemas.openxmlformats.org/officeDocument/2006/relationships/customXml" Target="../ink/ink280.xml"/><Relationship Id="rId351" Type="http://schemas.openxmlformats.org/officeDocument/2006/relationships/image" Target="../media/image366.png"/><Relationship Id="rId393" Type="http://schemas.openxmlformats.org/officeDocument/2006/relationships/image" Target="../media/image387.png"/><Relationship Id="rId407" Type="http://schemas.openxmlformats.org/officeDocument/2006/relationships/image" Target="../media/image394.png"/><Relationship Id="rId449" Type="http://schemas.openxmlformats.org/officeDocument/2006/relationships/image" Target="../media/image415.png"/><Relationship Id="rId211" Type="http://schemas.openxmlformats.org/officeDocument/2006/relationships/image" Target="../media/image296.png"/><Relationship Id="rId253" Type="http://schemas.openxmlformats.org/officeDocument/2006/relationships/image" Target="../media/image317.png"/><Relationship Id="rId295" Type="http://schemas.openxmlformats.org/officeDocument/2006/relationships/image" Target="../media/image338.png"/><Relationship Id="rId309" Type="http://schemas.openxmlformats.org/officeDocument/2006/relationships/image" Target="../media/image345.png"/><Relationship Id="rId460" Type="http://schemas.openxmlformats.org/officeDocument/2006/relationships/customXml" Target="../ink/ink417.xml"/><Relationship Id="rId516" Type="http://schemas.openxmlformats.org/officeDocument/2006/relationships/customXml" Target="../ink/ink445.xml"/><Relationship Id="rId48" Type="http://schemas.openxmlformats.org/officeDocument/2006/relationships/customXml" Target="../ink/ink211.xml"/><Relationship Id="rId113" Type="http://schemas.openxmlformats.org/officeDocument/2006/relationships/image" Target="../media/image247.png"/><Relationship Id="rId320" Type="http://schemas.openxmlformats.org/officeDocument/2006/relationships/customXml" Target="../ink/ink347.xml"/><Relationship Id="rId558" Type="http://schemas.openxmlformats.org/officeDocument/2006/relationships/customXml" Target="../ink/ink466.xml"/><Relationship Id="rId155" Type="http://schemas.openxmlformats.org/officeDocument/2006/relationships/image" Target="../media/image268.png"/><Relationship Id="rId197" Type="http://schemas.openxmlformats.org/officeDocument/2006/relationships/image" Target="../media/image289.png"/><Relationship Id="rId362" Type="http://schemas.openxmlformats.org/officeDocument/2006/relationships/customXml" Target="../ink/ink368.xml"/><Relationship Id="rId418" Type="http://schemas.openxmlformats.org/officeDocument/2006/relationships/customXml" Target="../ink/ink396.xml"/><Relationship Id="rId222" Type="http://schemas.openxmlformats.org/officeDocument/2006/relationships/customXml" Target="../ink/ink298.xml"/><Relationship Id="rId264" Type="http://schemas.openxmlformats.org/officeDocument/2006/relationships/customXml" Target="../ink/ink319.xml"/><Relationship Id="rId471" Type="http://schemas.openxmlformats.org/officeDocument/2006/relationships/image" Target="../media/image426.png"/><Relationship Id="rId17" Type="http://schemas.openxmlformats.org/officeDocument/2006/relationships/image" Target="../media/image199.png"/><Relationship Id="rId59" Type="http://schemas.openxmlformats.org/officeDocument/2006/relationships/image" Target="../media/image220.png"/><Relationship Id="rId124" Type="http://schemas.openxmlformats.org/officeDocument/2006/relationships/customXml" Target="../ink/ink249.xml"/><Relationship Id="rId527" Type="http://schemas.openxmlformats.org/officeDocument/2006/relationships/image" Target="../media/image454.png"/><Relationship Id="rId569" Type="http://schemas.openxmlformats.org/officeDocument/2006/relationships/image" Target="../media/image475.png"/><Relationship Id="rId70" Type="http://schemas.openxmlformats.org/officeDocument/2006/relationships/customXml" Target="../ink/ink222.xml"/><Relationship Id="rId166" Type="http://schemas.openxmlformats.org/officeDocument/2006/relationships/customXml" Target="../ink/ink270.xml"/><Relationship Id="rId331" Type="http://schemas.openxmlformats.org/officeDocument/2006/relationships/image" Target="../media/image356.png"/><Relationship Id="rId373" Type="http://schemas.openxmlformats.org/officeDocument/2006/relationships/image" Target="../media/image377.png"/><Relationship Id="rId429" Type="http://schemas.openxmlformats.org/officeDocument/2006/relationships/image" Target="../media/image40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07.png"/><Relationship Id="rId440" Type="http://schemas.openxmlformats.org/officeDocument/2006/relationships/customXml" Target="../ink/ink407.xml"/><Relationship Id="rId28" Type="http://schemas.openxmlformats.org/officeDocument/2006/relationships/customXml" Target="../ink/ink201.xml"/><Relationship Id="rId275" Type="http://schemas.openxmlformats.org/officeDocument/2006/relationships/image" Target="../media/image328.png"/><Relationship Id="rId300" Type="http://schemas.openxmlformats.org/officeDocument/2006/relationships/customXml" Target="../ink/ink337.xml"/><Relationship Id="rId482" Type="http://schemas.openxmlformats.org/officeDocument/2006/relationships/customXml" Target="../ink/ink428.xml"/><Relationship Id="rId538" Type="http://schemas.openxmlformats.org/officeDocument/2006/relationships/customXml" Target="../ink/ink456.xml"/><Relationship Id="rId81" Type="http://schemas.openxmlformats.org/officeDocument/2006/relationships/image" Target="../media/image231.png"/><Relationship Id="rId135" Type="http://schemas.openxmlformats.org/officeDocument/2006/relationships/image" Target="../media/image258.png"/><Relationship Id="rId177" Type="http://schemas.openxmlformats.org/officeDocument/2006/relationships/image" Target="../media/image279.png"/><Relationship Id="rId342" Type="http://schemas.openxmlformats.org/officeDocument/2006/relationships/customXml" Target="../ink/ink358.xml"/><Relationship Id="rId384" Type="http://schemas.openxmlformats.org/officeDocument/2006/relationships/customXml" Target="../ink/ink379.xml"/><Relationship Id="rId202" Type="http://schemas.openxmlformats.org/officeDocument/2006/relationships/customXml" Target="../ink/ink288.xml"/><Relationship Id="rId244" Type="http://schemas.openxmlformats.org/officeDocument/2006/relationships/customXml" Target="../ink/ink309.xml"/><Relationship Id="rId39" Type="http://schemas.openxmlformats.org/officeDocument/2006/relationships/image" Target="../media/image210.png"/><Relationship Id="rId286" Type="http://schemas.openxmlformats.org/officeDocument/2006/relationships/customXml" Target="../ink/ink330.xml"/><Relationship Id="rId451" Type="http://schemas.openxmlformats.org/officeDocument/2006/relationships/image" Target="../media/image416.png"/><Relationship Id="rId493" Type="http://schemas.openxmlformats.org/officeDocument/2006/relationships/image" Target="../media/image437.png"/><Relationship Id="rId507" Type="http://schemas.openxmlformats.org/officeDocument/2006/relationships/image" Target="../media/image444.png"/><Relationship Id="rId549" Type="http://schemas.openxmlformats.org/officeDocument/2006/relationships/image" Target="../media/image465.png"/><Relationship Id="rId50" Type="http://schemas.openxmlformats.org/officeDocument/2006/relationships/customXml" Target="../ink/ink212.xml"/><Relationship Id="rId104" Type="http://schemas.openxmlformats.org/officeDocument/2006/relationships/customXml" Target="../ink/ink239.xml"/><Relationship Id="rId146" Type="http://schemas.openxmlformats.org/officeDocument/2006/relationships/customXml" Target="../ink/ink260.xml"/><Relationship Id="rId188" Type="http://schemas.openxmlformats.org/officeDocument/2006/relationships/customXml" Target="../ink/ink281.xml"/><Relationship Id="rId311" Type="http://schemas.openxmlformats.org/officeDocument/2006/relationships/image" Target="../media/image346.png"/><Relationship Id="rId353" Type="http://schemas.openxmlformats.org/officeDocument/2006/relationships/image" Target="../media/image367.png"/><Relationship Id="rId395" Type="http://schemas.openxmlformats.org/officeDocument/2006/relationships/image" Target="../media/image388.png"/><Relationship Id="rId409" Type="http://schemas.openxmlformats.org/officeDocument/2006/relationships/image" Target="../media/image395.png"/><Relationship Id="rId560" Type="http://schemas.openxmlformats.org/officeDocument/2006/relationships/customXml" Target="../ink/ink467.xml"/><Relationship Id="rId92" Type="http://schemas.openxmlformats.org/officeDocument/2006/relationships/customXml" Target="../ink/ink233.xml"/><Relationship Id="rId213" Type="http://schemas.openxmlformats.org/officeDocument/2006/relationships/image" Target="../media/image297.png"/><Relationship Id="rId420" Type="http://schemas.openxmlformats.org/officeDocument/2006/relationships/customXml" Target="../ink/ink397.xml"/><Relationship Id="rId255" Type="http://schemas.openxmlformats.org/officeDocument/2006/relationships/image" Target="../media/image318.png"/><Relationship Id="rId297" Type="http://schemas.openxmlformats.org/officeDocument/2006/relationships/image" Target="../media/image339.png"/><Relationship Id="rId462" Type="http://schemas.openxmlformats.org/officeDocument/2006/relationships/customXml" Target="../ink/ink418.xml"/><Relationship Id="rId518" Type="http://schemas.openxmlformats.org/officeDocument/2006/relationships/customXml" Target="../ink/ink446.xml"/><Relationship Id="rId115" Type="http://schemas.openxmlformats.org/officeDocument/2006/relationships/image" Target="../media/image248.png"/><Relationship Id="rId157" Type="http://schemas.openxmlformats.org/officeDocument/2006/relationships/image" Target="../media/image269.png"/><Relationship Id="rId322" Type="http://schemas.openxmlformats.org/officeDocument/2006/relationships/customXml" Target="../ink/ink348.xml"/><Relationship Id="rId364" Type="http://schemas.openxmlformats.org/officeDocument/2006/relationships/customXml" Target="../ink/ink369.xml"/><Relationship Id="rId61" Type="http://schemas.openxmlformats.org/officeDocument/2006/relationships/image" Target="../media/image221.png"/><Relationship Id="rId199" Type="http://schemas.openxmlformats.org/officeDocument/2006/relationships/image" Target="../media/image290.png"/><Relationship Id="rId571" Type="http://schemas.openxmlformats.org/officeDocument/2006/relationships/image" Target="../media/image476.png"/><Relationship Id="rId19" Type="http://schemas.openxmlformats.org/officeDocument/2006/relationships/image" Target="../media/image200.png"/><Relationship Id="rId224" Type="http://schemas.openxmlformats.org/officeDocument/2006/relationships/customXml" Target="../ink/ink299.xml"/><Relationship Id="rId266" Type="http://schemas.openxmlformats.org/officeDocument/2006/relationships/customXml" Target="../ink/ink320.xml"/><Relationship Id="rId431" Type="http://schemas.openxmlformats.org/officeDocument/2006/relationships/image" Target="../media/image406.png"/><Relationship Id="rId473" Type="http://schemas.openxmlformats.org/officeDocument/2006/relationships/image" Target="../media/image427.png"/><Relationship Id="rId529" Type="http://schemas.openxmlformats.org/officeDocument/2006/relationships/image" Target="../media/image455.png"/><Relationship Id="rId30" Type="http://schemas.openxmlformats.org/officeDocument/2006/relationships/customXml" Target="../ink/ink202.xml"/><Relationship Id="rId126" Type="http://schemas.openxmlformats.org/officeDocument/2006/relationships/customXml" Target="../ink/ink250.xml"/><Relationship Id="rId168" Type="http://schemas.openxmlformats.org/officeDocument/2006/relationships/customXml" Target="../ink/ink271.xml"/><Relationship Id="rId333" Type="http://schemas.openxmlformats.org/officeDocument/2006/relationships/image" Target="../media/image357.png"/><Relationship Id="rId540" Type="http://schemas.openxmlformats.org/officeDocument/2006/relationships/customXml" Target="../ink/ink457.xml"/><Relationship Id="rId72" Type="http://schemas.openxmlformats.org/officeDocument/2006/relationships/customXml" Target="../ink/ink223.xml"/><Relationship Id="rId375" Type="http://schemas.openxmlformats.org/officeDocument/2006/relationships/image" Target="../media/image378.png"/><Relationship Id="rId3" Type="http://schemas.openxmlformats.org/officeDocument/2006/relationships/image" Target="../media/image192.png"/><Relationship Id="rId235" Type="http://schemas.openxmlformats.org/officeDocument/2006/relationships/image" Target="../media/image308.png"/><Relationship Id="rId277" Type="http://schemas.openxmlformats.org/officeDocument/2006/relationships/image" Target="../media/image329.png"/><Relationship Id="rId400" Type="http://schemas.openxmlformats.org/officeDocument/2006/relationships/customXml" Target="../ink/ink387.xml"/><Relationship Id="rId442" Type="http://schemas.openxmlformats.org/officeDocument/2006/relationships/customXml" Target="../ink/ink408.xml"/><Relationship Id="rId484" Type="http://schemas.openxmlformats.org/officeDocument/2006/relationships/customXml" Target="../ink/ink429.xml"/><Relationship Id="rId137" Type="http://schemas.openxmlformats.org/officeDocument/2006/relationships/image" Target="../media/image259.png"/><Relationship Id="rId302" Type="http://schemas.openxmlformats.org/officeDocument/2006/relationships/customXml" Target="../ink/ink338.xml"/><Relationship Id="rId344" Type="http://schemas.openxmlformats.org/officeDocument/2006/relationships/customXml" Target="../ink/ink359.xml"/><Relationship Id="rId41" Type="http://schemas.openxmlformats.org/officeDocument/2006/relationships/image" Target="../media/image211.png"/><Relationship Id="rId83" Type="http://schemas.openxmlformats.org/officeDocument/2006/relationships/image" Target="../media/image232.png"/><Relationship Id="rId179" Type="http://schemas.openxmlformats.org/officeDocument/2006/relationships/image" Target="../media/image280.png"/><Relationship Id="rId386" Type="http://schemas.openxmlformats.org/officeDocument/2006/relationships/customXml" Target="../ink/ink380.xml"/><Relationship Id="rId551" Type="http://schemas.openxmlformats.org/officeDocument/2006/relationships/image" Target="../media/image466.png"/><Relationship Id="rId190" Type="http://schemas.openxmlformats.org/officeDocument/2006/relationships/customXml" Target="../ink/ink282.xml"/><Relationship Id="rId204" Type="http://schemas.openxmlformats.org/officeDocument/2006/relationships/customXml" Target="../ink/ink289.xml"/><Relationship Id="rId246" Type="http://schemas.openxmlformats.org/officeDocument/2006/relationships/customXml" Target="../ink/ink310.xml"/><Relationship Id="rId288" Type="http://schemas.openxmlformats.org/officeDocument/2006/relationships/customXml" Target="../ink/ink331.xml"/><Relationship Id="rId411" Type="http://schemas.openxmlformats.org/officeDocument/2006/relationships/image" Target="../media/image396.png"/><Relationship Id="rId453" Type="http://schemas.openxmlformats.org/officeDocument/2006/relationships/image" Target="../media/image417.png"/><Relationship Id="rId509" Type="http://schemas.openxmlformats.org/officeDocument/2006/relationships/image" Target="../media/image445.png"/><Relationship Id="rId106" Type="http://schemas.openxmlformats.org/officeDocument/2006/relationships/customXml" Target="../ink/ink240.xml"/><Relationship Id="rId313" Type="http://schemas.openxmlformats.org/officeDocument/2006/relationships/image" Target="../media/image347.png"/><Relationship Id="rId495" Type="http://schemas.openxmlformats.org/officeDocument/2006/relationships/image" Target="../media/image438.png"/><Relationship Id="rId10" Type="http://schemas.openxmlformats.org/officeDocument/2006/relationships/customXml" Target="../ink/ink192.xml"/><Relationship Id="rId52" Type="http://schemas.openxmlformats.org/officeDocument/2006/relationships/customXml" Target="../ink/ink213.xml"/><Relationship Id="rId94" Type="http://schemas.openxmlformats.org/officeDocument/2006/relationships/customXml" Target="../ink/ink234.xml"/><Relationship Id="rId148" Type="http://schemas.openxmlformats.org/officeDocument/2006/relationships/customXml" Target="../ink/ink261.xml"/><Relationship Id="rId355" Type="http://schemas.openxmlformats.org/officeDocument/2006/relationships/image" Target="../media/image368.png"/><Relationship Id="rId397" Type="http://schemas.openxmlformats.org/officeDocument/2006/relationships/image" Target="../media/image389.png"/><Relationship Id="rId520" Type="http://schemas.openxmlformats.org/officeDocument/2006/relationships/customXml" Target="../ink/ink447.xml"/><Relationship Id="rId562" Type="http://schemas.openxmlformats.org/officeDocument/2006/relationships/customXml" Target="../ink/ink468.xml"/><Relationship Id="rId215" Type="http://schemas.openxmlformats.org/officeDocument/2006/relationships/image" Target="../media/image298.png"/><Relationship Id="rId257" Type="http://schemas.openxmlformats.org/officeDocument/2006/relationships/image" Target="../media/image319.png"/><Relationship Id="rId422" Type="http://schemas.openxmlformats.org/officeDocument/2006/relationships/customXml" Target="../ink/ink398.xml"/><Relationship Id="rId464" Type="http://schemas.openxmlformats.org/officeDocument/2006/relationships/customXml" Target="../ink/ink419.xml"/><Relationship Id="rId299" Type="http://schemas.openxmlformats.org/officeDocument/2006/relationships/image" Target="../media/image340.png"/><Relationship Id="rId63" Type="http://schemas.openxmlformats.org/officeDocument/2006/relationships/image" Target="../media/image222.png"/><Relationship Id="rId159" Type="http://schemas.openxmlformats.org/officeDocument/2006/relationships/image" Target="../media/image270.png"/><Relationship Id="rId366" Type="http://schemas.openxmlformats.org/officeDocument/2006/relationships/customXml" Target="../ink/ink370.xml"/><Relationship Id="rId226" Type="http://schemas.openxmlformats.org/officeDocument/2006/relationships/customXml" Target="../ink/ink300.xml"/><Relationship Id="rId433" Type="http://schemas.openxmlformats.org/officeDocument/2006/relationships/image" Target="../media/image407.png"/><Relationship Id="rId74" Type="http://schemas.openxmlformats.org/officeDocument/2006/relationships/customXml" Target="../ink/ink224.xml"/><Relationship Id="rId377" Type="http://schemas.openxmlformats.org/officeDocument/2006/relationships/image" Target="../media/image379.png"/><Relationship Id="rId500" Type="http://schemas.openxmlformats.org/officeDocument/2006/relationships/customXml" Target="../ink/ink437.xml"/><Relationship Id="rId5" Type="http://schemas.openxmlformats.org/officeDocument/2006/relationships/image" Target="../media/image193.png"/><Relationship Id="rId237" Type="http://schemas.openxmlformats.org/officeDocument/2006/relationships/image" Target="../media/image309.png"/><Relationship Id="rId444" Type="http://schemas.openxmlformats.org/officeDocument/2006/relationships/customXml" Target="../ink/ink409.xml"/><Relationship Id="rId290" Type="http://schemas.openxmlformats.org/officeDocument/2006/relationships/customXml" Target="../ink/ink332.xml"/><Relationship Id="rId304" Type="http://schemas.openxmlformats.org/officeDocument/2006/relationships/customXml" Target="../ink/ink339.xml"/><Relationship Id="rId388" Type="http://schemas.openxmlformats.org/officeDocument/2006/relationships/customXml" Target="../ink/ink381.xml"/><Relationship Id="rId511" Type="http://schemas.openxmlformats.org/officeDocument/2006/relationships/image" Target="../media/image446.png"/><Relationship Id="rId85" Type="http://schemas.openxmlformats.org/officeDocument/2006/relationships/image" Target="../media/image233.png"/><Relationship Id="rId150" Type="http://schemas.openxmlformats.org/officeDocument/2006/relationships/customXml" Target="../ink/ink262.xml"/><Relationship Id="rId248" Type="http://schemas.openxmlformats.org/officeDocument/2006/relationships/customXml" Target="../ink/ink311.xml"/><Relationship Id="rId455" Type="http://schemas.openxmlformats.org/officeDocument/2006/relationships/image" Target="../media/image418.png"/><Relationship Id="rId12" Type="http://schemas.openxmlformats.org/officeDocument/2006/relationships/customXml" Target="../ink/ink193.xml"/><Relationship Id="rId108" Type="http://schemas.openxmlformats.org/officeDocument/2006/relationships/customXml" Target="../ink/ink241.xml"/><Relationship Id="rId315" Type="http://schemas.openxmlformats.org/officeDocument/2006/relationships/image" Target="../media/image348.png"/><Relationship Id="rId522" Type="http://schemas.openxmlformats.org/officeDocument/2006/relationships/customXml" Target="../ink/ink448.xml"/><Relationship Id="rId96" Type="http://schemas.openxmlformats.org/officeDocument/2006/relationships/customXml" Target="../ink/ink235.xml"/><Relationship Id="rId161" Type="http://schemas.openxmlformats.org/officeDocument/2006/relationships/image" Target="../media/image271.png"/><Relationship Id="rId399" Type="http://schemas.openxmlformats.org/officeDocument/2006/relationships/image" Target="../media/image390.png"/><Relationship Id="rId259" Type="http://schemas.openxmlformats.org/officeDocument/2006/relationships/image" Target="../media/image320.png"/><Relationship Id="rId466" Type="http://schemas.openxmlformats.org/officeDocument/2006/relationships/customXml" Target="../ink/ink420.xml"/><Relationship Id="rId23" Type="http://schemas.openxmlformats.org/officeDocument/2006/relationships/image" Target="../media/image202.png"/><Relationship Id="rId119" Type="http://schemas.openxmlformats.org/officeDocument/2006/relationships/image" Target="../media/image250.png"/><Relationship Id="rId326" Type="http://schemas.openxmlformats.org/officeDocument/2006/relationships/customXml" Target="../ink/ink350.xml"/><Relationship Id="rId533" Type="http://schemas.openxmlformats.org/officeDocument/2006/relationships/image" Target="../media/image45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6.png"/><Relationship Id="rId21" Type="http://schemas.openxmlformats.org/officeDocument/2006/relationships/image" Target="../media/image4380.png"/><Relationship Id="rId324" Type="http://schemas.openxmlformats.org/officeDocument/2006/relationships/customXml" Target="../ink/ink634.xml"/><Relationship Id="rId170" Type="http://schemas.openxmlformats.org/officeDocument/2006/relationships/customXml" Target="../ink/ink557.xml"/><Relationship Id="rId268" Type="http://schemas.openxmlformats.org/officeDocument/2006/relationships/customXml" Target="../ink/ink606.xml"/><Relationship Id="rId475" Type="http://schemas.openxmlformats.org/officeDocument/2006/relationships/image" Target="../media/image665.png"/><Relationship Id="rId32" Type="http://schemas.openxmlformats.org/officeDocument/2006/relationships/customXml" Target="../ink/ink488.xml"/><Relationship Id="rId74" Type="http://schemas.openxmlformats.org/officeDocument/2006/relationships/customXml" Target="../ink/ink509.xml"/><Relationship Id="rId128" Type="http://schemas.openxmlformats.org/officeDocument/2006/relationships/customXml" Target="../ink/ink536.xml"/><Relationship Id="rId335" Type="http://schemas.openxmlformats.org/officeDocument/2006/relationships/image" Target="../media/image595.png"/><Relationship Id="rId377" Type="http://schemas.openxmlformats.org/officeDocument/2006/relationships/image" Target="../media/image616.png"/><Relationship Id="rId500" Type="http://schemas.openxmlformats.org/officeDocument/2006/relationships/customXml" Target="../ink/ink722.xml"/><Relationship Id="rId5" Type="http://schemas.openxmlformats.org/officeDocument/2006/relationships/image" Target="../media/image4300.png"/><Relationship Id="rId181" Type="http://schemas.openxmlformats.org/officeDocument/2006/relationships/image" Target="../media/image518.png"/><Relationship Id="rId237" Type="http://schemas.openxmlformats.org/officeDocument/2006/relationships/image" Target="../media/image546.png"/><Relationship Id="rId402" Type="http://schemas.openxmlformats.org/officeDocument/2006/relationships/customXml" Target="../ink/ink673.xml"/><Relationship Id="rId279" Type="http://schemas.openxmlformats.org/officeDocument/2006/relationships/image" Target="../media/image567.png"/><Relationship Id="rId444" Type="http://schemas.openxmlformats.org/officeDocument/2006/relationships/customXml" Target="../ink/ink694.xml"/><Relationship Id="rId486" Type="http://schemas.openxmlformats.org/officeDocument/2006/relationships/customXml" Target="../ink/ink715.xml"/><Relationship Id="rId43" Type="http://schemas.openxmlformats.org/officeDocument/2006/relationships/image" Target="../media/image4490.png"/><Relationship Id="rId139" Type="http://schemas.openxmlformats.org/officeDocument/2006/relationships/image" Target="../media/image497.png"/><Relationship Id="rId290" Type="http://schemas.openxmlformats.org/officeDocument/2006/relationships/customXml" Target="../ink/ink617.xml"/><Relationship Id="rId304" Type="http://schemas.openxmlformats.org/officeDocument/2006/relationships/customXml" Target="../ink/ink624.xml"/><Relationship Id="rId346" Type="http://schemas.openxmlformats.org/officeDocument/2006/relationships/customXml" Target="../ink/ink645.xml"/><Relationship Id="rId388" Type="http://schemas.openxmlformats.org/officeDocument/2006/relationships/customXml" Target="../ink/ink666.xml"/><Relationship Id="rId511" Type="http://schemas.openxmlformats.org/officeDocument/2006/relationships/image" Target="../media/image683.png"/><Relationship Id="rId85" Type="http://schemas.openxmlformats.org/officeDocument/2006/relationships/image" Target="../media/image4700.png"/><Relationship Id="rId150" Type="http://schemas.openxmlformats.org/officeDocument/2006/relationships/customXml" Target="../ink/ink547.xml"/><Relationship Id="rId192" Type="http://schemas.openxmlformats.org/officeDocument/2006/relationships/customXml" Target="../ink/ink568.xml"/><Relationship Id="rId206" Type="http://schemas.openxmlformats.org/officeDocument/2006/relationships/customXml" Target="../ink/ink575.xml"/><Relationship Id="rId413" Type="http://schemas.openxmlformats.org/officeDocument/2006/relationships/image" Target="../media/image634.png"/><Relationship Id="rId248" Type="http://schemas.openxmlformats.org/officeDocument/2006/relationships/customXml" Target="../ink/ink596.xml"/><Relationship Id="rId455" Type="http://schemas.openxmlformats.org/officeDocument/2006/relationships/image" Target="../media/image655.png"/><Relationship Id="rId497" Type="http://schemas.openxmlformats.org/officeDocument/2006/relationships/image" Target="../media/image676.png"/><Relationship Id="rId12" Type="http://schemas.openxmlformats.org/officeDocument/2006/relationships/customXml" Target="../ink/ink478.xml"/><Relationship Id="rId108" Type="http://schemas.openxmlformats.org/officeDocument/2006/relationships/customXml" Target="../ink/ink526.xml"/><Relationship Id="rId315" Type="http://schemas.openxmlformats.org/officeDocument/2006/relationships/image" Target="../media/image585.png"/><Relationship Id="rId357" Type="http://schemas.openxmlformats.org/officeDocument/2006/relationships/image" Target="../media/image606.png"/><Relationship Id="rId54" Type="http://schemas.openxmlformats.org/officeDocument/2006/relationships/customXml" Target="../ink/ink499.xml"/><Relationship Id="rId96" Type="http://schemas.openxmlformats.org/officeDocument/2006/relationships/customXml" Target="../ink/ink520.xml"/><Relationship Id="rId161" Type="http://schemas.openxmlformats.org/officeDocument/2006/relationships/image" Target="../media/image508.png"/><Relationship Id="rId217" Type="http://schemas.openxmlformats.org/officeDocument/2006/relationships/image" Target="../media/image536.png"/><Relationship Id="rId399" Type="http://schemas.openxmlformats.org/officeDocument/2006/relationships/image" Target="../media/image627.png"/><Relationship Id="rId259" Type="http://schemas.openxmlformats.org/officeDocument/2006/relationships/image" Target="../media/image557.png"/><Relationship Id="rId424" Type="http://schemas.openxmlformats.org/officeDocument/2006/relationships/customXml" Target="../ink/ink684.xml"/><Relationship Id="rId466" Type="http://schemas.openxmlformats.org/officeDocument/2006/relationships/customXml" Target="../ink/ink705.xml"/><Relationship Id="rId23" Type="http://schemas.openxmlformats.org/officeDocument/2006/relationships/image" Target="../media/image4390.png"/><Relationship Id="rId119" Type="http://schemas.openxmlformats.org/officeDocument/2006/relationships/image" Target="../media/image487.png"/><Relationship Id="rId270" Type="http://schemas.openxmlformats.org/officeDocument/2006/relationships/customXml" Target="../ink/ink607.xml"/><Relationship Id="rId326" Type="http://schemas.openxmlformats.org/officeDocument/2006/relationships/customXml" Target="../ink/ink635.xml"/><Relationship Id="rId65" Type="http://schemas.openxmlformats.org/officeDocument/2006/relationships/image" Target="../media/image4600.png"/><Relationship Id="rId130" Type="http://schemas.openxmlformats.org/officeDocument/2006/relationships/customXml" Target="../ink/ink537.xml"/><Relationship Id="rId368" Type="http://schemas.openxmlformats.org/officeDocument/2006/relationships/customXml" Target="../ink/ink656.xml"/><Relationship Id="rId172" Type="http://schemas.openxmlformats.org/officeDocument/2006/relationships/customXml" Target="../ink/ink558.xml"/><Relationship Id="rId228" Type="http://schemas.openxmlformats.org/officeDocument/2006/relationships/customXml" Target="../ink/ink586.xml"/><Relationship Id="rId435" Type="http://schemas.openxmlformats.org/officeDocument/2006/relationships/image" Target="../media/image645.png"/><Relationship Id="rId477" Type="http://schemas.openxmlformats.org/officeDocument/2006/relationships/image" Target="../media/image666.png"/><Relationship Id="rId281" Type="http://schemas.openxmlformats.org/officeDocument/2006/relationships/image" Target="../media/image568.png"/><Relationship Id="rId337" Type="http://schemas.openxmlformats.org/officeDocument/2006/relationships/image" Target="../media/image596.png"/><Relationship Id="rId502" Type="http://schemas.openxmlformats.org/officeDocument/2006/relationships/customXml" Target="../ink/ink723.xml"/><Relationship Id="rId34" Type="http://schemas.openxmlformats.org/officeDocument/2006/relationships/customXml" Target="../ink/ink489.xml"/><Relationship Id="rId76" Type="http://schemas.openxmlformats.org/officeDocument/2006/relationships/customXml" Target="../ink/ink510.xml"/><Relationship Id="rId141" Type="http://schemas.openxmlformats.org/officeDocument/2006/relationships/image" Target="../media/image498.png"/><Relationship Id="rId379" Type="http://schemas.openxmlformats.org/officeDocument/2006/relationships/image" Target="../media/image617.png"/><Relationship Id="rId7" Type="http://schemas.openxmlformats.org/officeDocument/2006/relationships/image" Target="../media/image4310.png"/><Relationship Id="rId183" Type="http://schemas.openxmlformats.org/officeDocument/2006/relationships/image" Target="../media/image519.png"/><Relationship Id="rId239" Type="http://schemas.openxmlformats.org/officeDocument/2006/relationships/image" Target="../media/image547.png"/><Relationship Id="rId390" Type="http://schemas.openxmlformats.org/officeDocument/2006/relationships/customXml" Target="../ink/ink667.xml"/><Relationship Id="rId404" Type="http://schemas.openxmlformats.org/officeDocument/2006/relationships/customXml" Target="../ink/ink674.xml"/><Relationship Id="rId446" Type="http://schemas.openxmlformats.org/officeDocument/2006/relationships/customXml" Target="../ink/ink695.xml"/><Relationship Id="rId250" Type="http://schemas.openxmlformats.org/officeDocument/2006/relationships/customXml" Target="../ink/ink597.xml"/><Relationship Id="rId292" Type="http://schemas.openxmlformats.org/officeDocument/2006/relationships/customXml" Target="../ink/ink618.xml"/><Relationship Id="rId306" Type="http://schemas.openxmlformats.org/officeDocument/2006/relationships/customXml" Target="../ink/ink625.xml"/><Relationship Id="rId488" Type="http://schemas.openxmlformats.org/officeDocument/2006/relationships/customXml" Target="../ink/ink716.xml"/><Relationship Id="rId45" Type="http://schemas.openxmlformats.org/officeDocument/2006/relationships/image" Target="../media/image4500.png"/><Relationship Id="rId87" Type="http://schemas.openxmlformats.org/officeDocument/2006/relationships/image" Target="../media/image4710.png"/><Relationship Id="rId110" Type="http://schemas.openxmlformats.org/officeDocument/2006/relationships/customXml" Target="../ink/ink527.xml"/><Relationship Id="rId348" Type="http://schemas.openxmlformats.org/officeDocument/2006/relationships/customXml" Target="../ink/ink646.xml"/><Relationship Id="rId513" Type="http://schemas.openxmlformats.org/officeDocument/2006/relationships/image" Target="../media/image684.png"/><Relationship Id="rId152" Type="http://schemas.openxmlformats.org/officeDocument/2006/relationships/customXml" Target="../ink/ink548.xml"/><Relationship Id="rId194" Type="http://schemas.openxmlformats.org/officeDocument/2006/relationships/customXml" Target="../ink/ink569.xml"/><Relationship Id="rId208" Type="http://schemas.openxmlformats.org/officeDocument/2006/relationships/customXml" Target="../ink/ink576.xml"/><Relationship Id="rId415" Type="http://schemas.openxmlformats.org/officeDocument/2006/relationships/image" Target="../media/image635.png"/><Relationship Id="rId457" Type="http://schemas.openxmlformats.org/officeDocument/2006/relationships/image" Target="../media/image656.png"/><Relationship Id="rId261" Type="http://schemas.openxmlformats.org/officeDocument/2006/relationships/image" Target="../media/image558.png"/><Relationship Id="rId499" Type="http://schemas.openxmlformats.org/officeDocument/2006/relationships/image" Target="../media/image677.png"/><Relationship Id="rId14" Type="http://schemas.openxmlformats.org/officeDocument/2006/relationships/customXml" Target="../ink/ink479.xml"/><Relationship Id="rId56" Type="http://schemas.openxmlformats.org/officeDocument/2006/relationships/customXml" Target="../ink/ink500.xml"/><Relationship Id="rId317" Type="http://schemas.openxmlformats.org/officeDocument/2006/relationships/image" Target="../media/image586.png"/><Relationship Id="rId359" Type="http://schemas.openxmlformats.org/officeDocument/2006/relationships/image" Target="../media/image607.png"/><Relationship Id="rId98" Type="http://schemas.openxmlformats.org/officeDocument/2006/relationships/customXml" Target="../ink/ink521.xml"/><Relationship Id="rId121" Type="http://schemas.openxmlformats.org/officeDocument/2006/relationships/image" Target="../media/image488.png"/><Relationship Id="rId163" Type="http://schemas.openxmlformats.org/officeDocument/2006/relationships/image" Target="../media/image509.png"/><Relationship Id="rId219" Type="http://schemas.openxmlformats.org/officeDocument/2006/relationships/image" Target="../media/image537.png"/><Relationship Id="rId370" Type="http://schemas.openxmlformats.org/officeDocument/2006/relationships/customXml" Target="../ink/ink657.xml"/><Relationship Id="rId426" Type="http://schemas.openxmlformats.org/officeDocument/2006/relationships/customXml" Target="../ink/ink685.xml"/><Relationship Id="rId230" Type="http://schemas.openxmlformats.org/officeDocument/2006/relationships/customXml" Target="../ink/ink587.xml"/><Relationship Id="rId468" Type="http://schemas.openxmlformats.org/officeDocument/2006/relationships/customXml" Target="../ink/ink706.xml"/><Relationship Id="rId25" Type="http://schemas.openxmlformats.org/officeDocument/2006/relationships/image" Target="../media/image4400.png"/><Relationship Id="rId67" Type="http://schemas.openxmlformats.org/officeDocument/2006/relationships/image" Target="../media/image4610.png"/><Relationship Id="rId272" Type="http://schemas.openxmlformats.org/officeDocument/2006/relationships/customXml" Target="../ink/ink608.xml"/><Relationship Id="rId328" Type="http://schemas.openxmlformats.org/officeDocument/2006/relationships/customXml" Target="../ink/ink636.xml"/><Relationship Id="rId132" Type="http://schemas.openxmlformats.org/officeDocument/2006/relationships/customXml" Target="../ink/ink538.xml"/><Relationship Id="rId174" Type="http://schemas.openxmlformats.org/officeDocument/2006/relationships/customXml" Target="../ink/ink559.xml"/><Relationship Id="rId381" Type="http://schemas.openxmlformats.org/officeDocument/2006/relationships/image" Target="../media/image618.png"/><Relationship Id="rId241" Type="http://schemas.openxmlformats.org/officeDocument/2006/relationships/image" Target="../media/image548.png"/><Relationship Id="rId437" Type="http://schemas.openxmlformats.org/officeDocument/2006/relationships/image" Target="../media/image646.png"/><Relationship Id="rId479" Type="http://schemas.openxmlformats.org/officeDocument/2006/relationships/image" Target="../media/image667.png"/><Relationship Id="rId36" Type="http://schemas.openxmlformats.org/officeDocument/2006/relationships/customXml" Target="../ink/ink490.xml"/><Relationship Id="rId283" Type="http://schemas.openxmlformats.org/officeDocument/2006/relationships/image" Target="../media/image569.png"/><Relationship Id="rId339" Type="http://schemas.openxmlformats.org/officeDocument/2006/relationships/image" Target="../media/image597.png"/><Relationship Id="rId490" Type="http://schemas.openxmlformats.org/officeDocument/2006/relationships/customXml" Target="../ink/ink717.xml"/><Relationship Id="rId504" Type="http://schemas.openxmlformats.org/officeDocument/2006/relationships/customXml" Target="../ink/ink724.xml"/><Relationship Id="rId78" Type="http://schemas.openxmlformats.org/officeDocument/2006/relationships/customXml" Target="../ink/ink511.xml"/><Relationship Id="rId101" Type="http://schemas.openxmlformats.org/officeDocument/2006/relationships/image" Target="../media/image478.png"/><Relationship Id="rId143" Type="http://schemas.openxmlformats.org/officeDocument/2006/relationships/image" Target="../media/image499.png"/><Relationship Id="rId185" Type="http://schemas.openxmlformats.org/officeDocument/2006/relationships/image" Target="../media/image520.png"/><Relationship Id="rId350" Type="http://schemas.openxmlformats.org/officeDocument/2006/relationships/customXml" Target="../ink/ink647.xml"/><Relationship Id="rId406" Type="http://schemas.openxmlformats.org/officeDocument/2006/relationships/customXml" Target="../ink/ink675.xml"/><Relationship Id="rId9" Type="http://schemas.openxmlformats.org/officeDocument/2006/relationships/image" Target="../media/image4320.png"/><Relationship Id="rId210" Type="http://schemas.openxmlformats.org/officeDocument/2006/relationships/customXml" Target="../ink/ink577.xml"/><Relationship Id="rId392" Type="http://schemas.openxmlformats.org/officeDocument/2006/relationships/customXml" Target="../ink/ink668.xml"/><Relationship Id="rId448" Type="http://schemas.openxmlformats.org/officeDocument/2006/relationships/customXml" Target="../ink/ink696.xml"/><Relationship Id="rId252" Type="http://schemas.openxmlformats.org/officeDocument/2006/relationships/customXml" Target="../ink/ink598.xml"/><Relationship Id="rId294" Type="http://schemas.openxmlformats.org/officeDocument/2006/relationships/customXml" Target="../ink/ink619.xml"/><Relationship Id="rId308" Type="http://schemas.openxmlformats.org/officeDocument/2006/relationships/customXml" Target="../ink/ink626.xml"/><Relationship Id="rId515" Type="http://schemas.openxmlformats.org/officeDocument/2006/relationships/image" Target="../media/image685.png"/><Relationship Id="rId47" Type="http://schemas.openxmlformats.org/officeDocument/2006/relationships/image" Target="../media/image4510.png"/><Relationship Id="rId89" Type="http://schemas.openxmlformats.org/officeDocument/2006/relationships/image" Target="../media/image4720.png"/><Relationship Id="rId112" Type="http://schemas.openxmlformats.org/officeDocument/2006/relationships/customXml" Target="../ink/ink528.xml"/><Relationship Id="rId154" Type="http://schemas.openxmlformats.org/officeDocument/2006/relationships/customXml" Target="../ink/ink549.xml"/><Relationship Id="rId361" Type="http://schemas.openxmlformats.org/officeDocument/2006/relationships/image" Target="../media/image608.png"/><Relationship Id="rId196" Type="http://schemas.openxmlformats.org/officeDocument/2006/relationships/customXml" Target="../ink/ink570.xml"/><Relationship Id="rId417" Type="http://schemas.openxmlformats.org/officeDocument/2006/relationships/image" Target="../media/image636.png"/><Relationship Id="rId459" Type="http://schemas.openxmlformats.org/officeDocument/2006/relationships/image" Target="../media/image657.png"/><Relationship Id="rId16" Type="http://schemas.openxmlformats.org/officeDocument/2006/relationships/customXml" Target="../ink/ink480.xml"/><Relationship Id="rId221" Type="http://schemas.openxmlformats.org/officeDocument/2006/relationships/image" Target="../media/image538.png"/><Relationship Id="rId263" Type="http://schemas.openxmlformats.org/officeDocument/2006/relationships/image" Target="../media/image559.png"/><Relationship Id="rId319" Type="http://schemas.openxmlformats.org/officeDocument/2006/relationships/image" Target="../media/image587.png"/><Relationship Id="rId470" Type="http://schemas.openxmlformats.org/officeDocument/2006/relationships/customXml" Target="../ink/ink707.xml"/><Relationship Id="rId58" Type="http://schemas.openxmlformats.org/officeDocument/2006/relationships/customXml" Target="../ink/ink501.xml"/><Relationship Id="rId123" Type="http://schemas.openxmlformats.org/officeDocument/2006/relationships/image" Target="../media/image489.png"/><Relationship Id="rId330" Type="http://schemas.openxmlformats.org/officeDocument/2006/relationships/customXml" Target="../ink/ink637.xml"/><Relationship Id="rId165" Type="http://schemas.openxmlformats.org/officeDocument/2006/relationships/image" Target="../media/image510.png"/><Relationship Id="rId372" Type="http://schemas.openxmlformats.org/officeDocument/2006/relationships/customXml" Target="../ink/ink658.xml"/><Relationship Id="rId428" Type="http://schemas.openxmlformats.org/officeDocument/2006/relationships/customXml" Target="../ink/ink686.xml"/><Relationship Id="rId232" Type="http://schemas.openxmlformats.org/officeDocument/2006/relationships/customXml" Target="../ink/ink588.xml"/><Relationship Id="rId274" Type="http://schemas.openxmlformats.org/officeDocument/2006/relationships/customXml" Target="../ink/ink609.xml"/><Relationship Id="rId481" Type="http://schemas.openxmlformats.org/officeDocument/2006/relationships/image" Target="../media/image668.png"/><Relationship Id="rId27" Type="http://schemas.openxmlformats.org/officeDocument/2006/relationships/image" Target="../media/image4410.png"/><Relationship Id="rId69" Type="http://schemas.openxmlformats.org/officeDocument/2006/relationships/image" Target="../media/image4620.png"/><Relationship Id="rId134" Type="http://schemas.openxmlformats.org/officeDocument/2006/relationships/customXml" Target="../ink/ink539.xml"/><Relationship Id="rId80" Type="http://schemas.openxmlformats.org/officeDocument/2006/relationships/customXml" Target="../ink/ink512.xml"/><Relationship Id="rId176" Type="http://schemas.openxmlformats.org/officeDocument/2006/relationships/customXml" Target="../ink/ink560.xml"/><Relationship Id="rId341" Type="http://schemas.openxmlformats.org/officeDocument/2006/relationships/image" Target="../media/image598.png"/><Relationship Id="rId383" Type="http://schemas.openxmlformats.org/officeDocument/2006/relationships/image" Target="../media/image619.png"/><Relationship Id="rId439" Type="http://schemas.openxmlformats.org/officeDocument/2006/relationships/image" Target="../media/image647.png"/><Relationship Id="rId201" Type="http://schemas.openxmlformats.org/officeDocument/2006/relationships/image" Target="../media/image528.png"/><Relationship Id="rId243" Type="http://schemas.openxmlformats.org/officeDocument/2006/relationships/image" Target="../media/image549.png"/><Relationship Id="rId285" Type="http://schemas.openxmlformats.org/officeDocument/2006/relationships/image" Target="../media/image570.png"/><Relationship Id="rId450" Type="http://schemas.openxmlformats.org/officeDocument/2006/relationships/customXml" Target="../ink/ink697.xml"/><Relationship Id="rId506" Type="http://schemas.openxmlformats.org/officeDocument/2006/relationships/customXml" Target="../ink/ink725.xml"/><Relationship Id="rId38" Type="http://schemas.openxmlformats.org/officeDocument/2006/relationships/customXml" Target="../ink/ink491.xml"/><Relationship Id="rId103" Type="http://schemas.openxmlformats.org/officeDocument/2006/relationships/image" Target="../media/image479.png"/><Relationship Id="rId310" Type="http://schemas.openxmlformats.org/officeDocument/2006/relationships/customXml" Target="../ink/ink627.xml"/><Relationship Id="rId492" Type="http://schemas.openxmlformats.org/officeDocument/2006/relationships/customXml" Target="../ink/ink718.xml"/><Relationship Id="rId91" Type="http://schemas.openxmlformats.org/officeDocument/2006/relationships/image" Target="../media/image4730.png"/><Relationship Id="rId145" Type="http://schemas.openxmlformats.org/officeDocument/2006/relationships/image" Target="../media/image500.png"/><Relationship Id="rId187" Type="http://schemas.openxmlformats.org/officeDocument/2006/relationships/image" Target="../media/image521.png"/><Relationship Id="rId352" Type="http://schemas.openxmlformats.org/officeDocument/2006/relationships/customXml" Target="../ink/ink648.xml"/><Relationship Id="rId394" Type="http://schemas.openxmlformats.org/officeDocument/2006/relationships/customXml" Target="../ink/ink669.xml"/><Relationship Id="rId408" Type="http://schemas.openxmlformats.org/officeDocument/2006/relationships/customXml" Target="../ink/ink676.xml"/><Relationship Id="rId212" Type="http://schemas.openxmlformats.org/officeDocument/2006/relationships/customXml" Target="../ink/ink578.xml"/><Relationship Id="rId254" Type="http://schemas.openxmlformats.org/officeDocument/2006/relationships/customXml" Target="../ink/ink599.xml"/><Relationship Id="rId49" Type="http://schemas.openxmlformats.org/officeDocument/2006/relationships/image" Target="../media/image4520.png"/><Relationship Id="rId114" Type="http://schemas.openxmlformats.org/officeDocument/2006/relationships/customXml" Target="../ink/ink529.xml"/><Relationship Id="rId296" Type="http://schemas.openxmlformats.org/officeDocument/2006/relationships/customXml" Target="../ink/ink620.xml"/><Relationship Id="rId461" Type="http://schemas.openxmlformats.org/officeDocument/2006/relationships/image" Target="../media/image658.png"/><Relationship Id="rId517" Type="http://schemas.openxmlformats.org/officeDocument/2006/relationships/image" Target="../media/image686.png"/><Relationship Id="rId60" Type="http://schemas.openxmlformats.org/officeDocument/2006/relationships/customXml" Target="../ink/ink502.xml"/><Relationship Id="rId156" Type="http://schemas.openxmlformats.org/officeDocument/2006/relationships/customXml" Target="../ink/ink550.xml"/><Relationship Id="rId198" Type="http://schemas.openxmlformats.org/officeDocument/2006/relationships/customXml" Target="../ink/ink571.xml"/><Relationship Id="rId321" Type="http://schemas.openxmlformats.org/officeDocument/2006/relationships/image" Target="../media/image588.png"/><Relationship Id="rId363" Type="http://schemas.openxmlformats.org/officeDocument/2006/relationships/image" Target="../media/image609.png"/><Relationship Id="rId419" Type="http://schemas.openxmlformats.org/officeDocument/2006/relationships/image" Target="../media/image637.png"/><Relationship Id="rId223" Type="http://schemas.openxmlformats.org/officeDocument/2006/relationships/image" Target="../media/image539.png"/><Relationship Id="rId430" Type="http://schemas.openxmlformats.org/officeDocument/2006/relationships/customXml" Target="../ink/ink687.xml"/><Relationship Id="rId18" Type="http://schemas.openxmlformats.org/officeDocument/2006/relationships/customXml" Target="../ink/ink481.xml"/><Relationship Id="rId265" Type="http://schemas.openxmlformats.org/officeDocument/2006/relationships/image" Target="../media/image560.png"/><Relationship Id="rId472" Type="http://schemas.openxmlformats.org/officeDocument/2006/relationships/customXml" Target="../ink/ink708.xml"/><Relationship Id="rId125" Type="http://schemas.openxmlformats.org/officeDocument/2006/relationships/image" Target="../media/image490.png"/><Relationship Id="rId167" Type="http://schemas.openxmlformats.org/officeDocument/2006/relationships/image" Target="../media/image511.png"/><Relationship Id="rId332" Type="http://schemas.openxmlformats.org/officeDocument/2006/relationships/customXml" Target="../ink/ink638.xml"/><Relationship Id="rId374" Type="http://schemas.openxmlformats.org/officeDocument/2006/relationships/customXml" Target="../ink/ink659.xml"/><Relationship Id="rId71" Type="http://schemas.openxmlformats.org/officeDocument/2006/relationships/image" Target="../media/image4630.png"/><Relationship Id="rId234" Type="http://schemas.openxmlformats.org/officeDocument/2006/relationships/customXml" Target="../ink/ink589.xml"/><Relationship Id="rId2" Type="http://schemas.openxmlformats.org/officeDocument/2006/relationships/customXml" Target="../ink/ink473.xml"/><Relationship Id="rId29" Type="http://schemas.openxmlformats.org/officeDocument/2006/relationships/image" Target="../media/image4420.png"/><Relationship Id="rId276" Type="http://schemas.openxmlformats.org/officeDocument/2006/relationships/customXml" Target="../ink/ink610.xml"/><Relationship Id="rId441" Type="http://schemas.openxmlformats.org/officeDocument/2006/relationships/image" Target="../media/image648.png"/><Relationship Id="rId483" Type="http://schemas.openxmlformats.org/officeDocument/2006/relationships/image" Target="../media/image669.png"/><Relationship Id="rId40" Type="http://schemas.openxmlformats.org/officeDocument/2006/relationships/customXml" Target="../ink/ink492.xml"/><Relationship Id="rId136" Type="http://schemas.openxmlformats.org/officeDocument/2006/relationships/customXml" Target="../ink/ink540.xml"/><Relationship Id="rId178" Type="http://schemas.openxmlformats.org/officeDocument/2006/relationships/customXml" Target="../ink/ink561.xml"/><Relationship Id="rId301" Type="http://schemas.openxmlformats.org/officeDocument/2006/relationships/image" Target="../media/image578.png"/><Relationship Id="rId343" Type="http://schemas.openxmlformats.org/officeDocument/2006/relationships/image" Target="../media/image599.png"/><Relationship Id="rId82" Type="http://schemas.openxmlformats.org/officeDocument/2006/relationships/customXml" Target="../ink/ink513.xml"/><Relationship Id="rId203" Type="http://schemas.openxmlformats.org/officeDocument/2006/relationships/image" Target="../media/image529.png"/><Relationship Id="rId385" Type="http://schemas.openxmlformats.org/officeDocument/2006/relationships/image" Target="../media/image620.png"/><Relationship Id="rId245" Type="http://schemas.openxmlformats.org/officeDocument/2006/relationships/image" Target="../media/image550.png"/><Relationship Id="rId287" Type="http://schemas.openxmlformats.org/officeDocument/2006/relationships/image" Target="../media/image571.png"/><Relationship Id="rId410" Type="http://schemas.openxmlformats.org/officeDocument/2006/relationships/customXml" Target="../ink/ink677.xml"/><Relationship Id="rId452" Type="http://schemas.openxmlformats.org/officeDocument/2006/relationships/customXml" Target="../ink/ink698.xml"/><Relationship Id="rId494" Type="http://schemas.openxmlformats.org/officeDocument/2006/relationships/customXml" Target="../ink/ink719.xml"/><Relationship Id="rId508" Type="http://schemas.openxmlformats.org/officeDocument/2006/relationships/customXml" Target="../ink/ink726.xml"/><Relationship Id="rId105" Type="http://schemas.openxmlformats.org/officeDocument/2006/relationships/image" Target="../media/image480.png"/><Relationship Id="rId147" Type="http://schemas.openxmlformats.org/officeDocument/2006/relationships/image" Target="../media/image501.png"/><Relationship Id="rId312" Type="http://schemas.openxmlformats.org/officeDocument/2006/relationships/customXml" Target="../ink/ink628.xml"/><Relationship Id="rId354" Type="http://schemas.openxmlformats.org/officeDocument/2006/relationships/customXml" Target="../ink/ink649.xml"/><Relationship Id="rId51" Type="http://schemas.openxmlformats.org/officeDocument/2006/relationships/image" Target="../media/image4530.png"/><Relationship Id="rId93" Type="http://schemas.openxmlformats.org/officeDocument/2006/relationships/image" Target="../media/image4740.png"/><Relationship Id="rId189" Type="http://schemas.openxmlformats.org/officeDocument/2006/relationships/image" Target="../media/image522.png"/><Relationship Id="rId396" Type="http://schemas.openxmlformats.org/officeDocument/2006/relationships/customXml" Target="../ink/ink670.xml"/><Relationship Id="rId214" Type="http://schemas.openxmlformats.org/officeDocument/2006/relationships/customXml" Target="../ink/ink579.xml"/><Relationship Id="rId256" Type="http://schemas.openxmlformats.org/officeDocument/2006/relationships/customXml" Target="../ink/ink600.xml"/><Relationship Id="rId298" Type="http://schemas.openxmlformats.org/officeDocument/2006/relationships/customXml" Target="../ink/ink621.xml"/><Relationship Id="rId421" Type="http://schemas.openxmlformats.org/officeDocument/2006/relationships/image" Target="../media/image638.png"/><Relationship Id="rId463" Type="http://schemas.openxmlformats.org/officeDocument/2006/relationships/image" Target="../media/image659.png"/><Relationship Id="rId519" Type="http://schemas.openxmlformats.org/officeDocument/2006/relationships/image" Target="../media/image687.png"/><Relationship Id="rId116" Type="http://schemas.openxmlformats.org/officeDocument/2006/relationships/customXml" Target="../ink/ink530.xml"/><Relationship Id="rId158" Type="http://schemas.openxmlformats.org/officeDocument/2006/relationships/customXml" Target="../ink/ink551.xml"/><Relationship Id="rId323" Type="http://schemas.openxmlformats.org/officeDocument/2006/relationships/image" Target="../media/image589.png"/><Relationship Id="rId20" Type="http://schemas.openxmlformats.org/officeDocument/2006/relationships/customXml" Target="../ink/ink482.xml"/><Relationship Id="rId62" Type="http://schemas.openxmlformats.org/officeDocument/2006/relationships/customXml" Target="../ink/ink503.xml"/><Relationship Id="rId365" Type="http://schemas.openxmlformats.org/officeDocument/2006/relationships/image" Target="../media/image610.png"/><Relationship Id="rId225" Type="http://schemas.openxmlformats.org/officeDocument/2006/relationships/image" Target="../media/image540.png"/><Relationship Id="rId267" Type="http://schemas.openxmlformats.org/officeDocument/2006/relationships/image" Target="../media/image561.png"/><Relationship Id="rId432" Type="http://schemas.openxmlformats.org/officeDocument/2006/relationships/customXml" Target="../ink/ink688.xml"/><Relationship Id="rId474" Type="http://schemas.openxmlformats.org/officeDocument/2006/relationships/customXml" Target="../ink/ink709.xml"/><Relationship Id="rId127" Type="http://schemas.openxmlformats.org/officeDocument/2006/relationships/image" Target="../media/image491.png"/><Relationship Id="rId31" Type="http://schemas.openxmlformats.org/officeDocument/2006/relationships/image" Target="../media/image4430.png"/><Relationship Id="rId73" Type="http://schemas.openxmlformats.org/officeDocument/2006/relationships/image" Target="../media/image4640.png"/><Relationship Id="rId169" Type="http://schemas.openxmlformats.org/officeDocument/2006/relationships/image" Target="../media/image512.png"/><Relationship Id="rId334" Type="http://schemas.openxmlformats.org/officeDocument/2006/relationships/customXml" Target="../ink/ink639.xml"/><Relationship Id="rId376" Type="http://schemas.openxmlformats.org/officeDocument/2006/relationships/customXml" Target="../ink/ink660.xml"/><Relationship Id="rId4" Type="http://schemas.openxmlformats.org/officeDocument/2006/relationships/customXml" Target="../ink/ink474.xml"/><Relationship Id="rId180" Type="http://schemas.openxmlformats.org/officeDocument/2006/relationships/customXml" Target="../ink/ink562.xml"/><Relationship Id="rId236" Type="http://schemas.openxmlformats.org/officeDocument/2006/relationships/customXml" Target="../ink/ink590.xml"/><Relationship Id="rId278" Type="http://schemas.openxmlformats.org/officeDocument/2006/relationships/customXml" Target="../ink/ink611.xml"/><Relationship Id="rId401" Type="http://schemas.openxmlformats.org/officeDocument/2006/relationships/image" Target="../media/image628.png"/><Relationship Id="rId443" Type="http://schemas.openxmlformats.org/officeDocument/2006/relationships/image" Target="../media/image649.png"/><Relationship Id="rId303" Type="http://schemas.openxmlformats.org/officeDocument/2006/relationships/image" Target="../media/image579.png"/><Relationship Id="rId485" Type="http://schemas.openxmlformats.org/officeDocument/2006/relationships/image" Target="../media/image670.png"/><Relationship Id="rId42" Type="http://schemas.openxmlformats.org/officeDocument/2006/relationships/customXml" Target="../ink/ink493.xml"/><Relationship Id="rId84" Type="http://schemas.openxmlformats.org/officeDocument/2006/relationships/customXml" Target="../ink/ink514.xml"/><Relationship Id="rId138" Type="http://schemas.openxmlformats.org/officeDocument/2006/relationships/customXml" Target="../ink/ink541.xml"/><Relationship Id="rId345" Type="http://schemas.openxmlformats.org/officeDocument/2006/relationships/image" Target="../media/image600.png"/><Relationship Id="rId387" Type="http://schemas.openxmlformats.org/officeDocument/2006/relationships/image" Target="../media/image621.png"/><Relationship Id="rId510" Type="http://schemas.openxmlformats.org/officeDocument/2006/relationships/customXml" Target="../ink/ink727.xml"/><Relationship Id="rId191" Type="http://schemas.openxmlformats.org/officeDocument/2006/relationships/image" Target="../media/image523.png"/><Relationship Id="rId205" Type="http://schemas.openxmlformats.org/officeDocument/2006/relationships/image" Target="../media/image530.png"/><Relationship Id="rId247" Type="http://schemas.openxmlformats.org/officeDocument/2006/relationships/image" Target="../media/image551.png"/><Relationship Id="rId412" Type="http://schemas.openxmlformats.org/officeDocument/2006/relationships/customXml" Target="../ink/ink678.xml"/><Relationship Id="rId107" Type="http://schemas.openxmlformats.org/officeDocument/2006/relationships/image" Target="../media/image481.png"/><Relationship Id="rId289" Type="http://schemas.openxmlformats.org/officeDocument/2006/relationships/image" Target="../media/image572.png"/><Relationship Id="rId454" Type="http://schemas.openxmlformats.org/officeDocument/2006/relationships/customXml" Target="../ink/ink699.xml"/><Relationship Id="rId496" Type="http://schemas.openxmlformats.org/officeDocument/2006/relationships/customXml" Target="../ink/ink720.xml"/><Relationship Id="rId11" Type="http://schemas.openxmlformats.org/officeDocument/2006/relationships/image" Target="../media/image4330.png"/><Relationship Id="rId53" Type="http://schemas.openxmlformats.org/officeDocument/2006/relationships/image" Target="../media/image4540.png"/><Relationship Id="rId149" Type="http://schemas.openxmlformats.org/officeDocument/2006/relationships/image" Target="../media/image502.png"/><Relationship Id="rId314" Type="http://schemas.openxmlformats.org/officeDocument/2006/relationships/customXml" Target="../ink/ink629.xml"/><Relationship Id="rId356" Type="http://schemas.openxmlformats.org/officeDocument/2006/relationships/customXml" Target="../ink/ink650.xml"/><Relationship Id="rId398" Type="http://schemas.openxmlformats.org/officeDocument/2006/relationships/customXml" Target="../ink/ink671.xml"/><Relationship Id="rId521" Type="http://schemas.openxmlformats.org/officeDocument/2006/relationships/image" Target="../media/image688.png"/><Relationship Id="rId95" Type="http://schemas.openxmlformats.org/officeDocument/2006/relationships/image" Target="../media/image4750.png"/><Relationship Id="rId160" Type="http://schemas.openxmlformats.org/officeDocument/2006/relationships/customXml" Target="../ink/ink552.xml"/><Relationship Id="rId216" Type="http://schemas.openxmlformats.org/officeDocument/2006/relationships/customXml" Target="../ink/ink580.xml"/><Relationship Id="rId423" Type="http://schemas.openxmlformats.org/officeDocument/2006/relationships/image" Target="../media/image639.png"/><Relationship Id="rId258" Type="http://schemas.openxmlformats.org/officeDocument/2006/relationships/customXml" Target="../ink/ink601.xml"/><Relationship Id="rId465" Type="http://schemas.openxmlformats.org/officeDocument/2006/relationships/image" Target="../media/image660.png"/><Relationship Id="rId22" Type="http://schemas.openxmlformats.org/officeDocument/2006/relationships/customXml" Target="../ink/ink483.xml"/><Relationship Id="rId64" Type="http://schemas.openxmlformats.org/officeDocument/2006/relationships/customXml" Target="../ink/ink504.xml"/><Relationship Id="rId118" Type="http://schemas.openxmlformats.org/officeDocument/2006/relationships/customXml" Target="../ink/ink531.xml"/><Relationship Id="rId325" Type="http://schemas.openxmlformats.org/officeDocument/2006/relationships/image" Target="../media/image590.png"/><Relationship Id="rId367" Type="http://schemas.openxmlformats.org/officeDocument/2006/relationships/image" Target="../media/image611.png"/><Relationship Id="rId171" Type="http://schemas.openxmlformats.org/officeDocument/2006/relationships/image" Target="../media/image513.png"/><Relationship Id="rId227" Type="http://schemas.openxmlformats.org/officeDocument/2006/relationships/image" Target="../media/image541.png"/><Relationship Id="rId269" Type="http://schemas.openxmlformats.org/officeDocument/2006/relationships/image" Target="../media/image562.png"/><Relationship Id="rId434" Type="http://schemas.openxmlformats.org/officeDocument/2006/relationships/customXml" Target="../ink/ink689.xml"/><Relationship Id="rId476" Type="http://schemas.openxmlformats.org/officeDocument/2006/relationships/customXml" Target="../ink/ink710.xml"/><Relationship Id="rId33" Type="http://schemas.openxmlformats.org/officeDocument/2006/relationships/image" Target="../media/image4440.png"/><Relationship Id="rId129" Type="http://schemas.openxmlformats.org/officeDocument/2006/relationships/image" Target="../media/image492.png"/><Relationship Id="rId280" Type="http://schemas.openxmlformats.org/officeDocument/2006/relationships/customXml" Target="../ink/ink612.xml"/><Relationship Id="rId336" Type="http://schemas.openxmlformats.org/officeDocument/2006/relationships/customXml" Target="../ink/ink640.xml"/><Relationship Id="rId501" Type="http://schemas.openxmlformats.org/officeDocument/2006/relationships/image" Target="../media/image678.png"/><Relationship Id="rId75" Type="http://schemas.openxmlformats.org/officeDocument/2006/relationships/image" Target="../media/image4650.png"/><Relationship Id="rId140" Type="http://schemas.openxmlformats.org/officeDocument/2006/relationships/customXml" Target="../ink/ink542.xml"/><Relationship Id="rId182" Type="http://schemas.openxmlformats.org/officeDocument/2006/relationships/customXml" Target="../ink/ink563.xml"/><Relationship Id="rId378" Type="http://schemas.openxmlformats.org/officeDocument/2006/relationships/customXml" Target="../ink/ink661.xml"/><Relationship Id="rId403" Type="http://schemas.openxmlformats.org/officeDocument/2006/relationships/image" Target="../media/image629.png"/><Relationship Id="rId6" Type="http://schemas.openxmlformats.org/officeDocument/2006/relationships/customXml" Target="../ink/ink475.xml"/><Relationship Id="rId238" Type="http://schemas.openxmlformats.org/officeDocument/2006/relationships/customXml" Target="../ink/ink591.xml"/><Relationship Id="rId445" Type="http://schemas.openxmlformats.org/officeDocument/2006/relationships/image" Target="../media/image650.png"/><Relationship Id="rId487" Type="http://schemas.openxmlformats.org/officeDocument/2006/relationships/image" Target="../media/image671.png"/><Relationship Id="rId291" Type="http://schemas.openxmlformats.org/officeDocument/2006/relationships/image" Target="../media/image573.png"/><Relationship Id="rId305" Type="http://schemas.openxmlformats.org/officeDocument/2006/relationships/image" Target="../media/image580.png"/><Relationship Id="rId347" Type="http://schemas.openxmlformats.org/officeDocument/2006/relationships/image" Target="../media/image601.png"/><Relationship Id="rId512" Type="http://schemas.openxmlformats.org/officeDocument/2006/relationships/customXml" Target="../ink/ink728.xml"/><Relationship Id="rId44" Type="http://schemas.openxmlformats.org/officeDocument/2006/relationships/customXml" Target="../ink/ink494.xml"/><Relationship Id="rId86" Type="http://schemas.openxmlformats.org/officeDocument/2006/relationships/customXml" Target="../ink/ink515.xml"/><Relationship Id="rId151" Type="http://schemas.openxmlformats.org/officeDocument/2006/relationships/image" Target="../media/image503.png"/><Relationship Id="rId389" Type="http://schemas.openxmlformats.org/officeDocument/2006/relationships/image" Target="../media/image622.png"/><Relationship Id="rId193" Type="http://schemas.openxmlformats.org/officeDocument/2006/relationships/image" Target="../media/image524.png"/><Relationship Id="rId207" Type="http://schemas.openxmlformats.org/officeDocument/2006/relationships/image" Target="../media/image531.png"/><Relationship Id="rId249" Type="http://schemas.openxmlformats.org/officeDocument/2006/relationships/image" Target="../media/image552.png"/><Relationship Id="rId414" Type="http://schemas.openxmlformats.org/officeDocument/2006/relationships/customXml" Target="../ink/ink679.xml"/><Relationship Id="rId456" Type="http://schemas.openxmlformats.org/officeDocument/2006/relationships/customXml" Target="../ink/ink700.xml"/><Relationship Id="rId498" Type="http://schemas.openxmlformats.org/officeDocument/2006/relationships/customXml" Target="../ink/ink721.xml"/><Relationship Id="rId13" Type="http://schemas.openxmlformats.org/officeDocument/2006/relationships/image" Target="../media/image4340.png"/><Relationship Id="rId109" Type="http://schemas.openxmlformats.org/officeDocument/2006/relationships/image" Target="../media/image482.png"/><Relationship Id="rId260" Type="http://schemas.openxmlformats.org/officeDocument/2006/relationships/customXml" Target="../ink/ink602.xml"/><Relationship Id="rId316" Type="http://schemas.openxmlformats.org/officeDocument/2006/relationships/customXml" Target="../ink/ink630.xml"/><Relationship Id="rId55" Type="http://schemas.openxmlformats.org/officeDocument/2006/relationships/image" Target="../media/image4550.png"/><Relationship Id="rId97" Type="http://schemas.openxmlformats.org/officeDocument/2006/relationships/image" Target="../media/image4760.png"/><Relationship Id="rId120" Type="http://schemas.openxmlformats.org/officeDocument/2006/relationships/customXml" Target="../ink/ink532.xml"/><Relationship Id="rId358" Type="http://schemas.openxmlformats.org/officeDocument/2006/relationships/customXml" Target="../ink/ink651.xml"/><Relationship Id="rId162" Type="http://schemas.openxmlformats.org/officeDocument/2006/relationships/customXml" Target="../ink/ink553.xml"/><Relationship Id="rId218" Type="http://schemas.openxmlformats.org/officeDocument/2006/relationships/customXml" Target="../ink/ink581.xml"/><Relationship Id="rId425" Type="http://schemas.openxmlformats.org/officeDocument/2006/relationships/image" Target="../media/image640.png"/><Relationship Id="rId467" Type="http://schemas.openxmlformats.org/officeDocument/2006/relationships/image" Target="../media/image661.png"/><Relationship Id="rId271" Type="http://schemas.openxmlformats.org/officeDocument/2006/relationships/image" Target="../media/image563.png"/><Relationship Id="rId24" Type="http://schemas.openxmlformats.org/officeDocument/2006/relationships/customXml" Target="../ink/ink484.xml"/><Relationship Id="rId66" Type="http://schemas.openxmlformats.org/officeDocument/2006/relationships/customXml" Target="../ink/ink505.xml"/><Relationship Id="rId131" Type="http://schemas.openxmlformats.org/officeDocument/2006/relationships/image" Target="../media/image493.png"/><Relationship Id="rId327" Type="http://schemas.openxmlformats.org/officeDocument/2006/relationships/image" Target="../media/image591.png"/><Relationship Id="rId369" Type="http://schemas.openxmlformats.org/officeDocument/2006/relationships/image" Target="../media/image612.png"/><Relationship Id="rId173" Type="http://schemas.openxmlformats.org/officeDocument/2006/relationships/image" Target="../media/image514.png"/><Relationship Id="rId229" Type="http://schemas.openxmlformats.org/officeDocument/2006/relationships/image" Target="../media/image542.png"/><Relationship Id="rId380" Type="http://schemas.openxmlformats.org/officeDocument/2006/relationships/customXml" Target="../ink/ink662.xml"/><Relationship Id="rId436" Type="http://schemas.openxmlformats.org/officeDocument/2006/relationships/customXml" Target="../ink/ink690.xml"/><Relationship Id="rId240" Type="http://schemas.openxmlformats.org/officeDocument/2006/relationships/customXml" Target="../ink/ink592.xml"/><Relationship Id="rId478" Type="http://schemas.openxmlformats.org/officeDocument/2006/relationships/customXml" Target="../ink/ink711.xml"/><Relationship Id="rId35" Type="http://schemas.openxmlformats.org/officeDocument/2006/relationships/image" Target="../media/image4450.png"/><Relationship Id="rId77" Type="http://schemas.openxmlformats.org/officeDocument/2006/relationships/image" Target="../media/image4660.png"/><Relationship Id="rId100" Type="http://schemas.openxmlformats.org/officeDocument/2006/relationships/customXml" Target="../ink/ink522.xml"/><Relationship Id="rId282" Type="http://schemas.openxmlformats.org/officeDocument/2006/relationships/customXml" Target="../ink/ink613.xml"/><Relationship Id="rId338" Type="http://schemas.openxmlformats.org/officeDocument/2006/relationships/customXml" Target="../ink/ink641.xml"/><Relationship Id="rId503" Type="http://schemas.openxmlformats.org/officeDocument/2006/relationships/image" Target="../media/image679.png"/><Relationship Id="rId8" Type="http://schemas.openxmlformats.org/officeDocument/2006/relationships/customXml" Target="../ink/ink476.xml"/><Relationship Id="rId142" Type="http://schemas.openxmlformats.org/officeDocument/2006/relationships/customXml" Target="../ink/ink543.xml"/><Relationship Id="rId184" Type="http://schemas.openxmlformats.org/officeDocument/2006/relationships/customXml" Target="../ink/ink564.xml"/><Relationship Id="rId391" Type="http://schemas.openxmlformats.org/officeDocument/2006/relationships/image" Target="../media/image623.png"/><Relationship Id="rId405" Type="http://schemas.openxmlformats.org/officeDocument/2006/relationships/image" Target="../media/image630.png"/><Relationship Id="rId447" Type="http://schemas.openxmlformats.org/officeDocument/2006/relationships/image" Target="../media/image651.png"/><Relationship Id="rId251" Type="http://schemas.openxmlformats.org/officeDocument/2006/relationships/image" Target="../media/image553.png"/><Relationship Id="rId489" Type="http://schemas.openxmlformats.org/officeDocument/2006/relationships/image" Target="../media/image672.png"/><Relationship Id="rId46" Type="http://schemas.openxmlformats.org/officeDocument/2006/relationships/customXml" Target="../ink/ink495.xml"/><Relationship Id="rId293" Type="http://schemas.openxmlformats.org/officeDocument/2006/relationships/image" Target="../media/image574.png"/><Relationship Id="rId307" Type="http://schemas.openxmlformats.org/officeDocument/2006/relationships/image" Target="../media/image581.png"/><Relationship Id="rId349" Type="http://schemas.openxmlformats.org/officeDocument/2006/relationships/image" Target="../media/image602.png"/><Relationship Id="rId514" Type="http://schemas.openxmlformats.org/officeDocument/2006/relationships/customXml" Target="../ink/ink729.xml"/><Relationship Id="rId88" Type="http://schemas.openxmlformats.org/officeDocument/2006/relationships/customXml" Target="../ink/ink516.xml"/><Relationship Id="rId111" Type="http://schemas.openxmlformats.org/officeDocument/2006/relationships/image" Target="../media/image483.png"/><Relationship Id="rId153" Type="http://schemas.openxmlformats.org/officeDocument/2006/relationships/image" Target="../media/image504.png"/><Relationship Id="rId195" Type="http://schemas.openxmlformats.org/officeDocument/2006/relationships/image" Target="../media/image525.png"/><Relationship Id="rId209" Type="http://schemas.openxmlformats.org/officeDocument/2006/relationships/image" Target="../media/image532.png"/><Relationship Id="rId360" Type="http://schemas.openxmlformats.org/officeDocument/2006/relationships/customXml" Target="../ink/ink652.xml"/><Relationship Id="rId416" Type="http://schemas.openxmlformats.org/officeDocument/2006/relationships/customXml" Target="../ink/ink680.xml"/><Relationship Id="rId220" Type="http://schemas.openxmlformats.org/officeDocument/2006/relationships/customXml" Target="../ink/ink582.xml"/><Relationship Id="rId458" Type="http://schemas.openxmlformats.org/officeDocument/2006/relationships/customXml" Target="../ink/ink701.xml"/><Relationship Id="rId15" Type="http://schemas.openxmlformats.org/officeDocument/2006/relationships/image" Target="../media/image4350.png"/><Relationship Id="rId57" Type="http://schemas.openxmlformats.org/officeDocument/2006/relationships/image" Target="../media/image4560.png"/><Relationship Id="rId262" Type="http://schemas.openxmlformats.org/officeDocument/2006/relationships/customXml" Target="../ink/ink603.xml"/><Relationship Id="rId318" Type="http://schemas.openxmlformats.org/officeDocument/2006/relationships/customXml" Target="../ink/ink631.xml"/><Relationship Id="rId99" Type="http://schemas.openxmlformats.org/officeDocument/2006/relationships/image" Target="../media/image477.png"/><Relationship Id="rId122" Type="http://schemas.openxmlformats.org/officeDocument/2006/relationships/customXml" Target="../ink/ink533.xml"/><Relationship Id="rId164" Type="http://schemas.openxmlformats.org/officeDocument/2006/relationships/customXml" Target="../ink/ink554.xml"/><Relationship Id="rId371" Type="http://schemas.openxmlformats.org/officeDocument/2006/relationships/image" Target="../media/image613.png"/><Relationship Id="rId427" Type="http://schemas.openxmlformats.org/officeDocument/2006/relationships/image" Target="../media/image641.png"/><Relationship Id="rId469" Type="http://schemas.openxmlformats.org/officeDocument/2006/relationships/image" Target="../media/image662.png"/><Relationship Id="rId26" Type="http://schemas.openxmlformats.org/officeDocument/2006/relationships/customXml" Target="../ink/ink485.xml"/><Relationship Id="rId231" Type="http://schemas.openxmlformats.org/officeDocument/2006/relationships/image" Target="../media/image543.png"/><Relationship Id="rId273" Type="http://schemas.openxmlformats.org/officeDocument/2006/relationships/image" Target="../media/image564.png"/><Relationship Id="rId329" Type="http://schemas.openxmlformats.org/officeDocument/2006/relationships/image" Target="../media/image592.png"/><Relationship Id="rId480" Type="http://schemas.openxmlformats.org/officeDocument/2006/relationships/customXml" Target="../ink/ink712.xml"/><Relationship Id="rId68" Type="http://schemas.openxmlformats.org/officeDocument/2006/relationships/customXml" Target="../ink/ink506.xml"/><Relationship Id="rId133" Type="http://schemas.openxmlformats.org/officeDocument/2006/relationships/image" Target="../media/image494.png"/><Relationship Id="rId175" Type="http://schemas.openxmlformats.org/officeDocument/2006/relationships/image" Target="../media/image515.png"/><Relationship Id="rId340" Type="http://schemas.openxmlformats.org/officeDocument/2006/relationships/customXml" Target="../ink/ink642.xml"/><Relationship Id="rId200" Type="http://schemas.openxmlformats.org/officeDocument/2006/relationships/customXml" Target="../ink/ink572.xml"/><Relationship Id="rId382" Type="http://schemas.openxmlformats.org/officeDocument/2006/relationships/customXml" Target="../ink/ink663.xml"/><Relationship Id="rId438" Type="http://schemas.openxmlformats.org/officeDocument/2006/relationships/customXml" Target="../ink/ink691.xml"/><Relationship Id="rId242" Type="http://schemas.openxmlformats.org/officeDocument/2006/relationships/customXml" Target="../ink/ink593.xml"/><Relationship Id="rId284" Type="http://schemas.openxmlformats.org/officeDocument/2006/relationships/customXml" Target="../ink/ink614.xml"/><Relationship Id="rId491" Type="http://schemas.openxmlformats.org/officeDocument/2006/relationships/image" Target="../media/image673.png"/><Relationship Id="rId505" Type="http://schemas.openxmlformats.org/officeDocument/2006/relationships/image" Target="../media/image680.png"/><Relationship Id="rId37" Type="http://schemas.openxmlformats.org/officeDocument/2006/relationships/image" Target="../media/image4460.png"/><Relationship Id="rId79" Type="http://schemas.openxmlformats.org/officeDocument/2006/relationships/image" Target="../media/image4670.png"/><Relationship Id="rId102" Type="http://schemas.openxmlformats.org/officeDocument/2006/relationships/customXml" Target="../ink/ink523.xml"/><Relationship Id="rId144" Type="http://schemas.openxmlformats.org/officeDocument/2006/relationships/customXml" Target="../ink/ink544.xml"/><Relationship Id="rId90" Type="http://schemas.openxmlformats.org/officeDocument/2006/relationships/customXml" Target="../ink/ink517.xml"/><Relationship Id="rId186" Type="http://schemas.openxmlformats.org/officeDocument/2006/relationships/customXml" Target="../ink/ink565.xml"/><Relationship Id="rId351" Type="http://schemas.openxmlformats.org/officeDocument/2006/relationships/image" Target="../media/image603.png"/><Relationship Id="rId393" Type="http://schemas.openxmlformats.org/officeDocument/2006/relationships/image" Target="../media/image624.png"/><Relationship Id="rId407" Type="http://schemas.openxmlformats.org/officeDocument/2006/relationships/image" Target="../media/image631.png"/><Relationship Id="rId449" Type="http://schemas.openxmlformats.org/officeDocument/2006/relationships/image" Target="../media/image652.png"/><Relationship Id="rId211" Type="http://schemas.openxmlformats.org/officeDocument/2006/relationships/image" Target="../media/image533.png"/><Relationship Id="rId253" Type="http://schemas.openxmlformats.org/officeDocument/2006/relationships/image" Target="../media/image554.png"/><Relationship Id="rId295" Type="http://schemas.openxmlformats.org/officeDocument/2006/relationships/image" Target="../media/image575.png"/><Relationship Id="rId309" Type="http://schemas.openxmlformats.org/officeDocument/2006/relationships/image" Target="../media/image582.png"/><Relationship Id="rId460" Type="http://schemas.openxmlformats.org/officeDocument/2006/relationships/customXml" Target="../ink/ink702.xml"/><Relationship Id="rId516" Type="http://schemas.openxmlformats.org/officeDocument/2006/relationships/customXml" Target="../ink/ink730.xml"/><Relationship Id="rId48" Type="http://schemas.openxmlformats.org/officeDocument/2006/relationships/customXml" Target="../ink/ink496.xml"/><Relationship Id="rId113" Type="http://schemas.openxmlformats.org/officeDocument/2006/relationships/image" Target="../media/image484.png"/><Relationship Id="rId320" Type="http://schemas.openxmlformats.org/officeDocument/2006/relationships/customXml" Target="../ink/ink632.xml"/><Relationship Id="rId155" Type="http://schemas.openxmlformats.org/officeDocument/2006/relationships/image" Target="../media/image505.png"/><Relationship Id="rId197" Type="http://schemas.openxmlformats.org/officeDocument/2006/relationships/image" Target="../media/image526.png"/><Relationship Id="rId362" Type="http://schemas.openxmlformats.org/officeDocument/2006/relationships/customXml" Target="../ink/ink653.xml"/><Relationship Id="rId418" Type="http://schemas.openxmlformats.org/officeDocument/2006/relationships/customXml" Target="../ink/ink681.xml"/><Relationship Id="rId222" Type="http://schemas.openxmlformats.org/officeDocument/2006/relationships/customXml" Target="../ink/ink583.xml"/><Relationship Id="rId264" Type="http://schemas.openxmlformats.org/officeDocument/2006/relationships/customXml" Target="../ink/ink604.xml"/><Relationship Id="rId471" Type="http://schemas.openxmlformats.org/officeDocument/2006/relationships/image" Target="../media/image663.png"/><Relationship Id="rId17" Type="http://schemas.openxmlformats.org/officeDocument/2006/relationships/image" Target="../media/image4360.png"/><Relationship Id="rId59" Type="http://schemas.openxmlformats.org/officeDocument/2006/relationships/image" Target="../media/image4570.png"/><Relationship Id="rId124" Type="http://schemas.openxmlformats.org/officeDocument/2006/relationships/customXml" Target="../ink/ink534.xml"/><Relationship Id="rId70" Type="http://schemas.openxmlformats.org/officeDocument/2006/relationships/customXml" Target="../ink/ink507.xml"/><Relationship Id="rId166" Type="http://schemas.openxmlformats.org/officeDocument/2006/relationships/customXml" Target="../ink/ink555.xml"/><Relationship Id="rId331" Type="http://schemas.openxmlformats.org/officeDocument/2006/relationships/image" Target="../media/image593.png"/><Relationship Id="rId373" Type="http://schemas.openxmlformats.org/officeDocument/2006/relationships/image" Target="../media/image614.png"/><Relationship Id="rId429" Type="http://schemas.openxmlformats.org/officeDocument/2006/relationships/image" Target="../media/image642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544.png"/><Relationship Id="rId440" Type="http://schemas.openxmlformats.org/officeDocument/2006/relationships/customXml" Target="../ink/ink692.xml"/><Relationship Id="rId28" Type="http://schemas.openxmlformats.org/officeDocument/2006/relationships/customXml" Target="../ink/ink486.xml"/><Relationship Id="rId275" Type="http://schemas.openxmlformats.org/officeDocument/2006/relationships/image" Target="../media/image565.png"/><Relationship Id="rId300" Type="http://schemas.openxmlformats.org/officeDocument/2006/relationships/customXml" Target="../ink/ink622.xml"/><Relationship Id="rId482" Type="http://schemas.openxmlformats.org/officeDocument/2006/relationships/customXml" Target="../ink/ink713.xml"/><Relationship Id="rId81" Type="http://schemas.openxmlformats.org/officeDocument/2006/relationships/image" Target="../media/image4680.png"/><Relationship Id="rId135" Type="http://schemas.openxmlformats.org/officeDocument/2006/relationships/image" Target="../media/image495.png"/><Relationship Id="rId177" Type="http://schemas.openxmlformats.org/officeDocument/2006/relationships/image" Target="../media/image516.png"/><Relationship Id="rId342" Type="http://schemas.openxmlformats.org/officeDocument/2006/relationships/customXml" Target="../ink/ink643.xml"/><Relationship Id="rId384" Type="http://schemas.openxmlformats.org/officeDocument/2006/relationships/customXml" Target="../ink/ink664.xml"/><Relationship Id="rId202" Type="http://schemas.openxmlformats.org/officeDocument/2006/relationships/customXml" Target="../ink/ink573.xml"/><Relationship Id="rId244" Type="http://schemas.openxmlformats.org/officeDocument/2006/relationships/customXml" Target="../ink/ink594.xml"/><Relationship Id="rId39" Type="http://schemas.openxmlformats.org/officeDocument/2006/relationships/image" Target="../media/image4470.png"/><Relationship Id="rId286" Type="http://schemas.openxmlformats.org/officeDocument/2006/relationships/customXml" Target="../ink/ink615.xml"/><Relationship Id="rId451" Type="http://schemas.openxmlformats.org/officeDocument/2006/relationships/image" Target="../media/image653.png"/><Relationship Id="rId493" Type="http://schemas.openxmlformats.org/officeDocument/2006/relationships/image" Target="../media/image674.png"/><Relationship Id="rId507" Type="http://schemas.openxmlformats.org/officeDocument/2006/relationships/image" Target="../media/image681.png"/><Relationship Id="rId50" Type="http://schemas.openxmlformats.org/officeDocument/2006/relationships/customXml" Target="../ink/ink497.xml"/><Relationship Id="rId104" Type="http://schemas.openxmlformats.org/officeDocument/2006/relationships/customXml" Target="../ink/ink524.xml"/><Relationship Id="rId146" Type="http://schemas.openxmlformats.org/officeDocument/2006/relationships/customXml" Target="../ink/ink545.xml"/><Relationship Id="rId188" Type="http://schemas.openxmlformats.org/officeDocument/2006/relationships/customXml" Target="../ink/ink566.xml"/><Relationship Id="rId311" Type="http://schemas.openxmlformats.org/officeDocument/2006/relationships/image" Target="../media/image583.png"/><Relationship Id="rId353" Type="http://schemas.openxmlformats.org/officeDocument/2006/relationships/image" Target="../media/image604.png"/><Relationship Id="rId395" Type="http://schemas.openxmlformats.org/officeDocument/2006/relationships/image" Target="../media/image625.png"/><Relationship Id="rId409" Type="http://schemas.openxmlformats.org/officeDocument/2006/relationships/image" Target="../media/image632.png"/><Relationship Id="rId92" Type="http://schemas.openxmlformats.org/officeDocument/2006/relationships/customXml" Target="../ink/ink518.xml"/><Relationship Id="rId213" Type="http://schemas.openxmlformats.org/officeDocument/2006/relationships/image" Target="../media/image534.png"/><Relationship Id="rId420" Type="http://schemas.openxmlformats.org/officeDocument/2006/relationships/customXml" Target="../ink/ink682.xml"/><Relationship Id="rId255" Type="http://schemas.openxmlformats.org/officeDocument/2006/relationships/image" Target="../media/image555.png"/><Relationship Id="rId297" Type="http://schemas.openxmlformats.org/officeDocument/2006/relationships/image" Target="../media/image576.png"/><Relationship Id="rId462" Type="http://schemas.openxmlformats.org/officeDocument/2006/relationships/customXml" Target="../ink/ink703.xml"/><Relationship Id="rId518" Type="http://schemas.openxmlformats.org/officeDocument/2006/relationships/customXml" Target="../ink/ink731.xml"/><Relationship Id="rId115" Type="http://schemas.openxmlformats.org/officeDocument/2006/relationships/image" Target="../media/image485.png"/><Relationship Id="rId157" Type="http://schemas.openxmlformats.org/officeDocument/2006/relationships/image" Target="../media/image506.png"/><Relationship Id="rId322" Type="http://schemas.openxmlformats.org/officeDocument/2006/relationships/customXml" Target="../ink/ink633.xml"/><Relationship Id="rId364" Type="http://schemas.openxmlformats.org/officeDocument/2006/relationships/customXml" Target="../ink/ink654.xml"/><Relationship Id="rId61" Type="http://schemas.openxmlformats.org/officeDocument/2006/relationships/image" Target="../media/image4580.png"/><Relationship Id="rId199" Type="http://schemas.openxmlformats.org/officeDocument/2006/relationships/image" Target="../media/image527.png"/><Relationship Id="rId19" Type="http://schemas.openxmlformats.org/officeDocument/2006/relationships/image" Target="../media/image4370.png"/><Relationship Id="rId224" Type="http://schemas.openxmlformats.org/officeDocument/2006/relationships/customXml" Target="../ink/ink584.xml"/><Relationship Id="rId266" Type="http://schemas.openxmlformats.org/officeDocument/2006/relationships/customXml" Target="../ink/ink605.xml"/><Relationship Id="rId431" Type="http://schemas.openxmlformats.org/officeDocument/2006/relationships/image" Target="../media/image643.png"/><Relationship Id="rId473" Type="http://schemas.openxmlformats.org/officeDocument/2006/relationships/image" Target="../media/image664.png"/><Relationship Id="rId30" Type="http://schemas.openxmlformats.org/officeDocument/2006/relationships/customXml" Target="../ink/ink487.xml"/><Relationship Id="rId126" Type="http://schemas.openxmlformats.org/officeDocument/2006/relationships/customXml" Target="../ink/ink535.xml"/><Relationship Id="rId168" Type="http://schemas.openxmlformats.org/officeDocument/2006/relationships/customXml" Target="../ink/ink556.xml"/><Relationship Id="rId333" Type="http://schemas.openxmlformats.org/officeDocument/2006/relationships/image" Target="../media/image594.png"/><Relationship Id="rId72" Type="http://schemas.openxmlformats.org/officeDocument/2006/relationships/customXml" Target="../ink/ink508.xml"/><Relationship Id="rId375" Type="http://schemas.openxmlformats.org/officeDocument/2006/relationships/image" Target="../media/image615.png"/><Relationship Id="rId3" Type="http://schemas.openxmlformats.org/officeDocument/2006/relationships/image" Target="../media/image4290.png"/><Relationship Id="rId235" Type="http://schemas.openxmlformats.org/officeDocument/2006/relationships/image" Target="../media/image545.png"/><Relationship Id="rId277" Type="http://schemas.openxmlformats.org/officeDocument/2006/relationships/image" Target="../media/image566.png"/><Relationship Id="rId400" Type="http://schemas.openxmlformats.org/officeDocument/2006/relationships/customXml" Target="../ink/ink672.xml"/><Relationship Id="rId442" Type="http://schemas.openxmlformats.org/officeDocument/2006/relationships/customXml" Target="../ink/ink693.xml"/><Relationship Id="rId484" Type="http://schemas.openxmlformats.org/officeDocument/2006/relationships/customXml" Target="../ink/ink714.xml"/><Relationship Id="rId137" Type="http://schemas.openxmlformats.org/officeDocument/2006/relationships/image" Target="../media/image496.png"/><Relationship Id="rId302" Type="http://schemas.openxmlformats.org/officeDocument/2006/relationships/customXml" Target="../ink/ink623.xml"/><Relationship Id="rId344" Type="http://schemas.openxmlformats.org/officeDocument/2006/relationships/customXml" Target="../ink/ink644.xml"/><Relationship Id="rId41" Type="http://schemas.openxmlformats.org/officeDocument/2006/relationships/image" Target="../media/image4480.png"/><Relationship Id="rId83" Type="http://schemas.openxmlformats.org/officeDocument/2006/relationships/image" Target="../media/image4690.png"/><Relationship Id="rId179" Type="http://schemas.openxmlformats.org/officeDocument/2006/relationships/image" Target="../media/image517.png"/><Relationship Id="rId386" Type="http://schemas.openxmlformats.org/officeDocument/2006/relationships/customXml" Target="../ink/ink665.xml"/><Relationship Id="rId190" Type="http://schemas.openxmlformats.org/officeDocument/2006/relationships/customXml" Target="../ink/ink567.xml"/><Relationship Id="rId204" Type="http://schemas.openxmlformats.org/officeDocument/2006/relationships/customXml" Target="../ink/ink574.xml"/><Relationship Id="rId246" Type="http://schemas.openxmlformats.org/officeDocument/2006/relationships/customXml" Target="../ink/ink595.xml"/><Relationship Id="rId288" Type="http://schemas.openxmlformats.org/officeDocument/2006/relationships/customXml" Target="../ink/ink616.xml"/><Relationship Id="rId411" Type="http://schemas.openxmlformats.org/officeDocument/2006/relationships/image" Target="../media/image633.png"/><Relationship Id="rId453" Type="http://schemas.openxmlformats.org/officeDocument/2006/relationships/image" Target="../media/image654.png"/><Relationship Id="rId509" Type="http://schemas.openxmlformats.org/officeDocument/2006/relationships/image" Target="../media/image682.png"/><Relationship Id="rId106" Type="http://schemas.openxmlformats.org/officeDocument/2006/relationships/customXml" Target="../ink/ink525.xml"/><Relationship Id="rId313" Type="http://schemas.openxmlformats.org/officeDocument/2006/relationships/image" Target="../media/image584.png"/><Relationship Id="rId495" Type="http://schemas.openxmlformats.org/officeDocument/2006/relationships/image" Target="../media/image675.png"/><Relationship Id="rId10" Type="http://schemas.openxmlformats.org/officeDocument/2006/relationships/customXml" Target="../ink/ink477.xml"/><Relationship Id="rId52" Type="http://schemas.openxmlformats.org/officeDocument/2006/relationships/customXml" Target="../ink/ink498.xml"/><Relationship Id="rId94" Type="http://schemas.openxmlformats.org/officeDocument/2006/relationships/customXml" Target="../ink/ink519.xml"/><Relationship Id="rId148" Type="http://schemas.openxmlformats.org/officeDocument/2006/relationships/customXml" Target="../ink/ink546.xml"/><Relationship Id="rId355" Type="http://schemas.openxmlformats.org/officeDocument/2006/relationships/image" Target="../media/image605.png"/><Relationship Id="rId397" Type="http://schemas.openxmlformats.org/officeDocument/2006/relationships/image" Target="../media/image626.png"/><Relationship Id="rId520" Type="http://schemas.openxmlformats.org/officeDocument/2006/relationships/customXml" Target="../ink/ink732.xml"/><Relationship Id="rId215" Type="http://schemas.openxmlformats.org/officeDocument/2006/relationships/image" Target="../media/image535.png"/><Relationship Id="rId257" Type="http://schemas.openxmlformats.org/officeDocument/2006/relationships/image" Target="../media/image556.png"/><Relationship Id="rId422" Type="http://schemas.openxmlformats.org/officeDocument/2006/relationships/customXml" Target="../ink/ink683.xml"/><Relationship Id="rId464" Type="http://schemas.openxmlformats.org/officeDocument/2006/relationships/customXml" Target="../ink/ink704.xml"/><Relationship Id="rId299" Type="http://schemas.openxmlformats.org/officeDocument/2006/relationships/image" Target="../media/image577.png"/><Relationship Id="rId63" Type="http://schemas.openxmlformats.org/officeDocument/2006/relationships/image" Target="../media/image4590.png"/><Relationship Id="rId159" Type="http://schemas.openxmlformats.org/officeDocument/2006/relationships/image" Target="../media/image507.png"/><Relationship Id="rId366" Type="http://schemas.openxmlformats.org/officeDocument/2006/relationships/customXml" Target="../ink/ink655.xml"/><Relationship Id="rId226" Type="http://schemas.openxmlformats.org/officeDocument/2006/relationships/customXml" Target="../ink/ink585.xml"/><Relationship Id="rId433" Type="http://schemas.openxmlformats.org/officeDocument/2006/relationships/image" Target="../media/image64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8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7.png"/><Relationship Id="rId21" Type="http://schemas.openxmlformats.org/officeDocument/2006/relationships/image" Target="../media/image6690.png"/><Relationship Id="rId42" Type="http://schemas.openxmlformats.org/officeDocument/2006/relationships/customXml" Target="../ink/ink752.xml"/><Relationship Id="rId63" Type="http://schemas.openxmlformats.org/officeDocument/2006/relationships/image" Target="../media/image6900.png"/><Relationship Id="rId84" Type="http://schemas.openxmlformats.org/officeDocument/2006/relationships/customXml" Target="../ink/ink773.xml"/><Relationship Id="rId16" Type="http://schemas.openxmlformats.org/officeDocument/2006/relationships/customXml" Target="../ink/ink739.xml"/><Relationship Id="rId107" Type="http://schemas.openxmlformats.org/officeDocument/2006/relationships/image" Target="../media/image712.png"/><Relationship Id="rId11" Type="http://schemas.openxmlformats.org/officeDocument/2006/relationships/image" Target="../media/image6640.png"/><Relationship Id="rId32" Type="http://schemas.openxmlformats.org/officeDocument/2006/relationships/customXml" Target="../ink/ink747.xml"/><Relationship Id="rId37" Type="http://schemas.openxmlformats.org/officeDocument/2006/relationships/image" Target="../media/image6770.png"/><Relationship Id="rId53" Type="http://schemas.openxmlformats.org/officeDocument/2006/relationships/image" Target="../media/image6850.png"/><Relationship Id="rId58" Type="http://schemas.openxmlformats.org/officeDocument/2006/relationships/customXml" Target="../ink/ink760.xml"/><Relationship Id="rId74" Type="http://schemas.openxmlformats.org/officeDocument/2006/relationships/customXml" Target="../ink/ink768.xml"/><Relationship Id="rId79" Type="http://schemas.openxmlformats.org/officeDocument/2006/relationships/image" Target="../media/image698.png"/><Relationship Id="rId102" Type="http://schemas.openxmlformats.org/officeDocument/2006/relationships/customXml" Target="../ink/ink782.xml"/><Relationship Id="rId123" Type="http://schemas.openxmlformats.org/officeDocument/2006/relationships/image" Target="../media/image720.png"/><Relationship Id="rId128" Type="http://schemas.openxmlformats.org/officeDocument/2006/relationships/customXml" Target="../ink/ink795.xml"/><Relationship Id="rId5" Type="http://schemas.openxmlformats.org/officeDocument/2006/relationships/image" Target="../media/image6610.png"/><Relationship Id="rId90" Type="http://schemas.openxmlformats.org/officeDocument/2006/relationships/customXml" Target="../ink/ink776.xml"/><Relationship Id="rId95" Type="http://schemas.openxmlformats.org/officeDocument/2006/relationships/image" Target="../media/image706.png"/><Relationship Id="rId22" Type="http://schemas.openxmlformats.org/officeDocument/2006/relationships/customXml" Target="../ink/ink742.xml"/><Relationship Id="rId27" Type="http://schemas.openxmlformats.org/officeDocument/2006/relationships/image" Target="../media/image6720.png"/><Relationship Id="rId43" Type="http://schemas.openxmlformats.org/officeDocument/2006/relationships/image" Target="../media/image6800.png"/><Relationship Id="rId48" Type="http://schemas.openxmlformats.org/officeDocument/2006/relationships/customXml" Target="../ink/ink755.xml"/><Relationship Id="rId64" Type="http://schemas.openxmlformats.org/officeDocument/2006/relationships/customXml" Target="../ink/ink763.xml"/><Relationship Id="rId69" Type="http://schemas.openxmlformats.org/officeDocument/2006/relationships/image" Target="../media/image693.png"/><Relationship Id="rId113" Type="http://schemas.openxmlformats.org/officeDocument/2006/relationships/image" Target="../media/image715.png"/><Relationship Id="rId118" Type="http://schemas.openxmlformats.org/officeDocument/2006/relationships/customXml" Target="../ink/ink790.xml"/><Relationship Id="rId134" Type="http://schemas.openxmlformats.org/officeDocument/2006/relationships/customXml" Target="../ink/ink798.xml"/><Relationship Id="rId80" Type="http://schemas.openxmlformats.org/officeDocument/2006/relationships/customXml" Target="../ink/ink771.xml"/><Relationship Id="rId85" Type="http://schemas.openxmlformats.org/officeDocument/2006/relationships/image" Target="../media/image701.png"/><Relationship Id="rId12" Type="http://schemas.openxmlformats.org/officeDocument/2006/relationships/customXml" Target="../ink/ink737.xml"/><Relationship Id="rId17" Type="http://schemas.openxmlformats.org/officeDocument/2006/relationships/image" Target="../media/image6670.png"/><Relationship Id="rId33" Type="http://schemas.openxmlformats.org/officeDocument/2006/relationships/image" Target="../media/image6750.png"/><Relationship Id="rId38" Type="http://schemas.openxmlformats.org/officeDocument/2006/relationships/customXml" Target="../ink/ink750.xml"/><Relationship Id="rId59" Type="http://schemas.openxmlformats.org/officeDocument/2006/relationships/image" Target="../media/image6880.png"/><Relationship Id="rId103" Type="http://schemas.openxmlformats.org/officeDocument/2006/relationships/image" Target="../media/image710.png"/><Relationship Id="rId108" Type="http://schemas.openxmlformats.org/officeDocument/2006/relationships/customXml" Target="../ink/ink785.xml"/><Relationship Id="rId124" Type="http://schemas.openxmlformats.org/officeDocument/2006/relationships/customXml" Target="../ink/ink793.xml"/><Relationship Id="rId129" Type="http://schemas.openxmlformats.org/officeDocument/2006/relationships/image" Target="../media/image723.png"/><Relationship Id="rId54" Type="http://schemas.openxmlformats.org/officeDocument/2006/relationships/customXml" Target="../ink/ink758.xml"/><Relationship Id="rId70" Type="http://schemas.openxmlformats.org/officeDocument/2006/relationships/customXml" Target="../ink/ink766.xml"/><Relationship Id="rId75" Type="http://schemas.openxmlformats.org/officeDocument/2006/relationships/image" Target="../media/image696.png"/><Relationship Id="rId91" Type="http://schemas.openxmlformats.org/officeDocument/2006/relationships/image" Target="../media/image704.png"/><Relationship Id="rId96" Type="http://schemas.openxmlformats.org/officeDocument/2006/relationships/customXml" Target="../ink/ink7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4.xml"/><Relationship Id="rId23" Type="http://schemas.openxmlformats.org/officeDocument/2006/relationships/image" Target="../media/image6700.png"/><Relationship Id="rId28" Type="http://schemas.openxmlformats.org/officeDocument/2006/relationships/customXml" Target="../ink/ink745.xml"/><Relationship Id="rId49" Type="http://schemas.openxmlformats.org/officeDocument/2006/relationships/image" Target="../media/image6830.png"/><Relationship Id="rId114" Type="http://schemas.openxmlformats.org/officeDocument/2006/relationships/customXml" Target="../ink/ink788.xml"/><Relationship Id="rId119" Type="http://schemas.openxmlformats.org/officeDocument/2006/relationships/image" Target="../media/image718.png"/><Relationship Id="rId44" Type="http://schemas.openxmlformats.org/officeDocument/2006/relationships/customXml" Target="../ink/ink753.xml"/><Relationship Id="rId60" Type="http://schemas.openxmlformats.org/officeDocument/2006/relationships/customXml" Target="../ink/ink761.xml"/><Relationship Id="rId65" Type="http://schemas.openxmlformats.org/officeDocument/2006/relationships/image" Target="../media/image691.png"/><Relationship Id="rId81" Type="http://schemas.openxmlformats.org/officeDocument/2006/relationships/image" Target="../media/image699.png"/><Relationship Id="rId86" Type="http://schemas.openxmlformats.org/officeDocument/2006/relationships/customXml" Target="../ink/ink774.xml"/><Relationship Id="rId130" Type="http://schemas.openxmlformats.org/officeDocument/2006/relationships/customXml" Target="../ink/ink796.xml"/><Relationship Id="rId135" Type="http://schemas.openxmlformats.org/officeDocument/2006/relationships/image" Target="../media/image726.png"/><Relationship Id="rId13" Type="http://schemas.openxmlformats.org/officeDocument/2006/relationships/image" Target="../media/image6650.png"/><Relationship Id="rId18" Type="http://schemas.openxmlformats.org/officeDocument/2006/relationships/customXml" Target="../ink/ink740.xml"/><Relationship Id="rId39" Type="http://schemas.openxmlformats.org/officeDocument/2006/relationships/image" Target="../media/image6780.png"/><Relationship Id="rId109" Type="http://schemas.openxmlformats.org/officeDocument/2006/relationships/image" Target="../media/image713.png"/><Relationship Id="rId34" Type="http://schemas.openxmlformats.org/officeDocument/2006/relationships/customXml" Target="../ink/ink748.xml"/><Relationship Id="rId50" Type="http://schemas.openxmlformats.org/officeDocument/2006/relationships/customXml" Target="../ink/ink756.xml"/><Relationship Id="rId55" Type="http://schemas.openxmlformats.org/officeDocument/2006/relationships/image" Target="../media/image6860.png"/><Relationship Id="rId76" Type="http://schemas.openxmlformats.org/officeDocument/2006/relationships/customXml" Target="../ink/ink769.xml"/><Relationship Id="rId97" Type="http://schemas.openxmlformats.org/officeDocument/2006/relationships/image" Target="../media/image707.png"/><Relationship Id="rId104" Type="http://schemas.openxmlformats.org/officeDocument/2006/relationships/customXml" Target="../ink/ink783.xml"/><Relationship Id="rId120" Type="http://schemas.openxmlformats.org/officeDocument/2006/relationships/customXml" Target="../ink/ink791.xml"/><Relationship Id="rId125" Type="http://schemas.openxmlformats.org/officeDocument/2006/relationships/image" Target="../media/image721.png"/><Relationship Id="rId7" Type="http://schemas.openxmlformats.org/officeDocument/2006/relationships/image" Target="../media/image6620.png"/><Relationship Id="rId71" Type="http://schemas.openxmlformats.org/officeDocument/2006/relationships/image" Target="../media/image694.png"/><Relationship Id="rId92" Type="http://schemas.openxmlformats.org/officeDocument/2006/relationships/customXml" Target="../ink/ink777.xml"/><Relationship Id="rId2" Type="http://schemas.openxmlformats.org/officeDocument/2006/relationships/image" Target="../media/image690.png"/><Relationship Id="rId29" Type="http://schemas.openxmlformats.org/officeDocument/2006/relationships/image" Target="../media/image6730.png"/><Relationship Id="rId24" Type="http://schemas.openxmlformats.org/officeDocument/2006/relationships/customXml" Target="../ink/ink743.xml"/><Relationship Id="rId40" Type="http://schemas.openxmlformats.org/officeDocument/2006/relationships/customXml" Target="../ink/ink751.xml"/><Relationship Id="rId45" Type="http://schemas.openxmlformats.org/officeDocument/2006/relationships/image" Target="../media/image6810.png"/><Relationship Id="rId66" Type="http://schemas.openxmlformats.org/officeDocument/2006/relationships/customXml" Target="../ink/ink764.xml"/><Relationship Id="rId87" Type="http://schemas.openxmlformats.org/officeDocument/2006/relationships/image" Target="../media/image702.png"/><Relationship Id="rId110" Type="http://schemas.openxmlformats.org/officeDocument/2006/relationships/customXml" Target="../ink/ink786.xml"/><Relationship Id="rId115" Type="http://schemas.openxmlformats.org/officeDocument/2006/relationships/image" Target="../media/image716.png"/><Relationship Id="rId131" Type="http://schemas.openxmlformats.org/officeDocument/2006/relationships/image" Target="../media/image724.png"/><Relationship Id="rId61" Type="http://schemas.openxmlformats.org/officeDocument/2006/relationships/image" Target="../media/image6890.png"/><Relationship Id="rId82" Type="http://schemas.openxmlformats.org/officeDocument/2006/relationships/customXml" Target="../ink/ink772.xml"/><Relationship Id="rId19" Type="http://schemas.openxmlformats.org/officeDocument/2006/relationships/image" Target="../media/image6680.png"/><Relationship Id="rId14" Type="http://schemas.openxmlformats.org/officeDocument/2006/relationships/customXml" Target="../ink/ink738.xml"/><Relationship Id="rId30" Type="http://schemas.openxmlformats.org/officeDocument/2006/relationships/customXml" Target="../ink/ink746.xml"/><Relationship Id="rId35" Type="http://schemas.openxmlformats.org/officeDocument/2006/relationships/image" Target="../media/image6760.png"/><Relationship Id="rId56" Type="http://schemas.openxmlformats.org/officeDocument/2006/relationships/customXml" Target="../ink/ink759.xml"/><Relationship Id="rId77" Type="http://schemas.openxmlformats.org/officeDocument/2006/relationships/image" Target="../media/image697.png"/><Relationship Id="rId100" Type="http://schemas.openxmlformats.org/officeDocument/2006/relationships/customXml" Target="../ink/ink781.xml"/><Relationship Id="rId105" Type="http://schemas.openxmlformats.org/officeDocument/2006/relationships/image" Target="../media/image711.png"/><Relationship Id="rId126" Type="http://schemas.openxmlformats.org/officeDocument/2006/relationships/customXml" Target="../ink/ink794.xml"/><Relationship Id="rId8" Type="http://schemas.openxmlformats.org/officeDocument/2006/relationships/customXml" Target="../ink/ink735.xml"/><Relationship Id="rId51" Type="http://schemas.openxmlformats.org/officeDocument/2006/relationships/image" Target="../media/image6840.png"/><Relationship Id="rId72" Type="http://schemas.openxmlformats.org/officeDocument/2006/relationships/customXml" Target="../ink/ink767.xml"/><Relationship Id="rId93" Type="http://schemas.openxmlformats.org/officeDocument/2006/relationships/image" Target="../media/image705.png"/><Relationship Id="rId98" Type="http://schemas.openxmlformats.org/officeDocument/2006/relationships/customXml" Target="../ink/ink780.xml"/><Relationship Id="rId121" Type="http://schemas.openxmlformats.org/officeDocument/2006/relationships/image" Target="../media/image719.png"/><Relationship Id="rId3" Type="http://schemas.microsoft.com/office/2007/relationships/hdphoto" Target="../media/hdphoto3.wdp"/><Relationship Id="rId25" Type="http://schemas.openxmlformats.org/officeDocument/2006/relationships/image" Target="../media/image6710.png"/><Relationship Id="rId46" Type="http://schemas.openxmlformats.org/officeDocument/2006/relationships/customXml" Target="../ink/ink754.xml"/><Relationship Id="rId67" Type="http://schemas.openxmlformats.org/officeDocument/2006/relationships/image" Target="../media/image692.png"/><Relationship Id="rId116" Type="http://schemas.openxmlformats.org/officeDocument/2006/relationships/customXml" Target="../ink/ink789.xml"/><Relationship Id="rId20" Type="http://schemas.openxmlformats.org/officeDocument/2006/relationships/customXml" Target="../ink/ink741.xml"/><Relationship Id="rId41" Type="http://schemas.openxmlformats.org/officeDocument/2006/relationships/image" Target="../media/image6790.png"/><Relationship Id="rId62" Type="http://schemas.openxmlformats.org/officeDocument/2006/relationships/customXml" Target="../ink/ink762.xml"/><Relationship Id="rId83" Type="http://schemas.openxmlformats.org/officeDocument/2006/relationships/image" Target="../media/image700.png"/><Relationship Id="rId88" Type="http://schemas.openxmlformats.org/officeDocument/2006/relationships/customXml" Target="../ink/ink775.xml"/><Relationship Id="rId111" Type="http://schemas.openxmlformats.org/officeDocument/2006/relationships/image" Target="../media/image714.png"/><Relationship Id="rId132" Type="http://schemas.openxmlformats.org/officeDocument/2006/relationships/customXml" Target="../ink/ink797.xml"/><Relationship Id="rId15" Type="http://schemas.openxmlformats.org/officeDocument/2006/relationships/image" Target="../media/image6660.png"/><Relationship Id="rId36" Type="http://schemas.openxmlformats.org/officeDocument/2006/relationships/customXml" Target="../ink/ink749.xml"/><Relationship Id="rId57" Type="http://schemas.openxmlformats.org/officeDocument/2006/relationships/image" Target="../media/image6870.png"/><Relationship Id="rId106" Type="http://schemas.openxmlformats.org/officeDocument/2006/relationships/customXml" Target="../ink/ink784.xml"/><Relationship Id="rId127" Type="http://schemas.openxmlformats.org/officeDocument/2006/relationships/image" Target="../media/image722.png"/><Relationship Id="rId10" Type="http://schemas.openxmlformats.org/officeDocument/2006/relationships/customXml" Target="../ink/ink736.xml"/><Relationship Id="rId31" Type="http://schemas.openxmlformats.org/officeDocument/2006/relationships/image" Target="../media/image6740.png"/><Relationship Id="rId52" Type="http://schemas.openxmlformats.org/officeDocument/2006/relationships/customXml" Target="../ink/ink757.xml"/><Relationship Id="rId73" Type="http://schemas.openxmlformats.org/officeDocument/2006/relationships/image" Target="../media/image695.png"/><Relationship Id="rId78" Type="http://schemas.openxmlformats.org/officeDocument/2006/relationships/customXml" Target="../ink/ink770.xml"/><Relationship Id="rId94" Type="http://schemas.openxmlformats.org/officeDocument/2006/relationships/customXml" Target="../ink/ink778.xml"/><Relationship Id="rId99" Type="http://schemas.openxmlformats.org/officeDocument/2006/relationships/image" Target="../media/image708.png"/><Relationship Id="rId101" Type="http://schemas.openxmlformats.org/officeDocument/2006/relationships/image" Target="../media/image709.png"/><Relationship Id="rId122" Type="http://schemas.openxmlformats.org/officeDocument/2006/relationships/customXml" Target="../ink/ink792.xml"/><Relationship Id="rId4" Type="http://schemas.openxmlformats.org/officeDocument/2006/relationships/customXml" Target="../ink/ink733.xml"/><Relationship Id="rId9" Type="http://schemas.openxmlformats.org/officeDocument/2006/relationships/image" Target="../media/image6630.png"/><Relationship Id="rId26" Type="http://schemas.openxmlformats.org/officeDocument/2006/relationships/customXml" Target="../ink/ink744.xml"/><Relationship Id="rId47" Type="http://schemas.openxmlformats.org/officeDocument/2006/relationships/image" Target="../media/image6820.png"/><Relationship Id="rId68" Type="http://schemas.openxmlformats.org/officeDocument/2006/relationships/customXml" Target="../ink/ink765.xml"/><Relationship Id="rId89" Type="http://schemas.openxmlformats.org/officeDocument/2006/relationships/image" Target="../media/image703.png"/><Relationship Id="rId112" Type="http://schemas.openxmlformats.org/officeDocument/2006/relationships/customXml" Target="../ink/ink787.xml"/><Relationship Id="rId133" Type="http://schemas.openxmlformats.org/officeDocument/2006/relationships/image" Target="../media/image725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10.xml"/><Relationship Id="rId21" Type="http://schemas.openxmlformats.org/officeDocument/2006/relationships/image" Target="../media/image736.png"/><Relationship Id="rId42" Type="http://schemas.openxmlformats.org/officeDocument/2006/relationships/customXml" Target="../ink/ink818.xml"/><Relationship Id="rId47" Type="http://schemas.openxmlformats.org/officeDocument/2006/relationships/image" Target="../media/image749.png"/><Relationship Id="rId63" Type="http://schemas.openxmlformats.org/officeDocument/2006/relationships/image" Target="../media/image757.png"/><Relationship Id="rId68" Type="http://schemas.openxmlformats.org/officeDocument/2006/relationships/customXml" Target="../ink/ink831.xml"/><Relationship Id="rId84" Type="http://schemas.openxmlformats.org/officeDocument/2006/relationships/customXml" Target="../ink/ink839.xml"/><Relationship Id="rId89" Type="http://schemas.openxmlformats.org/officeDocument/2006/relationships/image" Target="../media/image770.png"/><Relationship Id="rId16" Type="http://schemas.openxmlformats.org/officeDocument/2006/relationships/customXml" Target="../ink/ink805.xml"/><Relationship Id="rId11" Type="http://schemas.openxmlformats.org/officeDocument/2006/relationships/image" Target="../media/image731.png"/><Relationship Id="rId32" Type="http://schemas.openxmlformats.org/officeDocument/2006/relationships/customXml" Target="../ink/ink813.xml"/><Relationship Id="rId37" Type="http://schemas.openxmlformats.org/officeDocument/2006/relationships/image" Target="../media/image744.png"/><Relationship Id="rId53" Type="http://schemas.openxmlformats.org/officeDocument/2006/relationships/image" Target="../media/image752.png"/><Relationship Id="rId58" Type="http://schemas.openxmlformats.org/officeDocument/2006/relationships/customXml" Target="../ink/ink826.xml"/><Relationship Id="rId74" Type="http://schemas.openxmlformats.org/officeDocument/2006/relationships/customXml" Target="../ink/ink834.xml"/><Relationship Id="rId79" Type="http://schemas.openxmlformats.org/officeDocument/2006/relationships/image" Target="../media/image765.png"/><Relationship Id="rId5" Type="http://schemas.openxmlformats.org/officeDocument/2006/relationships/image" Target="../media/image728.png"/><Relationship Id="rId14" Type="http://schemas.openxmlformats.org/officeDocument/2006/relationships/customXml" Target="../ink/ink804.xml"/><Relationship Id="rId22" Type="http://schemas.openxmlformats.org/officeDocument/2006/relationships/customXml" Target="../ink/ink808.xml"/><Relationship Id="rId27" Type="http://schemas.openxmlformats.org/officeDocument/2006/relationships/image" Target="../media/image739.png"/><Relationship Id="rId30" Type="http://schemas.openxmlformats.org/officeDocument/2006/relationships/customXml" Target="../ink/ink812.xml"/><Relationship Id="rId35" Type="http://schemas.openxmlformats.org/officeDocument/2006/relationships/image" Target="../media/image743.png"/><Relationship Id="rId43" Type="http://schemas.openxmlformats.org/officeDocument/2006/relationships/image" Target="../media/image747.png"/><Relationship Id="rId48" Type="http://schemas.openxmlformats.org/officeDocument/2006/relationships/customXml" Target="../ink/ink821.xml"/><Relationship Id="rId56" Type="http://schemas.openxmlformats.org/officeDocument/2006/relationships/customXml" Target="../ink/ink825.xml"/><Relationship Id="rId64" Type="http://schemas.openxmlformats.org/officeDocument/2006/relationships/customXml" Target="../ink/ink829.xml"/><Relationship Id="rId69" Type="http://schemas.openxmlformats.org/officeDocument/2006/relationships/image" Target="../media/image760.png"/><Relationship Id="rId77" Type="http://schemas.openxmlformats.org/officeDocument/2006/relationships/image" Target="../media/image764.png"/><Relationship Id="rId8" Type="http://schemas.openxmlformats.org/officeDocument/2006/relationships/customXml" Target="../ink/ink801.xml"/><Relationship Id="rId51" Type="http://schemas.openxmlformats.org/officeDocument/2006/relationships/image" Target="../media/image751.png"/><Relationship Id="rId72" Type="http://schemas.openxmlformats.org/officeDocument/2006/relationships/customXml" Target="../ink/ink833.xml"/><Relationship Id="rId80" Type="http://schemas.openxmlformats.org/officeDocument/2006/relationships/customXml" Target="../ink/ink837.xml"/><Relationship Id="rId85" Type="http://schemas.openxmlformats.org/officeDocument/2006/relationships/image" Target="../media/image768.png"/><Relationship Id="rId3" Type="http://schemas.microsoft.com/office/2007/relationships/hdphoto" Target="../media/hdphoto4.wdp"/><Relationship Id="rId12" Type="http://schemas.openxmlformats.org/officeDocument/2006/relationships/customXml" Target="../ink/ink803.xml"/><Relationship Id="rId17" Type="http://schemas.openxmlformats.org/officeDocument/2006/relationships/image" Target="../media/image734.png"/><Relationship Id="rId25" Type="http://schemas.openxmlformats.org/officeDocument/2006/relationships/image" Target="../media/image738.png"/><Relationship Id="rId33" Type="http://schemas.openxmlformats.org/officeDocument/2006/relationships/image" Target="../media/image742.png"/><Relationship Id="rId38" Type="http://schemas.openxmlformats.org/officeDocument/2006/relationships/customXml" Target="../ink/ink816.xml"/><Relationship Id="rId46" Type="http://schemas.openxmlformats.org/officeDocument/2006/relationships/customXml" Target="../ink/ink820.xml"/><Relationship Id="rId59" Type="http://schemas.openxmlformats.org/officeDocument/2006/relationships/image" Target="../media/image755.png"/><Relationship Id="rId67" Type="http://schemas.openxmlformats.org/officeDocument/2006/relationships/image" Target="../media/image759.png"/><Relationship Id="rId20" Type="http://schemas.openxmlformats.org/officeDocument/2006/relationships/customXml" Target="../ink/ink807.xml"/><Relationship Id="rId41" Type="http://schemas.openxmlformats.org/officeDocument/2006/relationships/image" Target="../media/image746.png"/><Relationship Id="rId54" Type="http://schemas.openxmlformats.org/officeDocument/2006/relationships/customXml" Target="../ink/ink824.xml"/><Relationship Id="rId62" Type="http://schemas.openxmlformats.org/officeDocument/2006/relationships/customXml" Target="../ink/ink828.xml"/><Relationship Id="rId70" Type="http://schemas.openxmlformats.org/officeDocument/2006/relationships/customXml" Target="../ink/ink832.xml"/><Relationship Id="rId75" Type="http://schemas.openxmlformats.org/officeDocument/2006/relationships/image" Target="../media/image763.png"/><Relationship Id="rId83" Type="http://schemas.openxmlformats.org/officeDocument/2006/relationships/image" Target="../media/image767.png"/><Relationship Id="rId88" Type="http://schemas.openxmlformats.org/officeDocument/2006/relationships/customXml" Target="../ink/ink8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00.xml"/><Relationship Id="rId15" Type="http://schemas.openxmlformats.org/officeDocument/2006/relationships/image" Target="../media/image733.png"/><Relationship Id="rId23" Type="http://schemas.openxmlformats.org/officeDocument/2006/relationships/image" Target="../media/image737.png"/><Relationship Id="rId28" Type="http://schemas.openxmlformats.org/officeDocument/2006/relationships/customXml" Target="../ink/ink811.xml"/><Relationship Id="rId36" Type="http://schemas.openxmlformats.org/officeDocument/2006/relationships/customXml" Target="../ink/ink815.xml"/><Relationship Id="rId49" Type="http://schemas.openxmlformats.org/officeDocument/2006/relationships/image" Target="../media/image750.png"/><Relationship Id="rId57" Type="http://schemas.openxmlformats.org/officeDocument/2006/relationships/image" Target="../media/image754.png"/><Relationship Id="rId10" Type="http://schemas.openxmlformats.org/officeDocument/2006/relationships/customXml" Target="../ink/ink802.xml"/><Relationship Id="rId31" Type="http://schemas.openxmlformats.org/officeDocument/2006/relationships/image" Target="../media/image741.png"/><Relationship Id="rId44" Type="http://schemas.openxmlformats.org/officeDocument/2006/relationships/customXml" Target="../ink/ink819.xml"/><Relationship Id="rId52" Type="http://schemas.openxmlformats.org/officeDocument/2006/relationships/customXml" Target="../ink/ink823.xml"/><Relationship Id="rId60" Type="http://schemas.openxmlformats.org/officeDocument/2006/relationships/customXml" Target="../ink/ink827.xml"/><Relationship Id="rId65" Type="http://schemas.openxmlformats.org/officeDocument/2006/relationships/image" Target="../media/image758.png"/><Relationship Id="rId73" Type="http://schemas.openxmlformats.org/officeDocument/2006/relationships/image" Target="../media/image762.png"/><Relationship Id="rId78" Type="http://schemas.openxmlformats.org/officeDocument/2006/relationships/customXml" Target="../ink/ink836.xml"/><Relationship Id="rId81" Type="http://schemas.openxmlformats.org/officeDocument/2006/relationships/image" Target="../media/image766.png"/><Relationship Id="rId86" Type="http://schemas.openxmlformats.org/officeDocument/2006/relationships/customXml" Target="../ink/ink840.xml"/><Relationship Id="rId4" Type="http://schemas.openxmlformats.org/officeDocument/2006/relationships/customXml" Target="../ink/ink799.xml"/><Relationship Id="rId9" Type="http://schemas.openxmlformats.org/officeDocument/2006/relationships/image" Target="../media/image730.png"/><Relationship Id="rId13" Type="http://schemas.openxmlformats.org/officeDocument/2006/relationships/image" Target="../media/image732.png"/><Relationship Id="rId18" Type="http://schemas.openxmlformats.org/officeDocument/2006/relationships/customXml" Target="../ink/ink806.xml"/><Relationship Id="rId39" Type="http://schemas.openxmlformats.org/officeDocument/2006/relationships/image" Target="../media/image745.png"/><Relationship Id="rId34" Type="http://schemas.openxmlformats.org/officeDocument/2006/relationships/customXml" Target="../ink/ink814.xml"/><Relationship Id="rId50" Type="http://schemas.openxmlformats.org/officeDocument/2006/relationships/customXml" Target="../ink/ink822.xml"/><Relationship Id="rId55" Type="http://schemas.openxmlformats.org/officeDocument/2006/relationships/image" Target="../media/image753.png"/><Relationship Id="rId76" Type="http://schemas.openxmlformats.org/officeDocument/2006/relationships/customXml" Target="../ink/ink835.xml"/><Relationship Id="rId7" Type="http://schemas.openxmlformats.org/officeDocument/2006/relationships/image" Target="../media/image729.png"/><Relationship Id="rId71" Type="http://schemas.openxmlformats.org/officeDocument/2006/relationships/image" Target="../media/image761.png"/><Relationship Id="rId2" Type="http://schemas.openxmlformats.org/officeDocument/2006/relationships/image" Target="../media/image727.png"/><Relationship Id="rId29" Type="http://schemas.openxmlformats.org/officeDocument/2006/relationships/image" Target="../media/image740.png"/><Relationship Id="rId24" Type="http://schemas.openxmlformats.org/officeDocument/2006/relationships/customXml" Target="../ink/ink809.xml"/><Relationship Id="rId40" Type="http://schemas.openxmlformats.org/officeDocument/2006/relationships/customXml" Target="../ink/ink817.xml"/><Relationship Id="rId45" Type="http://schemas.openxmlformats.org/officeDocument/2006/relationships/image" Target="../media/image748.png"/><Relationship Id="rId66" Type="http://schemas.openxmlformats.org/officeDocument/2006/relationships/customXml" Target="../ink/ink830.xml"/><Relationship Id="rId87" Type="http://schemas.openxmlformats.org/officeDocument/2006/relationships/image" Target="../media/image769.png"/><Relationship Id="rId61" Type="http://schemas.openxmlformats.org/officeDocument/2006/relationships/image" Target="../media/image756.png"/><Relationship Id="rId82" Type="http://schemas.openxmlformats.org/officeDocument/2006/relationships/customXml" Target="../ink/ink838.xml"/><Relationship Id="rId19" Type="http://schemas.openxmlformats.org/officeDocument/2006/relationships/image" Target="../media/image7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967A80-4F4B-455F-B24B-6EF45502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1" y="1157078"/>
            <a:ext cx="10515600" cy="5508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3" name="Picture 2" descr="A person with glasses and a black shirt&#10;&#10;Description automatically generated">
            <a:extLst>
              <a:ext uri="{FF2B5EF4-FFF2-40B4-BE49-F238E27FC236}">
                <a16:creationId xmlns:a16="http://schemas.microsoft.com/office/drawing/2014/main" id="{6649153E-4E38-0AA9-B2AF-2006F5A1B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8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70505B-B6A4-F533-7171-88434B80AA7C}"/>
                  </a:ext>
                </a:extLst>
              </p14:cNvPr>
              <p14:cNvContentPartPr/>
              <p14:nvPr/>
            </p14:nvContentPartPr>
            <p14:xfrm>
              <a:off x="1170000" y="925160"/>
              <a:ext cx="2256120" cy="1365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70505B-B6A4-F533-7171-88434B80AA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1000" y="916520"/>
                <a:ext cx="2273760" cy="13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A2242D-E0AD-5027-F3A2-D3CBBAB931D9}"/>
                  </a:ext>
                </a:extLst>
              </p14:cNvPr>
              <p14:cNvContentPartPr/>
              <p14:nvPr/>
            </p14:nvContentPartPr>
            <p14:xfrm>
              <a:off x="2075040" y="2365520"/>
              <a:ext cx="160560" cy="170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A2242D-E0AD-5027-F3A2-D3CBBAB931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66040" y="2356520"/>
                <a:ext cx="17820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A584B8C1-84EA-3DE5-825F-87D85178D798}"/>
              </a:ext>
            </a:extLst>
          </p:cNvPr>
          <p:cNvGrpSpPr/>
          <p:nvPr/>
        </p:nvGrpSpPr>
        <p:grpSpPr>
          <a:xfrm>
            <a:off x="4625640" y="712040"/>
            <a:ext cx="384480" cy="275040"/>
            <a:chOff x="4625640" y="712040"/>
            <a:chExt cx="384480" cy="2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824532D-6EFF-F621-E07C-3E0CCDA82AD9}"/>
                    </a:ext>
                  </a:extLst>
                </p14:cNvPr>
                <p14:cNvContentPartPr/>
                <p14:nvPr/>
              </p14:nvContentPartPr>
              <p14:xfrm>
                <a:off x="4625640" y="750920"/>
                <a:ext cx="134640" cy="236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824532D-6EFF-F621-E07C-3E0CCDA82A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16640" y="741920"/>
                  <a:ext cx="152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955FA8E-42BF-F1B1-6089-6D86A2E099C3}"/>
                    </a:ext>
                  </a:extLst>
                </p14:cNvPr>
                <p14:cNvContentPartPr/>
                <p14:nvPr/>
              </p14:nvContentPartPr>
              <p14:xfrm>
                <a:off x="4798440" y="816080"/>
                <a:ext cx="91440" cy="140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955FA8E-42BF-F1B1-6089-6D86A2E099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89440" y="807440"/>
                  <a:ext cx="109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2BB8589-3545-E638-A1F1-4E2B6785D1D7}"/>
                    </a:ext>
                  </a:extLst>
                </p14:cNvPr>
                <p14:cNvContentPartPr/>
                <p14:nvPr/>
              </p14:nvContentPartPr>
              <p14:xfrm>
                <a:off x="4890600" y="712040"/>
                <a:ext cx="119520" cy="273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2BB8589-3545-E638-A1F1-4E2B6785D1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81600" y="703040"/>
                  <a:ext cx="13716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9914E4B-66B2-676E-65A1-546255DE2F6E}"/>
              </a:ext>
            </a:extLst>
          </p:cNvPr>
          <p:cNvGrpSpPr/>
          <p:nvPr/>
        </p:nvGrpSpPr>
        <p:grpSpPr>
          <a:xfrm>
            <a:off x="5292000" y="655880"/>
            <a:ext cx="851040" cy="284760"/>
            <a:chOff x="5292000" y="655880"/>
            <a:chExt cx="85104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ED9A151-EC40-D084-051A-6EE61B9CF523}"/>
                    </a:ext>
                  </a:extLst>
                </p14:cNvPr>
                <p14:cNvContentPartPr/>
                <p14:nvPr/>
              </p14:nvContentPartPr>
              <p14:xfrm>
                <a:off x="5292000" y="684320"/>
                <a:ext cx="109440" cy="254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ED9A151-EC40-D084-051A-6EE61B9CF52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83000" y="675680"/>
                  <a:ext cx="1270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7207F4-B12E-6A53-69DC-5B3A379F8EFF}"/>
                    </a:ext>
                  </a:extLst>
                </p14:cNvPr>
                <p14:cNvContentPartPr/>
                <p14:nvPr/>
              </p14:nvContentPartPr>
              <p14:xfrm>
                <a:off x="5450040" y="791600"/>
                <a:ext cx="114480" cy="149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7207F4-B12E-6A53-69DC-5B3A379F8EF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41400" y="782600"/>
                  <a:ext cx="132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21DB732-0E8D-C8CF-304E-46B6C4CD9C43}"/>
                    </a:ext>
                  </a:extLst>
                </p14:cNvPr>
                <p14:cNvContentPartPr/>
                <p14:nvPr/>
              </p14:nvContentPartPr>
              <p14:xfrm>
                <a:off x="5564880" y="793760"/>
                <a:ext cx="246600" cy="142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21DB732-0E8D-C8CF-304E-46B6C4CD9C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56240" y="785120"/>
                  <a:ext cx="264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588FDA6-929E-3434-5C06-F8E91134504F}"/>
                    </a:ext>
                  </a:extLst>
                </p14:cNvPr>
                <p14:cNvContentPartPr/>
                <p14:nvPr/>
              </p14:nvContentPartPr>
              <p14:xfrm>
                <a:off x="5819760" y="659840"/>
                <a:ext cx="131760" cy="265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588FDA6-929E-3434-5C06-F8E91134504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11120" y="650840"/>
                  <a:ext cx="149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C72574A-7928-E2C7-9FAA-5635AABAFD9F}"/>
                    </a:ext>
                  </a:extLst>
                </p14:cNvPr>
                <p14:cNvContentPartPr/>
                <p14:nvPr/>
              </p14:nvContentPartPr>
              <p14:xfrm>
                <a:off x="5970240" y="675320"/>
                <a:ext cx="147240" cy="235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C72574A-7928-E2C7-9FAA-5635AABAFD9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61240" y="666320"/>
                  <a:ext cx="164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0BE7058-5D7E-9F1A-ACE2-5C2B75A89A52}"/>
                    </a:ext>
                  </a:extLst>
                </p14:cNvPr>
                <p14:cNvContentPartPr/>
                <p14:nvPr/>
              </p14:nvContentPartPr>
              <p14:xfrm>
                <a:off x="6048360" y="655880"/>
                <a:ext cx="94680" cy="273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0BE7058-5D7E-9F1A-ACE2-5C2B75A89A5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39360" y="646880"/>
                  <a:ext cx="112320" cy="29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CA0C8B1-FABE-819B-7239-EEFE091BE592}"/>
              </a:ext>
            </a:extLst>
          </p:cNvPr>
          <p:cNvGrpSpPr/>
          <p:nvPr/>
        </p:nvGrpSpPr>
        <p:grpSpPr>
          <a:xfrm>
            <a:off x="6400800" y="572360"/>
            <a:ext cx="250560" cy="558360"/>
            <a:chOff x="6400800" y="572360"/>
            <a:chExt cx="25056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7777279-6035-3CAD-26C7-5D785E3967A1}"/>
                    </a:ext>
                  </a:extLst>
                </p14:cNvPr>
                <p14:cNvContentPartPr/>
                <p14:nvPr/>
              </p14:nvContentPartPr>
              <p14:xfrm>
                <a:off x="6400800" y="757040"/>
                <a:ext cx="65160" cy="150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7777279-6035-3CAD-26C7-5D785E3967A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92160" y="748400"/>
                  <a:ext cx="82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A4B4AEC-44A2-26AA-E145-F889BCDEAF6F}"/>
                    </a:ext>
                  </a:extLst>
                </p14:cNvPr>
                <p14:cNvContentPartPr/>
                <p14:nvPr/>
              </p14:nvContentPartPr>
              <p14:xfrm>
                <a:off x="6450120" y="572360"/>
                <a:ext cx="201240" cy="558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A4B4AEC-44A2-26AA-E145-F889BCDEAF6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41120" y="563360"/>
                  <a:ext cx="21888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16A8B20-65BC-7B63-6F44-22347F63BCBB}"/>
                    </a:ext>
                  </a:extLst>
                </p14:cNvPr>
                <p14:cNvContentPartPr/>
                <p14:nvPr/>
              </p14:nvContentPartPr>
              <p14:xfrm>
                <a:off x="6485400" y="847400"/>
                <a:ext cx="108360" cy="57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16A8B20-65BC-7B63-6F44-22347F63BCB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76400" y="838760"/>
                  <a:ext cx="12600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A060808-924C-1D6B-E801-109992B78B87}"/>
              </a:ext>
            </a:extLst>
          </p:cNvPr>
          <p:cNvGrpSpPr/>
          <p:nvPr/>
        </p:nvGrpSpPr>
        <p:grpSpPr>
          <a:xfrm>
            <a:off x="6854400" y="638240"/>
            <a:ext cx="524880" cy="312120"/>
            <a:chOff x="6854400" y="638240"/>
            <a:chExt cx="52488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043D29E-4820-FA82-F62E-D92EB6109AAE}"/>
                    </a:ext>
                  </a:extLst>
                </p14:cNvPr>
                <p14:cNvContentPartPr/>
                <p14:nvPr/>
              </p14:nvContentPartPr>
              <p14:xfrm>
                <a:off x="6854400" y="773600"/>
                <a:ext cx="171360" cy="176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043D29E-4820-FA82-F62E-D92EB6109AA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45400" y="764960"/>
                  <a:ext cx="189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6F9AB0A-9A37-C186-A3E6-7CD4CF0A3C7E}"/>
                    </a:ext>
                  </a:extLst>
                </p14:cNvPr>
                <p14:cNvContentPartPr/>
                <p14:nvPr/>
              </p14:nvContentPartPr>
              <p14:xfrm>
                <a:off x="7023600" y="638240"/>
                <a:ext cx="149040" cy="287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6F9AB0A-9A37-C186-A3E6-7CD4CF0A3C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14600" y="629240"/>
                  <a:ext cx="1666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19A247C-E924-EBE7-E342-D2D64B017528}"/>
                    </a:ext>
                  </a:extLst>
                </p14:cNvPr>
                <p14:cNvContentPartPr/>
                <p14:nvPr/>
              </p14:nvContentPartPr>
              <p14:xfrm>
                <a:off x="7175520" y="759920"/>
                <a:ext cx="203760" cy="160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19A247C-E924-EBE7-E342-D2D64B01752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166520" y="750920"/>
                  <a:ext cx="22140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651BCAB-C0FF-203D-3800-2D360C94CC24}"/>
              </a:ext>
            </a:extLst>
          </p:cNvPr>
          <p:cNvGrpSpPr/>
          <p:nvPr/>
        </p:nvGrpSpPr>
        <p:grpSpPr>
          <a:xfrm>
            <a:off x="7697160" y="631760"/>
            <a:ext cx="270360" cy="303840"/>
            <a:chOff x="7697160" y="631760"/>
            <a:chExt cx="27036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182CC0C-D982-942E-9610-93A550D8F2B6}"/>
                    </a:ext>
                  </a:extLst>
                </p14:cNvPr>
                <p14:cNvContentPartPr/>
                <p14:nvPr/>
              </p14:nvContentPartPr>
              <p14:xfrm>
                <a:off x="7697160" y="631760"/>
                <a:ext cx="101160" cy="303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182CC0C-D982-942E-9610-93A550D8F2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88520" y="623120"/>
                  <a:ext cx="1188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1834383-42D5-7943-A074-CC0535A4227D}"/>
                    </a:ext>
                  </a:extLst>
                </p14:cNvPr>
                <p14:cNvContentPartPr/>
                <p14:nvPr/>
              </p14:nvContentPartPr>
              <p14:xfrm>
                <a:off x="7878240" y="748760"/>
                <a:ext cx="89280" cy="139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1834383-42D5-7943-A074-CC0535A4227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69240" y="739760"/>
                  <a:ext cx="10692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7D81A46-3D71-7F79-190F-735BBA086C9F}"/>
                  </a:ext>
                </a:extLst>
              </p14:cNvPr>
              <p14:cNvContentPartPr/>
              <p14:nvPr/>
            </p14:nvContentPartPr>
            <p14:xfrm>
              <a:off x="8458200" y="735440"/>
              <a:ext cx="111960" cy="187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7D81A46-3D71-7F79-190F-735BBA086C9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449200" y="726800"/>
                <a:ext cx="1296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0E1419B-0B57-1125-AC0A-5CB2258C338E}"/>
                  </a:ext>
                </a:extLst>
              </p14:cNvPr>
              <p14:cNvContentPartPr/>
              <p14:nvPr/>
            </p14:nvContentPartPr>
            <p14:xfrm>
              <a:off x="8789760" y="749120"/>
              <a:ext cx="149040" cy="213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0E1419B-0B57-1125-AC0A-5CB2258C338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781120" y="740120"/>
                <a:ext cx="1666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396ADB8-8381-C41E-A6FD-77061D39FF95}"/>
                  </a:ext>
                </a:extLst>
              </p14:cNvPr>
              <p14:cNvContentPartPr/>
              <p14:nvPr/>
            </p14:nvContentPartPr>
            <p14:xfrm>
              <a:off x="9060840" y="932720"/>
              <a:ext cx="7560" cy="3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396ADB8-8381-C41E-A6FD-77061D39FF9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052200" y="923720"/>
                <a:ext cx="2520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5C6DB5C8-CD2B-7295-2A02-C9E19A805D2B}"/>
              </a:ext>
            </a:extLst>
          </p:cNvPr>
          <p:cNvGrpSpPr/>
          <p:nvPr/>
        </p:nvGrpSpPr>
        <p:grpSpPr>
          <a:xfrm>
            <a:off x="4581360" y="1523840"/>
            <a:ext cx="953640" cy="320040"/>
            <a:chOff x="4581360" y="1523840"/>
            <a:chExt cx="95364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0A0346C-DBF0-D719-30C3-FABB90F55B54}"/>
                    </a:ext>
                  </a:extLst>
                </p14:cNvPr>
                <p14:cNvContentPartPr/>
                <p14:nvPr/>
              </p14:nvContentPartPr>
              <p14:xfrm>
                <a:off x="4581360" y="1571720"/>
                <a:ext cx="59760" cy="120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0A0346C-DBF0-D719-30C3-FABB90F55B5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72720" y="1562720"/>
                  <a:ext cx="77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1F1DDFE-0F35-3E93-E27E-A12D90071D4F}"/>
                    </a:ext>
                  </a:extLst>
                </p14:cNvPr>
                <p14:cNvContentPartPr/>
                <p14:nvPr/>
              </p14:nvContentPartPr>
              <p14:xfrm>
                <a:off x="4593960" y="1561640"/>
                <a:ext cx="101520" cy="149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1F1DDFE-0F35-3E93-E27E-A12D90071D4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84960" y="1553000"/>
                  <a:ext cx="119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731CBCF-A3FB-BD0F-9301-3959B7C27E07}"/>
                    </a:ext>
                  </a:extLst>
                </p14:cNvPr>
                <p14:cNvContentPartPr/>
                <p14:nvPr/>
              </p14:nvContentPartPr>
              <p14:xfrm>
                <a:off x="4794480" y="1527440"/>
                <a:ext cx="153000" cy="265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731CBCF-A3FB-BD0F-9301-3959B7C27E0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85480" y="1518440"/>
                  <a:ext cx="170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D29A100-751F-DE4B-3656-8FB6320E6F39}"/>
                    </a:ext>
                  </a:extLst>
                </p14:cNvPr>
                <p14:cNvContentPartPr/>
                <p14:nvPr/>
              </p14:nvContentPartPr>
              <p14:xfrm>
                <a:off x="4862880" y="1642280"/>
                <a:ext cx="129600" cy="49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D29A100-751F-DE4B-3656-8FB6320E6F3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54240" y="1633640"/>
                  <a:ext cx="147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36FFD9D-F18D-B647-EFA9-011EC7082C80}"/>
                    </a:ext>
                  </a:extLst>
                </p14:cNvPr>
                <p14:cNvContentPartPr/>
                <p14:nvPr/>
              </p14:nvContentPartPr>
              <p14:xfrm>
                <a:off x="5025960" y="1546160"/>
                <a:ext cx="93960" cy="209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36FFD9D-F18D-B647-EFA9-011EC7082C8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17320" y="1537160"/>
                  <a:ext cx="111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7B31E51-6285-045C-97FB-D66E6FCB9FFF}"/>
                    </a:ext>
                  </a:extLst>
                </p14:cNvPr>
                <p14:cNvContentPartPr/>
                <p14:nvPr/>
              </p14:nvContentPartPr>
              <p14:xfrm>
                <a:off x="5074920" y="1523840"/>
                <a:ext cx="317160" cy="233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7B31E51-6285-045C-97FB-D66E6FCB9F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65920" y="1515200"/>
                  <a:ext cx="3348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847BDB4-AD65-D18A-6B5C-9BC3188ABCD7}"/>
                    </a:ext>
                  </a:extLst>
                </p14:cNvPr>
                <p14:cNvContentPartPr/>
                <p14:nvPr/>
              </p14:nvContentPartPr>
              <p14:xfrm>
                <a:off x="5466600" y="1730480"/>
                <a:ext cx="68400" cy="113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847BDB4-AD65-D18A-6B5C-9BC3188ABCD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57600" y="1721480"/>
                  <a:ext cx="8604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F22B4D3-47E5-B03F-E93C-734B519E3DD6}"/>
              </a:ext>
            </a:extLst>
          </p:cNvPr>
          <p:cNvGrpSpPr/>
          <p:nvPr/>
        </p:nvGrpSpPr>
        <p:grpSpPr>
          <a:xfrm>
            <a:off x="168120" y="784400"/>
            <a:ext cx="3533040" cy="1827000"/>
            <a:chOff x="168120" y="784400"/>
            <a:chExt cx="3533040" cy="182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8E0EEDF-E624-2787-1B57-88D94BCD4142}"/>
                    </a:ext>
                  </a:extLst>
                </p14:cNvPr>
                <p14:cNvContentPartPr/>
                <p14:nvPr/>
              </p14:nvContentPartPr>
              <p14:xfrm>
                <a:off x="3369600" y="940640"/>
                <a:ext cx="55440" cy="1293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8E0EEDF-E624-2787-1B57-88D94BCD414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60600" y="931640"/>
                  <a:ext cx="73080" cy="13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1CCA19F-DAE0-9462-C816-0A146A468161}"/>
                    </a:ext>
                  </a:extLst>
                </p14:cNvPr>
                <p14:cNvContentPartPr/>
                <p14:nvPr/>
              </p14:nvContentPartPr>
              <p14:xfrm>
                <a:off x="1261080" y="2227280"/>
                <a:ext cx="2136240" cy="113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1CCA19F-DAE0-9462-C816-0A146A46816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52080" y="2218280"/>
                  <a:ext cx="2153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4202861-7E5E-D530-D4BC-BDA798AFB9C2}"/>
                    </a:ext>
                  </a:extLst>
                </p14:cNvPr>
                <p14:cNvContentPartPr/>
                <p14:nvPr/>
              </p14:nvContentPartPr>
              <p14:xfrm>
                <a:off x="1501920" y="2036120"/>
                <a:ext cx="79560" cy="21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4202861-7E5E-D530-D4BC-BDA798AFB9C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92920" y="2027480"/>
                  <a:ext cx="97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4837074-8D4B-6CCA-9B1A-6AF33564A6C7}"/>
                    </a:ext>
                  </a:extLst>
                </p14:cNvPr>
                <p14:cNvContentPartPr/>
                <p14:nvPr/>
              </p14:nvContentPartPr>
              <p14:xfrm>
                <a:off x="1742040" y="2036480"/>
                <a:ext cx="99360" cy="194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4837074-8D4B-6CCA-9B1A-6AF33564A6C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33400" y="2027840"/>
                  <a:ext cx="117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DE455C4-BB6F-39B9-77AE-6F187C6FC503}"/>
                    </a:ext>
                  </a:extLst>
                </p14:cNvPr>
                <p14:cNvContentPartPr/>
                <p14:nvPr/>
              </p14:nvContentPartPr>
              <p14:xfrm>
                <a:off x="1895760" y="2058440"/>
                <a:ext cx="83160" cy="140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DE455C4-BB6F-39B9-77AE-6F187C6FC50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87120" y="2049440"/>
                  <a:ext cx="1008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F739E0-98FD-8F87-0B79-33D219363B94}"/>
                    </a:ext>
                  </a:extLst>
                </p14:cNvPr>
                <p14:cNvContentPartPr/>
                <p14:nvPr/>
              </p14:nvContentPartPr>
              <p14:xfrm>
                <a:off x="2044080" y="1965920"/>
                <a:ext cx="62640" cy="91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F739E0-98FD-8F87-0B79-33D219363B9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35440" y="1956920"/>
                  <a:ext cx="80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E97E43-E10B-C2B9-BC93-47F304680EA3}"/>
                    </a:ext>
                  </a:extLst>
                </p14:cNvPr>
                <p14:cNvContentPartPr/>
                <p14:nvPr/>
              </p14:nvContentPartPr>
              <p14:xfrm>
                <a:off x="230040" y="2277320"/>
                <a:ext cx="80640" cy="1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E97E43-E10B-C2B9-BC93-47F304680EA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1400" y="2268320"/>
                  <a:ext cx="98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7D7355C-911D-CA86-DE99-DC3C2A811C1F}"/>
                    </a:ext>
                  </a:extLst>
                </p14:cNvPr>
                <p14:cNvContentPartPr/>
                <p14:nvPr/>
              </p14:nvContentPartPr>
              <p14:xfrm>
                <a:off x="400320" y="2290280"/>
                <a:ext cx="250200" cy="16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7D7355C-911D-CA86-DE99-DC3C2A811C1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1680" y="2281280"/>
                  <a:ext cx="267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0CF11E7-3E37-A980-23D5-BAAC50C554DB}"/>
                    </a:ext>
                  </a:extLst>
                </p14:cNvPr>
                <p14:cNvContentPartPr/>
                <p14:nvPr/>
              </p14:nvContentPartPr>
              <p14:xfrm>
                <a:off x="741600" y="2268680"/>
                <a:ext cx="263520" cy="39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0CF11E7-3E37-A980-23D5-BAAC50C554D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2600" y="2259680"/>
                  <a:ext cx="281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A8BF105-2A1C-407E-441C-1763D3CF1AC7}"/>
                    </a:ext>
                  </a:extLst>
                </p14:cNvPr>
                <p14:cNvContentPartPr/>
                <p14:nvPr/>
              </p14:nvContentPartPr>
              <p14:xfrm>
                <a:off x="1102320" y="2264360"/>
                <a:ext cx="44640" cy="25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A8BF105-2A1C-407E-441C-1763D3CF1AC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93680" y="2255360"/>
                  <a:ext cx="62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77FB73-A977-6EFE-67F7-F245F26A9850}"/>
                    </a:ext>
                  </a:extLst>
                </p14:cNvPr>
                <p14:cNvContentPartPr/>
                <p14:nvPr/>
              </p14:nvContentPartPr>
              <p14:xfrm>
                <a:off x="593280" y="2440040"/>
                <a:ext cx="108360" cy="171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77FB73-A977-6EFE-67F7-F245F26A985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4280" y="2431400"/>
                  <a:ext cx="1260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7DA75C5-1C57-DD8E-834F-2B075E828B93}"/>
                    </a:ext>
                  </a:extLst>
                </p14:cNvPr>
                <p14:cNvContentPartPr/>
                <p14:nvPr/>
              </p14:nvContentPartPr>
              <p14:xfrm>
                <a:off x="771120" y="2456240"/>
                <a:ext cx="116640" cy="146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7DA75C5-1C57-DD8E-834F-2B075E828B9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2480" y="2447600"/>
                  <a:ext cx="134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27C6294-7558-8488-1506-047720BC7E32}"/>
                    </a:ext>
                  </a:extLst>
                </p14:cNvPr>
                <p14:cNvContentPartPr/>
                <p14:nvPr/>
              </p14:nvContentPartPr>
              <p14:xfrm>
                <a:off x="168120" y="977000"/>
                <a:ext cx="3186000" cy="1297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27C6294-7558-8488-1506-047720BC7E3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9480" y="968360"/>
                  <a:ext cx="3203640" cy="13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CB5CA22-5BD4-1015-3FE0-7E9AFDAB3D6D}"/>
                    </a:ext>
                  </a:extLst>
                </p14:cNvPr>
                <p14:cNvContentPartPr/>
                <p14:nvPr/>
              </p14:nvContentPartPr>
              <p14:xfrm>
                <a:off x="567000" y="2136560"/>
                <a:ext cx="27720" cy="129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CB5CA22-5BD4-1015-3FE0-7E9AFDAB3D6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8000" y="2127560"/>
                  <a:ext cx="45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0195A8A-6D82-A529-505E-0BBD3B5EA128}"/>
                    </a:ext>
                  </a:extLst>
                </p14:cNvPr>
                <p14:cNvContentPartPr/>
                <p14:nvPr/>
              </p14:nvContentPartPr>
              <p14:xfrm>
                <a:off x="713880" y="2189120"/>
                <a:ext cx="4320" cy="15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0195A8A-6D82-A529-505E-0BBD3B5EA12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4880" y="2180480"/>
                  <a:ext cx="21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4AD15EB-483C-920B-39B4-BDF86F9AD276}"/>
                    </a:ext>
                  </a:extLst>
                </p14:cNvPr>
                <p14:cNvContentPartPr/>
                <p14:nvPr/>
              </p14:nvContentPartPr>
              <p14:xfrm>
                <a:off x="759600" y="2110280"/>
                <a:ext cx="84240" cy="119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4AD15EB-483C-920B-39B4-BDF86F9AD27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0600" y="2101640"/>
                  <a:ext cx="101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85B1FAA-54EC-2027-5F1E-E13EEABBBD4E}"/>
                    </a:ext>
                  </a:extLst>
                </p14:cNvPr>
                <p14:cNvContentPartPr/>
                <p14:nvPr/>
              </p14:nvContentPartPr>
              <p14:xfrm>
                <a:off x="919800" y="2112440"/>
                <a:ext cx="75600" cy="107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85B1FAA-54EC-2027-5F1E-E13EEABBBD4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1160" y="2103440"/>
                  <a:ext cx="93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948B62C-E38B-811C-1360-98CD86252DD9}"/>
                    </a:ext>
                  </a:extLst>
                </p14:cNvPr>
                <p14:cNvContentPartPr/>
                <p14:nvPr/>
              </p14:nvContentPartPr>
              <p14:xfrm>
                <a:off x="1022400" y="2010560"/>
                <a:ext cx="46440" cy="77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948B62C-E38B-811C-1360-98CD86252DD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3400" y="2001560"/>
                  <a:ext cx="64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37C0E5-20B2-42D8-2FDF-E9A9E322ADAB}"/>
                    </a:ext>
                  </a:extLst>
                </p14:cNvPr>
                <p14:cNvContentPartPr/>
                <p14:nvPr/>
              </p14:nvContentPartPr>
              <p14:xfrm>
                <a:off x="3580920" y="807800"/>
                <a:ext cx="99720" cy="191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37C0E5-20B2-42D8-2FDF-E9A9E322ADA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72280" y="798800"/>
                  <a:ext cx="117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CCEBD9E-D745-67A5-7BFF-5971B933E814}"/>
                    </a:ext>
                  </a:extLst>
                </p14:cNvPr>
                <p14:cNvContentPartPr/>
                <p14:nvPr/>
              </p14:nvContentPartPr>
              <p14:xfrm>
                <a:off x="3685680" y="784400"/>
                <a:ext cx="11520" cy="198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CCEBD9E-D745-67A5-7BFF-5971B933E81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77040" y="775760"/>
                  <a:ext cx="29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C443511-FE26-5DDF-D014-352E7BA73BEA}"/>
                    </a:ext>
                  </a:extLst>
                </p14:cNvPr>
                <p14:cNvContentPartPr/>
                <p14:nvPr/>
              </p14:nvContentPartPr>
              <p14:xfrm>
                <a:off x="3640320" y="892040"/>
                <a:ext cx="60840" cy="27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C443511-FE26-5DDF-D014-352E7BA73BE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31680" y="883400"/>
                  <a:ext cx="78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A5736D1-4017-35C4-A55F-1543F7EFCAA2}"/>
                    </a:ext>
                  </a:extLst>
                </p14:cNvPr>
                <p14:cNvContentPartPr/>
                <p14:nvPr/>
              </p14:nvContentPartPr>
              <p14:xfrm>
                <a:off x="3468240" y="2241680"/>
                <a:ext cx="49680" cy="171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A5736D1-4017-35C4-A55F-1543F7EFCAA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59600" y="2233040"/>
                  <a:ext cx="67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4D92EC7-00CE-A7A6-B951-C2C0CB9AF4B2}"/>
                    </a:ext>
                  </a:extLst>
                </p14:cNvPr>
                <p14:cNvContentPartPr/>
                <p14:nvPr/>
              </p14:nvContentPartPr>
              <p14:xfrm>
                <a:off x="3500280" y="2221160"/>
                <a:ext cx="93600" cy="202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4D92EC7-00CE-A7A6-B951-C2C0CB9AF4B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91640" y="2212160"/>
                  <a:ext cx="111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B86DF40-B6A9-44B7-7BD1-04448166442E}"/>
                    </a:ext>
                  </a:extLst>
                </p14:cNvPr>
                <p14:cNvContentPartPr/>
                <p14:nvPr/>
              </p14:nvContentPartPr>
              <p14:xfrm>
                <a:off x="1222560" y="2391440"/>
                <a:ext cx="116640" cy="117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B86DF40-B6A9-44B7-7BD1-04448166442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13560" y="2382440"/>
                  <a:ext cx="134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A5B2E6C-F173-0775-C5CE-CFE0928A720D}"/>
                    </a:ext>
                  </a:extLst>
                </p14:cNvPr>
                <p14:cNvContentPartPr/>
                <p14:nvPr/>
              </p14:nvContentPartPr>
              <p14:xfrm>
                <a:off x="183960" y="2396480"/>
                <a:ext cx="52200" cy="179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A5B2E6C-F173-0775-C5CE-CFE0928A720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74960" y="2387840"/>
                  <a:ext cx="69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0F4A3FC-70E2-DA50-AE63-793855B700E4}"/>
                    </a:ext>
                  </a:extLst>
                </p14:cNvPr>
                <p14:cNvContentPartPr/>
                <p14:nvPr/>
              </p14:nvContentPartPr>
              <p14:xfrm>
                <a:off x="172800" y="2404400"/>
                <a:ext cx="126720" cy="197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0F4A3FC-70E2-DA50-AE63-793855B700E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4160" y="2395400"/>
                  <a:ext cx="1443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2E126A2-265B-0064-C0FE-D2625E682DC0}"/>
                    </a:ext>
                  </a:extLst>
                </p14:cNvPr>
                <p14:cNvContentPartPr/>
                <p14:nvPr/>
              </p14:nvContentPartPr>
              <p14:xfrm>
                <a:off x="3230640" y="2089760"/>
                <a:ext cx="178920" cy="189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2E126A2-265B-0064-C0FE-D2625E682DC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222000" y="2080760"/>
                  <a:ext cx="196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C683EC0-9056-35E0-27F1-7EBADD0C2F4F}"/>
                    </a:ext>
                  </a:extLst>
                </p14:cNvPr>
                <p14:cNvContentPartPr/>
                <p14:nvPr/>
              </p14:nvContentPartPr>
              <p14:xfrm>
                <a:off x="198360" y="2246360"/>
                <a:ext cx="907200" cy="58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C683EC0-9056-35E0-27F1-7EBADD0C2F4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9720" y="2237360"/>
                  <a:ext cx="92484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F2C1714-B2F7-1B05-4A51-73E4E2F6E8DE}"/>
              </a:ext>
            </a:extLst>
          </p:cNvPr>
          <p:cNvGrpSpPr/>
          <p:nvPr/>
        </p:nvGrpSpPr>
        <p:grpSpPr>
          <a:xfrm>
            <a:off x="5345280" y="1969160"/>
            <a:ext cx="938880" cy="346680"/>
            <a:chOff x="5345280" y="1969160"/>
            <a:chExt cx="93888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1899C25-D8EA-353C-2D29-80D2ABAFBC17}"/>
                    </a:ext>
                  </a:extLst>
                </p14:cNvPr>
                <p14:cNvContentPartPr/>
                <p14:nvPr/>
              </p14:nvContentPartPr>
              <p14:xfrm>
                <a:off x="5365800" y="2006240"/>
                <a:ext cx="73800" cy="309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1899C25-D8EA-353C-2D29-80D2ABAFBC1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56800" y="1997240"/>
                  <a:ext cx="914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9D0A720-5F67-7DFD-6458-8DE315CFA678}"/>
                    </a:ext>
                  </a:extLst>
                </p14:cNvPr>
                <p14:cNvContentPartPr/>
                <p14:nvPr/>
              </p14:nvContentPartPr>
              <p14:xfrm>
                <a:off x="5345280" y="2101280"/>
                <a:ext cx="138600" cy="82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9D0A720-5F67-7DFD-6458-8DE315CFA67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36640" y="2092640"/>
                  <a:ext cx="156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1BCA052-ADA5-6EE6-7A1B-5F46E5765B88}"/>
                    </a:ext>
                  </a:extLst>
                </p14:cNvPr>
                <p14:cNvContentPartPr/>
                <p14:nvPr/>
              </p14:nvContentPartPr>
              <p14:xfrm>
                <a:off x="5502600" y="2103080"/>
                <a:ext cx="95760" cy="154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1BCA052-ADA5-6EE6-7A1B-5F46E5765B8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93960" y="2094080"/>
                  <a:ext cx="113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F59E906-20D5-F818-92A4-254A458BB420}"/>
                    </a:ext>
                  </a:extLst>
                </p14:cNvPr>
                <p14:cNvContentPartPr/>
                <p14:nvPr/>
              </p14:nvContentPartPr>
              <p14:xfrm>
                <a:off x="5651280" y="2108480"/>
                <a:ext cx="145440" cy="147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F59E906-20D5-F818-92A4-254A458BB42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42280" y="2099480"/>
                  <a:ext cx="163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A251874-7859-0C12-950A-94C1E4E8AF9E}"/>
                    </a:ext>
                  </a:extLst>
                </p14:cNvPr>
                <p14:cNvContentPartPr/>
                <p14:nvPr/>
              </p14:nvContentPartPr>
              <p14:xfrm>
                <a:off x="5897160" y="2062040"/>
                <a:ext cx="89280" cy="201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A251874-7859-0C12-950A-94C1E4E8AF9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88160" y="2053040"/>
                  <a:ext cx="106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9D4AEAF-DBF4-F407-7659-32BA8DDC715B}"/>
                    </a:ext>
                  </a:extLst>
                </p14:cNvPr>
                <p14:cNvContentPartPr/>
                <p14:nvPr/>
              </p14:nvContentPartPr>
              <p14:xfrm>
                <a:off x="6046200" y="2084000"/>
                <a:ext cx="91080" cy="156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9D4AEAF-DBF4-F407-7659-32BA8DDC715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37560" y="2075000"/>
                  <a:ext cx="108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9E84AF4-3555-4192-9A33-2EC1F50540E2}"/>
                    </a:ext>
                  </a:extLst>
                </p14:cNvPr>
                <p14:cNvContentPartPr/>
                <p14:nvPr/>
              </p14:nvContentPartPr>
              <p14:xfrm>
                <a:off x="6223680" y="1969160"/>
                <a:ext cx="60480" cy="88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9E84AF4-3555-4192-9A33-2EC1F50540E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14680" y="1960520"/>
                  <a:ext cx="7812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6AB83F2-2D01-F026-CAA9-6C6C79D72582}"/>
                  </a:ext>
                </a:extLst>
              </p14:cNvPr>
              <p14:cNvContentPartPr/>
              <p14:nvPr/>
            </p14:nvContentPartPr>
            <p14:xfrm>
              <a:off x="6463440" y="2085800"/>
              <a:ext cx="88920" cy="1090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6AB83F2-2D01-F026-CAA9-6C6C79D72582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454440" y="2077160"/>
                <a:ext cx="1065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B1FEA4B-38EC-DAD1-FE4F-4B928E4D0A1F}"/>
                  </a:ext>
                </a:extLst>
              </p14:cNvPr>
              <p14:cNvContentPartPr/>
              <p14:nvPr/>
            </p14:nvContentPartPr>
            <p14:xfrm>
              <a:off x="2063520" y="2663960"/>
              <a:ext cx="162360" cy="266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B1FEA4B-38EC-DAD1-FE4F-4B928E4D0A1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054880" y="2655320"/>
                <a:ext cx="18000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65C6F1B4-A1F0-F1F7-0E01-34BC08D14212}"/>
              </a:ext>
            </a:extLst>
          </p:cNvPr>
          <p:cNvGrpSpPr/>
          <p:nvPr/>
        </p:nvGrpSpPr>
        <p:grpSpPr>
          <a:xfrm>
            <a:off x="6718320" y="1913720"/>
            <a:ext cx="540360" cy="373320"/>
            <a:chOff x="6718320" y="1913720"/>
            <a:chExt cx="54036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648031F-3612-DE10-3561-AC0ADB650A3E}"/>
                    </a:ext>
                  </a:extLst>
                </p14:cNvPr>
                <p14:cNvContentPartPr/>
                <p14:nvPr/>
              </p14:nvContentPartPr>
              <p14:xfrm>
                <a:off x="6812640" y="1913720"/>
                <a:ext cx="104760" cy="252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648031F-3612-DE10-3561-AC0ADB650A3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03640" y="1905080"/>
                  <a:ext cx="1224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99EE23F-001C-596A-2C91-97D3F71328E7}"/>
                    </a:ext>
                  </a:extLst>
                </p14:cNvPr>
                <p14:cNvContentPartPr/>
                <p14:nvPr/>
              </p14:nvContentPartPr>
              <p14:xfrm>
                <a:off x="6876720" y="1945400"/>
                <a:ext cx="39600" cy="232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99EE23F-001C-596A-2C91-97D3F71328E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67720" y="1936760"/>
                  <a:ext cx="572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187C22F-39BF-9092-D530-A2568893F6D1}"/>
                    </a:ext>
                  </a:extLst>
                </p14:cNvPr>
                <p14:cNvContentPartPr/>
                <p14:nvPr/>
              </p14:nvContentPartPr>
              <p14:xfrm>
                <a:off x="6852960" y="1969880"/>
                <a:ext cx="210960" cy="207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187C22F-39BF-9092-D530-A2568893F6D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44320" y="1960880"/>
                  <a:ext cx="228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0D8A6CC-11D9-E37B-3FEE-DEC3D2029D2F}"/>
                    </a:ext>
                  </a:extLst>
                </p14:cNvPr>
                <p14:cNvContentPartPr/>
                <p14:nvPr/>
              </p14:nvContentPartPr>
              <p14:xfrm>
                <a:off x="7022160" y="1922000"/>
                <a:ext cx="96840" cy="219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0D8A6CC-11D9-E37B-3FEE-DEC3D2029D2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13520" y="1913000"/>
                  <a:ext cx="1144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4C6601D-3116-89C6-7365-9B3F06115A30}"/>
                    </a:ext>
                  </a:extLst>
                </p14:cNvPr>
                <p14:cNvContentPartPr/>
                <p14:nvPr/>
              </p14:nvContentPartPr>
              <p14:xfrm>
                <a:off x="6718320" y="2265080"/>
                <a:ext cx="540360" cy="21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4C6601D-3116-89C6-7365-9B3F06115A3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09680" y="2256440"/>
                  <a:ext cx="55800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F4880BE5-A124-CACA-DBDE-910E9E966C4B}"/>
                  </a:ext>
                </a:extLst>
              </p14:cNvPr>
              <p14:cNvContentPartPr/>
              <p14:nvPr/>
            </p14:nvContentPartPr>
            <p14:xfrm>
              <a:off x="6874560" y="2411960"/>
              <a:ext cx="168120" cy="168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F4880BE5-A124-CACA-DBDE-910E9E966C4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865920" y="2403320"/>
                <a:ext cx="185760" cy="18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39C4165-09A3-4739-83CA-EB63EF3D0930}"/>
              </a:ext>
            </a:extLst>
          </p:cNvPr>
          <p:cNvGrpSpPr/>
          <p:nvPr/>
        </p:nvGrpSpPr>
        <p:grpSpPr>
          <a:xfrm>
            <a:off x="7485120" y="2091560"/>
            <a:ext cx="206280" cy="221400"/>
            <a:chOff x="7485120" y="2091560"/>
            <a:chExt cx="20628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2DA5DC3-EC5E-3480-538B-16AC2C58C946}"/>
                    </a:ext>
                  </a:extLst>
                </p14:cNvPr>
                <p14:cNvContentPartPr/>
                <p14:nvPr/>
              </p14:nvContentPartPr>
              <p14:xfrm>
                <a:off x="7485120" y="2152760"/>
                <a:ext cx="135000" cy="22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2DA5DC3-EC5E-3480-538B-16AC2C58C94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76120" y="2144120"/>
                  <a:ext cx="152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DD00B9E-2F10-A625-BE61-916FD267978A}"/>
                    </a:ext>
                  </a:extLst>
                </p14:cNvPr>
                <p14:cNvContentPartPr/>
                <p14:nvPr/>
              </p14:nvContentPartPr>
              <p14:xfrm>
                <a:off x="7493040" y="2191640"/>
                <a:ext cx="127800" cy="29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DD00B9E-2F10-A625-BE61-916FD267978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84400" y="2183000"/>
                  <a:ext cx="145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1FB511E-6A35-F57B-8F7E-25220CB14734}"/>
                    </a:ext>
                  </a:extLst>
                </p14:cNvPr>
                <p14:cNvContentPartPr/>
                <p14:nvPr/>
              </p14:nvContentPartPr>
              <p14:xfrm>
                <a:off x="7578360" y="2091560"/>
                <a:ext cx="113040" cy="221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1FB511E-6A35-F57B-8F7E-25220CB1473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69360" y="2082560"/>
                  <a:ext cx="13068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00CDB68-ADCB-41A2-B929-A8098DB59F62}"/>
              </a:ext>
            </a:extLst>
          </p:cNvPr>
          <p:cNvGrpSpPr/>
          <p:nvPr/>
        </p:nvGrpSpPr>
        <p:grpSpPr>
          <a:xfrm>
            <a:off x="8029080" y="1908680"/>
            <a:ext cx="266400" cy="358920"/>
            <a:chOff x="8029080" y="1908680"/>
            <a:chExt cx="26640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39A5F0B-0183-5B21-2446-6988F99D21FF}"/>
                    </a:ext>
                  </a:extLst>
                </p14:cNvPr>
                <p14:cNvContentPartPr/>
                <p14:nvPr/>
              </p14:nvContentPartPr>
              <p14:xfrm>
                <a:off x="8029080" y="1908680"/>
                <a:ext cx="266400" cy="358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39A5F0B-0183-5B21-2446-6988F99D21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020440" y="1899680"/>
                  <a:ext cx="2840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77BB69C-7B19-25AC-8F9A-148371AF3DD2}"/>
                    </a:ext>
                  </a:extLst>
                </p14:cNvPr>
                <p14:cNvContentPartPr/>
                <p14:nvPr/>
              </p14:nvContentPartPr>
              <p14:xfrm>
                <a:off x="8205120" y="2074640"/>
                <a:ext cx="86040" cy="174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77BB69C-7B19-25AC-8F9A-148371AF3DD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96120" y="2066000"/>
                  <a:ext cx="10368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7FBECD4-6B0B-C352-760E-E231C24235A7}"/>
              </a:ext>
            </a:extLst>
          </p:cNvPr>
          <p:cNvGrpSpPr/>
          <p:nvPr/>
        </p:nvGrpSpPr>
        <p:grpSpPr>
          <a:xfrm>
            <a:off x="8543880" y="2125760"/>
            <a:ext cx="95760" cy="101160"/>
            <a:chOff x="8543880" y="2125760"/>
            <a:chExt cx="9576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13BBD65-F425-392C-9556-0DA546A87922}"/>
                    </a:ext>
                  </a:extLst>
                </p14:cNvPr>
                <p14:cNvContentPartPr/>
                <p14:nvPr/>
              </p14:nvContentPartPr>
              <p14:xfrm>
                <a:off x="8543880" y="2125760"/>
                <a:ext cx="92520" cy="11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13BBD65-F425-392C-9556-0DA546A8792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35240" y="2117120"/>
                  <a:ext cx="110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8636F49-73DB-5213-38BB-3D4DF5FEFF63}"/>
                    </a:ext>
                  </a:extLst>
                </p14:cNvPr>
                <p14:cNvContentPartPr/>
                <p14:nvPr/>
              </p14:nvContentPartPr>
              <p14:xfrm>
                <a:off x="8552880" y="2213240"/>
                <a:ext cx="86760" cy="13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8636F49-73DB-5213-38BB-3D4DF5FEFF6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43880" y="2204600"/>
                  <a:ext cx="1044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F10FA15-6B7F-9F0C-079B-6800BE4681A7}"/>
              </a:ext>
            </a:extLst>
          </p:cNvPr>
          <p:cNvGrpSpPr/>
          <p:nvPr/>
        </p:nvGrpSpPr>
        <p:grpSpPr>
          <a:xfrm>
            <a:off x="8877960" y="1968080"/>
            <a:ext cx="510480" cy="366840"/>
            <a:chOff x="8877960" y="1968080"/>
            <a:chExt cx="51048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7026A56-A67D-E2C2-BA24-B286C9363846}"/>
                    </a:ext>
                  </a:extLst>
                </p14:cNvPr>
                <p14:cNvContentPartPr/>
                <p14:nvPr/>
              </p14:nvContentPartPr>
              <p14:xfrm>
                <a:off x="8961120" y="1968080"/>
                <a:ext cx="122760" cy="219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7026A56-A67D-E2C2-BA24-B286C936384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52480" y="1959440"/>
                  <a:ext cx="140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3F962D8-7B28-8689-9150-9202BB40CAD9}"/>
                    </a:ext>
                  </a:extLst>
                </p14:cNvPr>
                <p14:cNvContentPartPr/>
                <p14:nvPr/>
              </p14:nvContentPartPr>
              <p14:xfrm>
                <a:off x="8987040" y="2095880"/>
                <a:ext cx="78840" cy="26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3F962D8-7B28-8689-9150-9202BB40CAD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78040" y="2086880"/>
                  <a:ext cx="96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FB06B9D-9138-C4D2-79B3-795726181F98}"/>
                    </a:ext>
                  </a:extLst>
                </p14:cNvPr>
                <p14:cNvContentPartPr/>
                <p14:nvPr/>
              </p14:nvContentPartPr>
              <p14:xfrm>
                <a:off x="9128160" y="2006600"/>
                <a:ext cx="87120" cy="180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FB06B9D-9138-C4D2-79B3-795726181F9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19520" y="1997960"/>
                  <a:ext cx="1047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209E318-16A9-2B53-B9DF-DD6E09A828E5}"/>
                    </a:ext>
                  </a:extLst>
                </p14:cNvPr>
                <p14:cNvContentPartPr/>
                <p14:nvPr/>
              </p14:nvContentPartPr>
              <p14:xfrm>
                <a:off x="8877960" y="2009480"/>
                <a:ext cx="510480" cy="325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209E318-16A9-2B53-B9DF-DD6E09A828E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69320" y="2000480"/>
                  <a:ext cx="528120" cy="34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8DD7D7F-DBD6-2ED9-3381-D0F8222B58FE}"/>
                  </a:ext>
                </a:extLst>
              </p14:cNvPr>
              <p14:cNvContentPartPr/>
              <p14:nvPr/>
            </p14:nvContentPartPr>
            <p14:xfrm>
              <a:off x="9027000" y="2453720"/>
              <a:ext cx="169200" cy="1440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8DD7D7F-DBD6-2ED9-3381-D0F8222B58FE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9018000" y="2444720"/>
                <a:ext cx="18684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58F70A0-938B-2281-56B5-16E23EAAC0B3}"/>
              </a:ext>
            </a:extLst>
          </p:cNvPr>
          <p:cNvGrpSpPr/>
          <p:nvPr/>
        </p:nvGrpSpPr>
        <p:grpSpPr>
          <a:xfrm>
            <a:off x="2433960" y="3784640"/>
            <a:ext cx="1010160" cy="342360"/>
            <a:chOff x="2433960" y="3784640"/>
            <a:chExt cx="101016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2AC372A-73B5-D69D-1B9B-27FA3431E61E}"/>
                    </a:ext>
                  </a:extLst>
                </p14:cNvPr>
                <p14:cNvContentPartPr/>
                <p14:nvPr/>
              </p14:nvContentPartPr>
              <p14:xfrm>
                <a:off x="2433960" y="3822080"/>
                <a:ext cx="137880" cy="164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2AC372A-73B5-D69D-1B9B-27FA3431E61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24960" y="3813080"/>
                  <a:ext cx="155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979209D-30DC-2DE8-D1E9-52917D982D4C}"/>
                    </a:ext>
                  </a:extLst>
                </p14:cNvPr>
                <p14:cNvContentPartPr/>
                <p14:nvPr/>
              </p14:nvContentPartPr>
              <p14:xfrm>
                <a:off x="2700360" y="3805160"/>
                <a:ext cx="119880" cy="215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979209D-30DC-2DE8-D1E9-52917D982D4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91360" y="3796520"/>
                  <a:ext cx="137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E273EE5-6ACB-B518-52F9-C1D806B4F687}"/>
                    </a:ext>
                  </a:extLst>
                </p14:cNvPr>
                <p14:cNvContentPartPr/>
                <p14:nvPr/>
              </p14:nvContentPartPr>
              <p14:xfrm>
                <a:off x="2743200" y="3786800"/>
                <a:ext cx="119160" cy="233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E273EE5-6ACB-B518-52F9-C1D806B4F68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734560" y="3778160"/>
                  <a:ext cx="136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0028722-2591-5650-28E1-12E3EB511881}"/>
                    </a:ext>
                  </a:extLst>
                </p14:cNvPr>
                <p14:cNvContentPartPr/>
                <p14:nvPr/>
              </p14:nvContentPartPr>
              <p14:xfrm>
                <a:off x="2936880" y="3803000"/>
                <a:ext cx="82800" cy="184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0028722-2591-5650-28E1-12E3EB51188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28240" y="3794360"/>
                  <a:ext cx="1004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3F012E3-2D32-DD29-053F-01D2F62305F1}"/>
                    </a:ext>
                  </a:extLst>
                </p14:cNvPr>
                <p14:cNvContentPartPr/>
                <p14:nvPr/>
              </p14:nvContentPartPr>
              <p14:xfrm>
                <a:off x="2947320" y="3784640"/>
                <a:ext cx="123120" cy="212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3F012E3-2D32-DD29-053F-01D2F62305F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38680" y="3775640"/>
                  <a:ext cx="1407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8B5D632-BCC8-280D-6D54-D0F86B9E7435}"/>
                    </a:ext>
                  </a:extLst>
                </p14:cNvPr>
                <p14:cNvContentPartPr/>
                <p14:nvPr/>
              </p14:nvContentPartPr>
              <p14:xfrm>
                <a:off x="3146400" y="3812360"/>
                <a:ext cx="94320" cy="176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8B5D632-BCC8-280D-6D54-D0F86B9E743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37400" y="3803360"/>
                  <a:ext cx="111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8FBACAB-6A58-E8D1-4A8E-DD435A82107F}"/>
                    </a:ext>
                  </a:extLst>
                </p14:cNvPr>
                <p14:cNvContentPartPr/>
                <p14:nvPr/>
              </p14:nvContentPartPr>
              <p14:xfrm>
                <a:off x="3143520" y="3785360"/>
                <a:ext cx="300600" cy="341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8FBACAB-6A58-E8D1-4A8E-DD435A82107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34520" y="3776720"/>
                  <a:ext cx="31824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0452C16-B9CC-994F-642D-408532EF6A57}"/>
              </a:ext>
            </a:extLst>
          </p:cNvPr>
          <p:cNvGrpSpPr/>
          <p:nvPr/>
        </p:nvGrpSpPr>
        <p:grpSpPr>
          <a:xfrm>
            <a:off x="2592360" y="4303040"/>
            <a:ext cx="843840" cy="335520"/>
            <a:chOff x="2592360" y="4303040"/>
            <a:chExt cx="84384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26B4283-FEA7-B24E-F797-80CF8268CBA2}"/>
                    </a:ext>
                  </a:extLst>
                </p14:cNvPr>
                <p14:cNvContentPartPr/>
                <p14:nvPr/>
              </p14:nvContentPartPr>
              <p14:xfrm>
                <a:off x="2626920" y="4303040"/>
                <a:ext cx="113760" cy="335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26B4283-FEA7-B24E-F797-80CF8268CBA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17920" y="4294400"/>
                  <a:ext cx="1314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0CEABAE-1B06-1D17-79C1-C4F3494BC15B}"/>
                    </a:ext>
                  </a:extLst>
                </p14:cNvPr>
                <p14:cNvContentPartPr/>
                <p14:nvPr/>
              </p14:nvContentPartPr>
              <p14:xfrm>
                <a:off x="2592360" y="4459640"/>
                <a:ext cx="149040" cy="60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0CEABAE-1B06-1D17-79C1-C4F3494BC15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83360" y="4451000"/>
                  <a:ext cx="166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4874BC9-2DA6-46B2-8FD9-5CB81DAEF9BE}"/>
                    </a:ext>
                  </a:extLst>
                </p14:cNvPr>
                <p14:cNvContentPartPr/>
                <p14:nvPr/>
              </p14:nvContentPartPr>
              <p14:xfrm>
                <a:off x="2753280" y="4457120"/>
                <a:ext cx="65520" cy="151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4874BC9-2DA6-46B2-8FD9-5CB81DAEF9B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44280" y="4448120"/>
                  <a:ext cx="83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F729FD0-6557-DD4C-4A48-D7FE712A1128}"/>
                    </a:ext>
                  </a:extLst>
                </p14:cNvPr>
                <p14:cNvContentPartPr/>
                <p14:nvPr/>
              </p14:nvContentPartPr>
              <p14:xfrm>
                <a:off x="2881080" y="4467560"/>
                <a:ext cx="127080" cy="161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F729FD0-6557-DD4C-4A48-D7FE712A112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72080" y="4458560"/>
                  <a:ext cx="144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4B169EE-A10A-2928-6A72-C036D93ABC01}"/>
                    </a:ext>
                  </a:extLst>
                </p14:cNvPr>
                <p14:cNvContentPartPr/>
                <p14:nvPr/>
              </p14:nvContentPartPr>
              <p14:xfrm>
                <a:off x="3027960" y="4421480"/>
                <a:ext cx="144360" cy="197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4B169EE-A10A-2928-6A72-C036D93ABC0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19320" y="4412840"/>
                  <a:ext cx="162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249F761-8B70-8196-1C99-C262D2250AAA}"/>
                    </a:ext>
                  </a:extLst>
                </p14:cNvPr>
                <p14:cNvContentPartPr/>
                <p14:nvPr/>
              </p14:nvContentPartPr>
              <p14:xfrm>
                <a:off x="3216600" y="4456400"/>
                <a:ext cx="102600" cy="158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249F761-8B70-8196-1C99-C262D2250AA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07960" y="4447760"/>
                  <a:ext cx="120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8A49699-66F6-260C-F5BA-A9E9153BE7AF}"/>
                    </a:ext>
                  </a:extLst>
                </p14:cNvPr>
                <p14:cNvContentPartPr/>
                <p14:nvPr/>
              </p14:nvContentPartPr>
              <p14:xfrm>
                <a:off x="3372120" y="4321040"/>
                <a:ext cx="64080" cy="103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8A49699-66F6-260C-F5BA-A9E9153BE7A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63120" y="4312400"/>
                  <a:ext cx="817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A095429-D395-039C-7E25-38DB2230675E}"/>
              </a:ext>
            </a:extLst>
          </p:cNvPr>
          <p:cNvGrpSpPr/>
          <p:nvPr/>
        </p:nvGrpSpPr>
        <p:grpSpPr>
          <a:xfrm>
            <a:off x="3544920" y="1290560"/>
            <a:ext cx="434880" cy="312840"/>
            <a:chOff x="3544920" y="1290560"/>
            <a:chExt cx="43488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C94F70B-1001-252E-0D93-983922CEB414}"/>
                    </a:ext>
                  </a:extLst>
                </p14:cNvPr>
                <p14:cNvContentPartPr/>
                <p14:nvPr/>
              </p14:nvContentPartPr>
              <p14:xfrm>
                <a:off x="3544920" y="1290560"/>
                <a:ext cx="201600" cy="312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C94F70B-1001-252E-0D93-983922CEB41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35920" y="1281560"/>
                  <a:ext cx="2192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298F370-39C0-F56E-1671-915F2E25B1AD}"/>
                    </a:ext>
                  </a:extLst>
                </p14:cNvPr>
                <p14:cNvContentPartPr/>
                <p14:nvPr/>
              </p14:nvContentPartPr>
              <p14:xfrm>
                <a:off x="3678120" y="1458320"/>
                <a:ext cx="79920" cy="137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298F370-39C0-F56E-1671-915F2E25B1A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69120" y="1449680"/>
                  <a:ext cx="97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A6DE52A-07F3-61AF-AC6A-7F93F8E26B5D}"/>
                    </a:ext>
                  </a:extLst>
                </p14:cNvPr>
                <p14:cNvContentPartPr/>
                <p14:nvPr/>
              </p14:nvContentPartPr>
              <p14:xfrm>
                <a:off x="3841560" y="1453280"/>
                <a:ext cx="138240" cy="1450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A6DE52A-07F3-61AF-AC6A-7F93F8E26B5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32560" y="1444640"/>
                  <a:ext cx="15588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6B3DE0D-500B-E998-FF4C-F25EF5B8CF33}"/>
              </a:ext>
            </a:extLst>
          </p:cNvPr>
          <p:cNvGrpSpPr/>
          <p:nvPr/>
        </p:nvGrpSpPr>
        <p:grpSpPr>
          <a:xfrm>
            <a:off x="3686760" y="4406720"/>
            <a:ext cx="134640" cy="79560"/>
            <a:chOff x="3686760" y="4406720"/>
            <a:chExt cx="134640" cy="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D59D004-80CB-B6F2-A015-B9810CC70E11}"/>
                    </a:ext>
                  </a:extLst>
                </p14:cNvPr>
                <p14:cNvContentPartPr/>
                <p14:nvPr/>
              </p14:nvContentPartPr>
              <p14:xfrm>
                <a:off x="3686760" y="4406720"/>
                <a:ext cx="108000" cy="14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D59D004-80CB-B6F2-A015-B9810CC70E1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677760" y="4398080"/>
                  <a:ext cx="125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D34037D-FB95-F7ED-B1A5-6491BBE9E2AF}"/>
                    </a:ext>
                  </a:extLst>
                </p14:cNvPr>
                <p14:cNvContentPartPr/>
                <p14:nvPr/>
              </p14:nvContentPartPr>
              <p14:xfrm>
                <a:off x="3706920" y="4479440"/>
                <a:ext cx="114480" cy="6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D34037D-FB95-F7ED-B1A5-6491BBE9E2A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97920" y="4470440"/>
                  <a:ext cx="13212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3ABD7A8-2503-82A8-67F3-D5A81F1E2F03}"/>
              </a:ext>
            </a:extLst>
          </p:cNvPr>
          <p:cNvGrpSpPr/>
          <p:nvPr/>
        </p:nvGrpSpPr>
        <p:grpSpPr>
          <a:xfrm>
            <a:off x="4170960" y="4223120"/>
            <a:ext cx="575640" cy="336960"/>
            <a:chOff x="4170960" y="4223120"/>
            <a:chExt cx="57564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23BB835-E827-8A0D-2848-92C63547E711}"/>
                    </a:ext>
                  </a:extLst>
                </p14:cNvPr>
                <p14:cNvContentPartPr/>
                <p14:nvPr/>
              </p14:nvContentPartPr>
              <p14:xfrm>
                <a:off x="4250520" y="4233920"/>
                <a:ext cx="126000" cy="238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23BB835-E827-8A0D-2848-92C63547E71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41520" y="4224920"/>
                  <a:ext cx="1436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4DEE586-4939-B204-A329-B8EDBA795523}"/>
                    </a:ext>
                  </a:extLst>
                </p14:cNvPr>
                <p14:cNvContentPartPr/>
                <p14:nvPr/>
              </p14:nvContentPartPr>
              <p14:xfrm>
                <a:off x="4291560" y="4256600"/>
                <a:ext cx="221040" cy="173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4DEE586-4939-B204-A329-B8EDBA79552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82920" y="4247600"/>
                  <a:ext cx="238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791D93C-59A1-7BBF-B6B3-77ADF4FF0CCB}"/>
                    </a:ext>
                  </a:extLst>
                </p14:cNvPr>
                <p14:cNvContentPartPr/>
                <p14:nvPr/>
              </p14:nvContentPartPr>
              <p14:xfrm>
                <a:off x="4467240" y="4223120"/>
                <a:ext cx="102960" cy="212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791D93C-59A1-7BBF-B6B3-77ADF4FF0CC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458600" y="4214480"/>
                  <a:ext cx="120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0E4CDF0-0E39-BA68-ADBD-9C4374A10181}"/>
                    </a:ext>
                  </a:extLst>
                </p14:cNvPr>
                <p14:cNvContentPartPr/>
                <p14:nvPr/>
              </p14:nvContentPartPr>
              <p14:xfrm>
                <a:off x="4170960" y="4534160"/>
                <a:ext cx="575640" cy="25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0E4CDF0-0E39-BA68-ADBD-9C4374A1018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62320" y="4525520"/>
                  <a:ext cx="5932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03DE541-4FF3-1605-3705-87E2BD041A9A}"/>
              </a:ext>
            </a:extLst>
          </p:cNvPr>
          <p:cNvGrpSpPr/>
          <p:nvPr/>
        </p:nvGrpSpPr>
        <p:grpSpPr>
          <a:xfrm>
            <a:off x="4239720" y="4702280"/>
            <a:ext cx="329400" cy="272880"/>
            <a:chOff x="4239720" y="4702280"/>
            <a:chExt cx="32940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96AB3D6-78C1-6858-7EAA-984A16417EE0}"/>
                    </a:ext>
                  </a:extLst>
                </p14:cNvPr>
                <p14:cNvContentPartPr/>
                <p14:nvPr/>
              </p14:nvContentPartPr>
              <p14:xfrm>
                <a:off x="4239720" y="4702280"/>
                <a:ext cx="69480" cy="245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96AB3D6-78C1-6858-7EAA-984A16417EE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31080" y="4693640"/>
                  <a:ext cx="871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2CED017-AAF0-3A7B-F831-61D5B69B2F18}"/>
                    </a:ext>
                  </a:extLst>
                </p14:cNvPr>
                <p14:cNvContentPartPr/>
                <p14:nvPr/>
              </p14:nvContentPartPr>
              <p14:xfrm>
                <a:off x="4266000" y="4726400"/>
                <a:ext cx="104400" cy="226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2CED017-AAF0-3A7B-F831-61D5B69B2F1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257360" y="4717760"/>
                  <a:ext cx="122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03DA5FB-996B-1DAC-720D-7B29BCAE9764}"/>
                    </a:ext>
                  </a:extLst>
                </p14:cNvPr>
                <p14:cNvContentPartPr/>
                <p14:nvPr/>
              </p14:nvContentPartPr>
              <p14:xfrm>
                <a:off x="4429800" y="4762040"/>
                <a:ext cx="70560" cy="196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03DA5FB-996B-1DAC-720D-7B29BCAE976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420800" y="4753040"/>
                  <a:ext cx="88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A74382D-0624-137A-267B-BCBF085E7389}"/>
                    </a:ext>
                  </a:extLst>
                </p14:cNvPr>
                <p14:cNvContentPartPr/>
                <p14:nvPr/>
              </p14:nvContentPartPr>
              <p14:xfrm>
                <a:off x="4418280" y="4758440"/>
                <a:ext cx="150840" cy="216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A74382D-0624-137A-267B-BCBF085E738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409280" y="4749440"/>
                  <a:ext cx="16848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7F340B5-AC88-8ABE-8517-BE1F2393664F}"/>
              </a:ext>
            </a:extLst>
          </p:cNvPr>
          <p:cNvGrpSpPr/>
          <p:nvPr/>
        </p:nvGrpSpPr>
        <p:grpSpPr>
          <a:xfrm>
            <a:off x="2633760" y="5208800"/>
            <a:ext cx="299160" cy="653760"/>
            <a:chOff x="2633760" y="5208800"/>
            <a:chExt cx="29916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04349AA-475A-0274-0943-B94155F12CB4}"/>
                    </a:ext>
                  </a:extLst>
                </p14:cNvPr>
                <p14:cNvContentPartPr/>
                <p14:nvPr/>
              </p14:nvContentPartPr>
              <p14:xfrm>
                <a:off x="2778840" y="5208800"/>
                <a:ext cx="78120" cy="230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04349AA-475A-0274-0943-B94155F12CB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69840" y="5200160"/>
                  <a:ext cx="957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5E20897-3639-D629-848E-D8CE030A0959}"/>
                    </a:ext>
                  </a:extLst>
                </p14:cNvPr>
                <p14:cNvContentPartPr/>
                <p14:nvPr/>
              </p14:nvContentPartPr>
              <p14:xfrm>
                <a:off x="2643120" y="5480600"/>
                <a:ext cx="289800" cy="23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5E20897-3639-D629-848E-D8CE030A095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34480" y="5471960"/>
                  <a:ext cx="307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F651EFA-B73C-049C-E87C-05E92C1A6576}"/>
                    </a:ext>
                  </a:extLst>
                </p14:cNvPr>
                <p14:cNvContentPartPr/>
                <p14:nvPr/>
              </p14:nvContentPartPr>
              <p14:xfrm>
                <a:off x="2633760" y="5567360"/>
                <a:ext cx="266400" cy="270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F651EFA-B73C-049C-E87C-05E92C1A657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624760" y="5558360"/>
                  <a:ext cx="284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268E562-AC64-24C5-951C-DC0FD82C4407}"/>
                    </a:ext>
                  </a:extLst>
                </p14:cNvPr>
                <p14:cNvContentPartPr/>
                <p14:nvPr/>
              </p14:nvContentPartPr>
              <p14:xfrm>
                <a:off x="2797560" y="5680040"/>
                <a:ext cx="83160" cy="182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268E562-AC64-24C5-951C-DC0FD82C440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788920" y="5671400"/>
                  <a:ext cx="10080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C3B64AB4-9F48-A8D5-54D9-D91CAD5E255E}"/>
                  </a:ext>
                </a:extLst>
              </p14:cNvPr>
              <p14:cNvContentPartPr/>
              <p14:nvPr/>
            </p14:nvContentPartPr>
            <p14:xfrm>
              <a:off x="3240360" y="5445320"/>
              <a:ext cx="119520" cy="943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C3B64AB4-9F48-A8D5-54D9-D91CAD5E255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231360" y="5436680"/>
                <a:ext cx="13716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DE6D9E7-F414-44FE-99CF-1B5551E50189}"/>
              </a:ext>
            </a:extLst>
          </p:cNvPr>
          <p:cNvGrpSpPr/>
          <p:nvPr/>
        </p:nvGrpSpPr>
        <p:grpSpPr>
          <a:xfrm>
            <a:off x="3573360" y="5180720"/>
            <a:ext cx="460080" cy="352440"/>
            <a:chOff x="3573360" y="5180720"/>
            <a:chExt cx="46008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C156FCE-BDBD-A0C1-61F3-D15BD57C05D5}"/>
                    </a:ext>
                  </a:extLst>
                </p14:cNvPr>
                <p14:cNvContentPartPr/>
                <p14:nvPr/>
              </p14:nvContentPartPr>
              <p14:xfrm>
                <a:off x="3573360" y="5180720"/>
                <a:ext cx="244080" cy="352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C156FCE-BDBD-A0C1-61F3-D15BD57C05D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64720" y="5171720"/>
                  <a:ext cx="2617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E81A9A3-B395-362A-C026-9873DCABB32C}"/>
                    </a:ext>
                  </a:extLst>
                </p14:cNvPr>
                <p14:cNvContentPartPr/>
                <p14:nvPr/>
              </p14:nvContentPartPr>
              <p14:xfrm>
                <a:off x="3727440" y="5382320"/>
                <a:ext cx="81360" cy="146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E81A9A3-B395-362A-C026-9873DCABB32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718440" y="5373680"/>
                  <a:ext cx="99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E2233FB-9A85-532B-7D28-C58E62E24BF4}"/>
                    </a:ext>
                  </a:extLst>
                </p14:cNvPr>
                <p14:cNvContentPartPr/>
                <p14:nvPr/>
              </p14:nvContentPartPr>
              <p14:xfrm>
                <a:off x="3886560" y="5374760"/>
                <a:ext cx="146880" cy="149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E2233FB-9A85-532B-7D28-C58E62E24BF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77920" y="5365760"/>
                  <a:ext cx="16452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A6DE78A5-5D67-D769-F9D8-6BEC3BC2035D}"/>
                  </a:ext>
                </a:extLst>
              </p14:cNvPr>
              <p14:cNvContentPartPr/>
              <p14:nvPr/>
            </p14:nvContentPartPr>
            <p14:xfrm>
              <a:off x="3474360" y="5676800"/>
              <a:ext cx="853560" cy="522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A6DE78A5-5D67-D769-F9D8-6BEC3BC2035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465720" y="5668160"/>
                <a:ext cx="87120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FB38FC0-F92E-DCEA-350C-525B8D8B2537}"/>
              </a:ext>
            </a:extLst>
          </p:cNvPr>
          <p:cNvGrpSpPr/>
          <p:nvPr/>
        </p:nvGrpSpPr>
        <p:grpSpPr>
          <a:xfrm>
            <a:off x="228600" y="2856560"/>
            <a:ext cx="1856880" cy="398880"/>
            <a:chOff x="228600" y="2856560"/>
            <a:chExt cx="185688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C891134-6A30-5C15-E463-81293906BF04}"/>
                    </a:ext>
                  </a:extLst>
                </p14:cNvPr>
                <p14:cNvContentPartPr/>
                <p14:nvPr/>
              </p14:nvContentPartPr>
              <p14:xfrm>
                <a:off x="228600" y="2859800"/>
                <a:ext cx="145440" cy="174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C891134-6A30-5C15-E463-81293906BF0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19600" y="2850800"/>
                  <a:ext cx="163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3A56AF5-FF50-F8AD-36FC-6A9FB7899713}"/>
                    </a:ext>
                  </a:extLst>
                </p14:cNvPr>
                <p14:cNvContentPartPr/>
                <p14:nvPr/>
              </p14:nvContentPartPr>
              <p14:xfrm>
                <a:off x="253800" y="2964920"/>
                <a:ext cx="785160" cy="35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3A56AF5-FF50-F8AD-36FC-6A9FB789971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45160" y="2956280"/>
                  <a:ext cx="802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243A58A-DC90-6454-6CC5-48AD40D41660}"/>
                    </a:ext>
                  </a:extLst>
                </p14:cNvPr>
                <p14:cNvContentPartPr/>
                <p14:nvPr/>
              </p14:nvContentPartPr>
              <p14:xfrm>
                <a:off x="1201680" y="2856560"/>
                <a:ext cx="83880" cy="253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243A58A-DC90-6454-6CC5-48AD40D4166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92680" y="2847920"/>
                  <a:ext cx="101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82D1B55-C4FF-1609-5738-D74D84CE9E03}"/>
                    </a:ext>
                  </a:extLst>
                </p14:cNvPr>
                <p14:cNvContentPartPr/>
                <p14:nvPr/>
              </p14:nvContentPartPr>
              <p14:xfrm>
                <a:off x="1297080" y="2932520"/>
                <a:ext cx="97920" cy="168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82D1B55-C4FF-1609-5738-D74D84CE9E0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288440" y="2923520"/>
                  <a:ext cx="115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8A426FD-6B4B-1F97-0BA7-FDAE33998D2A}"/>
                    </a:ext>
                  </a:extLst>
                </p14:cNvPr>
                <p14:cNvContentPartPr/>
                <p14:nvPr/>
              </p14:nvContentPartPr>
              <p14:xfrm>
                <a:off x="1437840" y="2953400"/>
                <a:ext cx="77760" cy="147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8A426FD-6B4B-1F97-0BA7-FDAE33998D2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428840" y="2944760"/>
                  <a:ext cx="95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D66A340-69B1-54D9-6F4C-1D6D625942E2}"/>
                    </a:ext>
                  </a:extLst>
                </p14:cNvPr>
                <p14:cNvContentPartPr/>
                <p14:nvPr/>
              </p14:nvContentPartPr>
              <p14:xfrm>
                <a:off x="1650600" y="2995160"/>
                <a:ext cx="136440" cy="162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D66A340-69B1-54D9-6F4C-1D6D625942E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641960" y="2986520"/>
                  <a:ext cx="154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EB1C545-6A84-17A3-E2A1-B0D991491084}"/>
                    </a:ext>
                  </a:extLst>
                </p14:cNvPr>
                <p14:cNvContentPartPr/>
                <p14:nvPr/>
              </p14:nvContentPartPr>
              <p14:xfrm>
                <a:off x="1871280" y="2994440"/>
                <a:ext cx="90000" cy="139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EB1C545-6A84-17A3-E2A1-B0D99149108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862640" y="2985440"/>
                  <a:ext cx="107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065E71A-B326-F744-82AC-8401CB0C6DAE}"/>
                    </a:ext>
                  </a:extLst>
                </p14:cNvPr>
                <p14:cNvContentPartPr/>
                <p14:nvPr/>
              </p14:nvContentPartPr>
              <p14:xfrm>
                <a:off x="1977840" y="2872760"/>
                <a:ext cx="107640" cy="382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065E71A-B326-F744-82AC-8401CB0C6DA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969200" y="2864120"/>
                  <a:ext cx="125280" cy="40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DBB948A-7475-9C62-5015-03C824BD9A6F}"/>
                  </a:ext>
                </a:extLst>
              </p14:cNvPr>
              <p14:cNvContentPartPr/>
              <p14:nvPr/>
            </p14:nvContentPartPr>
            <p14:xfrm>
              <a:off x="2445480" y="2963840"/>
              <a:ext cx="1178640" cy="2167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DBB948A-7475-9C62-5015-03C824BD9A6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2436840" y="2955200"/>
                <a:ext cx="1196280" cy="23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636B190-15BD-7883-3553-BFF5590387E8}"/>
              </a:ext>
            </a:extLst>
          </p:cNvPr>
          <p:cNvGrpSpPr/>
          <p:nvPr/>
        </p:nvGrpSpPr>
        <p:grpSpPr>
          <a:xfrm>
            <a:off x="3423960" y="5832680"/>
            <a:ext cx="872280" cy="492480"/>
            <a:chOff x="3423960" y="5832680"/>
            <a:chExt cx="87228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EF9CF57-4BB4-ACCC-D01E-F8E6AE332742}"/>
                    </a:ext>
                  </a:extLst>
                </p14:cNvPr>
                <p14:cNvContentPartPr/>
                <p14:nvPr/>
              </p14:nvContentPartPr>
              <p14:xfrm>
                <a:off x="3530880" y="5855720"/>
                <a:ext cx="122400" cy="246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EF9CF57-4BB4-ACCC-D01E-F8E6AE33274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21880" y="5846720"/>
                  <a:ext cx="1400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22581CF-738C-472C-1DC3-DA96DBD1382F}"/>
                    </a:ext>
                  </a:extLst>
                </p14:cNvPr>
                <p14:cNvContentPartPr/>
                <p14:nvPr/>
              </p14:nvContentPartPr>
              <p14:xfrm>
                <a:off x="3687480" y="5940680"/>
                <a:ext cx="60840" cy="146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22581CF-738C-472C-1DC3-DA96DBD1382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78840" y="5931680"/>
                  <a:ext cx="78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497B040-B1DD-1320-C50E-68E0B63B2A9A}"/>
                    </a:ext>
                  </a:extLst>
                </p14:cNvPr>
                <p14:cNvContentPartPr/>
                <p14:nvPr/>
              </p14:nvContentPartPr>
              <p14:xfrm>
                <a:off x="3866400" y="5925560"/>
                <a:ext cx="124920" cy="162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497B040-B1DD-1320-C50E-68E0B63B2A9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57400" y="5916920"/>
                  <a:ext cx="142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313E0AB-CDD9-A75D-9D45-69B11CF09FF4}"/>
                    </a:ext>
                  </a:extLst>
                </p14:cNvPr>
                <p14:cNvContentPartPr/>
                <p14:nvPr/>
              </p14:nvContentPartPr>
              <p14:xfrm>
                <a:off x="4051800" y="5921960"/>
                <a:ext cx="106560" cy="129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313E0AB-CDD9-A75D-9D45-69B11CF09FF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42800" y="5913320"/>
                  <a:ext cx="124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641AF97-AC0E-4A93-DC98-74BDC2D40D4A}"/>
                    </a:ext>
                  </a:extLst>
                </p14:cNvPr>
                <p14:cNvContentPartPr/>
                <p14:nvPr/>
              </p14:nvContentPartPr>
              <p14:xfrm>
                <a:off x="4147560" y="5843120"/>
                <a:ext cx="148680" cy="381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641AF97-AC0E-4A93-DC98-74BDC2D40D4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138560" y="5834120"/>
                  <a:ext cx="1663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8A0976D-6743-679F-4E87-990E0AE3AEFA}"/>
                    </a:ext>
                  </a:extLst>
                </p14:cNvPr>
                <p14:cNvContentPartPr/>
                <p14:nvPr/>
              </p14:nvContentPartPr>
              <p14:xfrm>
                <a:off x="3423960" y="5832680"/>
                <a:ext cx="73080" cy="492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8A0976D-6743-679F-4E87-990E0AE3AEF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414960" y="5824040"/>
                  <a:ext cx="90720" cy="51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6EC7B814-ABE3-2C6F-62F7-0098752556CD}"/>
              </a:ext>
            </a:extLst>
          </p:cNvPr>
          <p:cNvGrpSpPr/>
          <p:nvPr/>
        </p:nvGrpSpPr>
        <p:grpSpPr>
          <a:xfrm>
            <a:off x="7745760" y="2738480"/>
            <a:ext cx="1698840" cy="812520"/>
            <a:chOff x="7745760" y="2738480"/>
            <a:chExt cx="1698840" cy="81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69F5EDC-AFEC-D200-E182-2E6CC35D8408}"/>
                    </a:ext>
                  </a:extLst>
                </p14:cNvPr>
                <p14:cNvContentPartPr/>
                <p14:nvPr/>
              </p14:nvContentPartPr>
              <p14:xfrm>
                <a:off x="8100720" y="2991200"/>
                <a:ext cx="118440" cy="255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69F5EDC-AFEC-D200-E182-2E6CC35D840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091720" y="2982560"/>
                  <a:ext cx="1360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E512859-C8E9-742D-B312-B82B36054120}"/>
                    </a:ext>
                  </a:extLst>
                </p14:cNvPr>
                <p14:cNvContentPartPr/>
                <p14:nvPr/>
              </p14:nvContentPartPr>
              <p14:xfrm>
                <a:off x="8171640" y="3006680"/>
                <a:ext cx="43920" cy="221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E512859-C8E9-742D-B312-B82B3605412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62640" y="2997680"/>
                  <a:ext cx="61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B2E2D86-CF91-939C-A70C-E96F30623F12}"/>
                    </a:ext>
                  </a:extLst>
                </p14:cNvPr>
                <p14:cNvContentPartPr/>
                <p14:nvPr/>
              </p14:nvContentPartPr>
              <p14:xfrm>
                <a:off x="8109360" y="3047000"/>
                <a:ext cx="232560" cy="175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B2E2D86-CF91-939C-A70C-E96F30623F1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100360" y="3038360"/>
                  <a:ext cx="250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33ED83C-9913-D6ED-2839-C630F4F49A28}"/>
                    </a:ext>
                  </a:extLst>
                </p14:cNvPr>
                <p14:cNvContentPartPr/>
                <p14:nvPr/>
              </p14:nvContentPartPr>
              <p14:xfrm>
                <a:off x="8285760" y="3012440"/>
                <a:ext cx="372960" cy="217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33ED83C-9913-D6ED-2839-C630F4F49A2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276760" y="3003800"/>
                  <a:ext cx="390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560D46E-DDBE-6070-3965-42C7F439BA0E}"/>
                    </a:ext>
                  </a:extLst>
                </p14:cNvPr>
                <p14:cNvContentPartPr/>
                <p14:nvPr/>
              </p14:nvContentPartPr>
              <p14:xfrm>
                <a:off x="8581320" y="3205040"/>
                <a:ext cx="86760" cy="7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560D46E-DDBE-6070-3965-42C7F439BA0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572680" y="3196400"/>
                  <a:ext cx="104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2AC5658-25C9-B4A2-5295-6788A2F192AD}"/>
                    </a:ext>
                  </a:extLst>
                </p14:cNvPr>
                <p14:cNvContentPartPr/>
                <p14:nvPr/>
              </p14:nvContentPartPr>
              <p14:xfrm>
                <a:off x="8794440" y="2895800"/>
                <a:ext cx="248040" cy="350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2AC5658-25C9-B4A2-5295-6788A2F192A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785440" y="2887160"/>
                  <a:ext cx="2656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85295D2-493B-7873-0E89-8E97914F9EF3}"/>
                    </a:ext>
                  </a:extLst>
                </p14:cNvPr>
                <p14:cNvContentPartPr/>
                <p14:nvPr/>
              </p14:nvContentPartPr>
              <p14:xfrm>
                <a:off x="8931600" y="3093800"/>
                <a:ext cx="86400" cy="163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85295D2-493B-7873-0E89-8E97914F9EF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922600" y="3084800"/>
                  <a:ext cx="104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493509C-590C-F5E5-5500-2915664EE9B4}"/>
                    </a:ext>
                  </a:extLst>
                </p14:cNvPr>
                <p14:cNvContentPartPr/>
                <p14:nvPr/>
              </p14:nvContentPartPr>
              <p14:xfrm>
                <a:off x="9113400" y="3079040"/>
                <a:ext cx="176040" cy="155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493509C-590C-F5E5-5500-2915664EE9B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104760" y="3070040"/>
                  <a:ext cx="193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E325F0E-DCCD-6405-DF53-E69E828EBFAE}"/>
                    </a:ext>
                  </a:extLst>
                </p14:cNvPr>
                <p14:cNvContentPartPr/>
                <p14:nvPr/>
              </p14:nvContentPartPr>
              <p14:xfrm>
                <a:off x="7995240" y="3409880"/>
                <a:ext cx="1445400" cy="96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E325F0E-DCCD-6405-DF53-E69E828EBFA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86600" y="3401240"/>
                  <a:ext cx="1463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AD8743A-8AF2-CFEE-4363-1CD97E0F719A}"/>
                    </a:ext>
                  </a:extLst>
                </p14:cNvPr>
                <p14:cNvContentPartPr/>
                <p14:nvPr/>
              </p14:nvContentPartPr>
              <p14:xfrm>
                <a:off x="7745760" y="2738480"/>
                <a:ext cx="1698840" cy="812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AD8743A-8AF2-CFEE-4363-1CD97E0F719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36760" y="2729840"/>
                  <a:ext cx="1716480" cy="83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9A73B82-0957-CE13-D36D-1D5FE98CA66C}"/>
              </a:ext>
            </a:extLst>
          </p:cNvPr>
          <p:cNvGrpSpPr/>
          <p:nvPr/>
        </p:nvGrpSpPr>
        <p:grpSpPr>
          <a:xfrm>
            <a:off x="4538160" y="5379080"/>
            <a:ext cx="244440" cy="299160"/>
            <a:chOff x="4538160" y="5379080"/>
            <a:chExt cx="24444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123A39B-6C07-2D53-AD4D-B46CC36D4897}"/>
                    </a:ext>
                  </a:extLst>
                </p14:cNvPr>
                <p14:cNvContentPartPr/>
                <p14:nvPr/>
              </p14:nvContentPartPr>
              <p14:xfrm>
                <a:off x="4538160" y="5475560"/>
                <a:ext cx="145800" cy="25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123A39B-6C07-2D53-AD4D-B46CC36D489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29160" y="5466560"/>
                  <a:ext cx="1634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4AA1B66-D340-8BB2-6547-0241A8571DCF}"/>
                    </a:ext>
                  </a:extLst>
                </p14:cNvPr>
                <p14:cNvContentPartPr/>
                <p14:nvPr/>
              </p14:nvContentPartPr>
              <p14:xfrm>
                <a:off x="4560120" y="5526680"/>
                <a:ext cx="140760" cy="39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4AA1B66-D340-8BB2-6547-0241A8571DC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551120" y="5517680"/>
                  <a:ext cx="158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C270D65-5879-E8B9-E1C3-C9992023F92E}"/>
                    </a:ext>
                  </a:extLst>
                </p14:cNvPr>
                <p14:cNvContentPartPr/>
                <p14:nvPr/>
              </p14:nvContentPartPr>
              <p14:xfrm>
                <a:off x="4633200" y="5379080"/>
                <a:ext cx="149400" cy="299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C270D65-5879-E8B9-E1C3-C9992023F92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24200" y="5370080"/>
                  <a:ext cx="167040" cy="31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92CD821-B197-3724-D4DB-F5ADA700473B}"/>
              </a:ext>
            </a:extLst>
          </p:cNvPr>
          <p:cNvGrpSpPr/>
          <p:nvPr/>
        </p:nvGrpSpPr>
        <p:grpSpPr>
          <a:xfrm>
            <a:off x="5140800" y="5355680"/>
            <a:ext cx="719640" cy="232200"/>
            <a:chOff x="5140800" y="5355680"/>
            <a:chExt cx="71964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41D1004-A1A3-0672-215C-42FDBA7E2233}"/>
                    </a:ext>
                  </a:extLst>
                </p14:cNvPr>
                <p14:cNvContentPartPr/>
                <p14:nvPr/>
              </p14:nvContentPartPr>
              <p14:xfrm>
                <a:off x="5140800" y="5369000"/>
                <a:ext cx="124920" cy="218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41D1004-A1A3-0672-215C-42FDBA7E223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132160" y="5360360"/>
                  <a:ext cx="142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AF34B84-347E-723F-3C32-001741E7B46D}"/>
                    </a:ext>
                  </a:extLst>
                </p14:cNvPr>
                <p14:cNvContentPartPr/>
                <p14:nvPr/>
              </p14:nvContentPartPr>
              <p14:xfrm>
                <a:off x="5349600" y="5366480"/>
                <a:ext cx="76680" cy="168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AF34B84-347E-723F-3C32-001741E7B46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340600" y="5357480"/>
                  <a:ext cx="94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3FD438D-6EB7-02ED-8879-D76E77BF0FE7}"/>
                    </a:ext>
                  </a:extLst>
                </p14:cNvPr>
                <p14:cNvContentPartPr/>
                <p14:nvPr/>
              </p14:nvContentPartPr>
              <p14:xfrm>
                <a:off x="5522400" y="5433080"/>
                <a:ext cx="120600" cy="27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3FD438D-6EB7-02ED-8879-D76E77BF0FE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513400" y="5424080"/>
                  <a:ext cx="138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9718D04-0744-1E70-9A76-B6AF7C8A47AA}"/>
                    </a:ext>
                  </a:extLst>
                </p14:cNvPr>
                <p14:cNvContentPartPr/>
                <p14:nvPr/>
              </p14:nvContentPartPr>
              <p14:xfrm>
                <a:off x="5562360" y="5355680"/>
                <a:ext cx="48960" cy="216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9718D04-0744-1E70-9A76-B6AF7C8A47A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53720" y="5347040"/>
                  <a:ext cx="66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3CA1561-9127-CF8D-C317-B3709D02DD39}"/>
                    </a:ext>
                  </a:extLst>
                </p14:cNvPr>
                <p14:cNvContentPartPr/>
                <p14:nvPr/>
              </p14:nvContentPartPr>
              <p14:xfrm>
                <a:off x="5726520" y="5361440"/>
                <a:ext cx="133920" cy="177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3CA1561-9127-CF8D-C317-B3709D02DD3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717520" y="5352800"/>
                  <a:ext cx="15156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8B41C2F4-834C-B3FB-DF64-C01B2779E634}"/>
              </a:ext>
            </a:extLst>
          </p:cNvPr>
          <p:cNvGrpSpPr/>
          <p:nvPr/>
        </p:nvGrpSpPr>
        <p:grpSpPr>
          <a:xfrm>
            <a:off x="6076800" y="5298800"/>
            <a:ext cx="695520" cy="215280"/>
            <a:chOff x="6076800" y="5298800"/>
            <a:chExt cx="69552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B505F90-BF09-7F4F-0496-CBCFD77BDB44}"/>
                    </a:ext>
                  </a:extLst>
                </p14:cNvPr>
                <p14:cNvContentPartPr/>
                <p14:nvPr/>
              </p14:nvContentPartPr>
              <p14:xfrm>
                <a:off x="6076800" y="5394560"/>
                <a:ext cx="110880" cy="88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B505F90-BF09-7F4F-0496-CBCFD77BDB4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068160" y="5385920"/>
                  <a:ext cx="128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76BEB54-6C1E-A870-0813-720D6B1DCC65}"/>
                    </a:ext>
                  </a:extLst>
                </p14:cNvPr>
                <p14:cNvContentPartPr/>
                <p14:nvPr/>
              </p14:nvContentPartPr>
              <p14:xfrm>
                <a:off x="6370920" y="5298800"/>
                <a:ext cx="116280" cy="215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76BEB54-6C1E-A870-0813-720D6B1DCC6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362280" y="5289800"/>
                  <a:ext cx="133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CAF3083-F548-0668-7512-E7AD2240B92C}"/>
                    </a:ext>
                  </a:extLst>
                </p14:cNvPr>
                <p14:cNvContentPartPr/>
                <p14:nvPr/>
              </p14:nvContentPartPr>
              <p14:xfrm>
                <a:off x="6606000" y="5366120"/>
                <a:ext cx="166320" cy="144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CAF3083-F548-0668-7512-E7AD2240B92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597000" y="5357480"/>
                  <a:ext cx="18396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8317AF3B-F20D-3710-803B-E3697F25875E}"/>
              </a:ext>
            </a:extLst>
          </p:cNvPr>
          <p:cNvGrpSpPr/>
          <p:nvPr/>
        </p:nvGrpSpPr>
        <p:grpSpPr>
          <a:xfrm>
            <a:off x="5437800" y="5807120"/>
            <a:ext cx="605880" cy="265320"/>
            <a:chOff x="5437800" y="5807120"/>
            <a:chExt cx="60588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4169D22-218B-1F86-C873-AE10898F4C6E}"/>
                    </a:ext>
                  </a:extLst>
                </p14:cNvPr>
                <p14:cNvContentPartPr/>
                <p14:nvPr/>
              </p14:nvContentPartPr>
              <p14:xfrm>
                <a:off x="5437800" y="5807120"/>
                <a:ext cx="134280" cy="265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4169D22-218B-1F86-C873-AE10898F4C6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429160" y="5798120"/>
                  <a:ext cx="151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1D4F790-785A-38F0-863C-BC21EB8927DF}"/>
                    </a:ext>
                  </a:extLst>
                </p14:cNvPr>
                <p14:cNvContentPartPr/>
                <p14:nvPr/>
              </p14:nvContentPartPr>
              <p14:xfrm>
                <a:off x="5662080" y="5887760"/>
                <a:ext cx="120600" cy="137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1D4F790-785A-38F0-863C-BC21EB8927D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653080" y="5878760"/>
                  <a:ext cx="138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DF705C1-CC57-ACC6-F939-4BD516DFCD1E}"/>
                    </a:ext>
                  </a:extLst>
                </p14:cNvPr>
                <p14:cNvContentPartPr/>
                <p14:nvPr/>
              </p14:nvContentPartPr>
              <p14:xfrm>
                <a:off x="5889960" y="5933480"/>
                <a:ext cx="153720" cy="77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DF705C1-CC57-ACC6-F939-4BD516DFCD1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880960" y="5924840"/>
                  <a:ext cx="17136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98D7171-D243-A605-5AFA-83BAC7907E22}"/>
              </a:ext>
            </a:extLst>
          </p:cNvPr>
          <p:cNvGrpSpPr/>
          <p:nvPr/>
        </p:nvGrpSpPr>
        <p:grpSpPr>
          <a:xfrm>
            <a:off x="6291360" y="5846360"/>
            <a:ext cx="295560" cy="232560"/>
            <a:chOff x="6291360" y="5846360"/>
            <a:chExt cx="29556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3148EEC-0E62-A42B-8203-27AA4BB98B34}"/>
                    </a:ext>
                  </a:extLst>
                </p14:cNvPr>
                <p14:cNvContentPartPr/>
                <p14:nvPr/>
              </p14:nvContentPartPr>
              <p14:xfrm>
                <a:off x="6291360" y="5846360"/>
                <a:ext cx="123120" cy="232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3148EEC-0E62-A42B-8203-27AA4BB98B3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82360" y="5837720"/>
                  <a:ext cx="140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B3E5068-EF4C-5E5A-CF4F-CF3B37E9E6CB}"/>
                    </a:ext>
                  </a:extLst>
                </p14:cNvPr>
                <p14:cNvContentPartPr/>
                <p14:nvPr/>
              </p14:nvContentPartPr>
              <p14:xfrm>
                <a:off x="6462000" y="5878040"/>
                <a:ext cx="124920" cy="161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B3E5068-EF4C-5E5A-CF4F-CF3B37E9E6C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453000" y="5869400"/>
                  <a:ext cx="14256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2A9CDF96-574C-B2BA-09BB-309F47EEB95B}"/>
              </a:ext>
            </a:extLst>
          </p:cNvPr>
          <p:cNvGrpSpPr/>
          <p:nvPr/>
        </p:nvGrpSpPr>
        <p:grpSpPr>
          <a:xfrm>
            <a:off x="5623920" y="6320120"/>
            <a:ext cx="968040" cy="369720"/>
            <a:chOff x="5623920" y="6320120"/>
            <a:chExt cx="96804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FAB89BE-64BD-AC05-4B3D-AA6C8F371F20}"/>
                    </a:ext>
                  </a:extLst>
                </p14:cNvPr>
                <p14:cNvContentPartPr/>
                <p14:nvPr/>
              </p14:nvContentPartPr>
              <p14:xfrm>
                <a:off x="5637240" y="6320120"/>
                <a:ext cx="131040" cy="207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FAB89BE-64BD-AC05-4B3D-AA6C8F371F2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628600" y="6311480"/>
                  <a:ext cx="148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48EA510-D0AB-B57E-F066-90E2E7A05A8D}"/>
                    </a:ext>
                  </a:extLst>
                </p14:cNvPr>
                <p14:cNvContentPartPr/>
                <p14:nvPr/>
              </p14:nvContentPartPr>
              <p14:xfrm>
                <a:off x="5918760" y="6426320"/>
                <a:ext cx="126000" cy="759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48EA510-D0AB-B57E-F066-90E2E7A05A8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09760" y="6417320"/>
                  <a:ext cx="143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74D2F24-8D82-C748-9EFC-12D5FED6D9D2}"/>
                    </a:ext>
                  </a:extLst>
                </p14:cNvPr>
                <p14:cNvContentPartPr/>
                <p14:nvPr/>
              </p14:nvContentPartPr>
              <p14:xfrm>
                <a:off x="6179040" y="6350720"/>
                <a:ext cx="53280" cy="210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74D2F24-8D82-C748-9EFC-12D5FED6D9D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70040" y="6342080"/>
                  <a:ext cx="70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EDE558B-79D7-10FF-7FD2-F68CA2CFAA5B}"/>
                    </a:ext>
                  </a:extLst>
                </p14:cNvPr>
                <p14:cNvContentPartPr/>
                <p14:nvPr/>
              </p14:nvContentPartPr>
              <p14:xfrm>
                <a:off x="6297480" y="6381680"/>
                <a:ext cx="101880" cy="172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EDE558B-79D7-10FF-7FD2-F68CA2CFAA5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88480" y="6372680"/>
                  <a:ext cx="119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2BCE95A-9DB0-EB50-5B5E-637083465769}"/>
                    </a:ext>
                  </a:extLst>
                </p14:cNvPr>
                <p14:cNvContentPartPr/>
                <p14:nvPr/>
              </p14:nvContentPartPr>
              <p14:xfrm>
                <a:off x="6449400" y="6376640"/>
                <a:ext cx="142560" cy="227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2BCE95A-9DB0-EB50-5B5E-63708346576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440760" y="6368000"/>
                  <a:ext cx="160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9678A25-01F3-EE77-08EA-23ACA2954D7F}"/>
                    </a:ext>
                  </a:extLst>
                </p14:cNvPr>
                <p14:cNvContentPartPr/>
                <p14:nvPr/>
              </p14:nvContentPartPr>
              <p14:xfrm>
                <a:off x="5623920" y="6650600"/>
                <a:ext cx="829440" cy="39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9678A25-01F3-EE77-08EA-23ACA2954D7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14920" y="6641600"/>
                  <a:ext cx="84708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8AF9DA0-59F9-7CF9-D59A-7D52F22B2488}"/>
                  </a:ext>
                </a:extLst>
              </p14:cNvPr>
              <p14:cNvContentPartPr/>
              <p14:nvPr/>
            </p14:nvContentPartPr>
            <p14:xfrm>
              <a:off x="7323120" y="4256600"/>
              <a:ext cx="224640" cy="24354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8AF9DA0-59F9-7CF9-D59A-7D52F22B2488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314480" y="4247600"/>
                <a:ext cx="242280" cy="245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07B4843-6323-43DA-A37F-15AF4EC0868D}"/>
              </a:ext>
            </a:extLst>
          </p:cNvPr>
          <p:cNvGrpSpPr/>
          <p:nvPr/>
        </p:nvGrpSpPr>
        <p:grpSpPr>
          <a:xfrm>
            <a:off x="7820280" y="4044560"/>
            <a:ext cx="1468080" cy="946440"/>
            <a:chOff x="7820280" y="4044560"/>
            <a:chExt cx="1468080" cy="94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BC83268-8568-F7C8-B338-5A06AE0C6B1C}"/>
                    </a:ext>
                  </a:extLst>
                </p14:cNvPr>
                <p14:cNvContentPartPr/>
                <p14:nvPr/>
              </p14:nvContentPartPr>
              <p14:xfrm>
                <a:off x="7820280" y="4183880"/>
                <a:ext cx="80640" cy="223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BC83268-8568-F7C8-B338-5A06AE0C6B1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811280" y="4174880"/>
                  <a:ext cx="98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05DEDFB-7EB2-81A6-A104-D223AF54C2A1}"/>
                    </a:ext>
                  </a:extLst>
                </p14:cNvPr>
                <p14:cNvContentPartPr/>
                <p14:nvPr/>
              </p14:nvContentPartPr>
              <p14:xfrm>
                <a:off x="7839720" y="4164800"/>
                <a:ext cx="138960" cy="2534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05DEDFB-7EB2-81A6-A104-D223AF54C2A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831080" y="4155800"/>
                  <a:ext cx="1566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790CEE2-D141-4EF9-DC94-7D89D193D506}"/>
                    </a:ext>
                  </a:extLst>
                </p14:cNvPr>
                <p14:cNvContentPartPr/>
                <p14:nvPr/>
              </p14:nvContentPartPr>
              <p14:xfrm>
                <a:off x="8044200" y="4247240"/>
                <a:ext cx="110520" cy="164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790CEE2-D141-4EF9-DC94-7D89D193D50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035560" y="4238240"/>
                  <a:ext cx="128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5D93F38-A797-6FF4-45B4-CC4181F86D8F}"/>
                    </a:ext>
                  </a:extLst>
                </p14:cNvPr>
                <p14:cNvContentPartPr/>
                <p14:nvPr/>
              </p14:nvContentPartPr>
              <p14:xfrm>
                <a:off x="8155440" y="4237520"/>
                <a:ext cx="232560" cy="151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5D93F38-A797-6FF4-45B4-CC4181F86D8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146440" y="4228880"/>
                  <a:ext cx="250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AA8922A-3E71-8E68-5A4A-7A259DE05205}"/>
                    </a:ext>
                  </a:extLst>
                </p14:cNvPr>
                <p14:cNvContentPartPr/>
                <p14:nvPr/>
              </p14:nvContentPartPr>
              <p14:xfrm>
                <a:off x="8402040" y="4115120"/>
                <a:ext cx="144360" cy="288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AA8922A-3E71-8E68-5A4A-7A259DE0520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393040" y="4106120"/>
                  <a:ext cx="1620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F1B2D72-98FF-DF68-A5A6-75294E43669E}"/>
                    </a:ext>
                  </a:extLst>
                </p14:cNvPr>
                <p14:cNvContentPartPr/>
                <p14:nvPr/>
              </p14:nvContentPartPr>
              <p14:xfrm>
                <a:off x="8573040" y="4127360"/>
                <a:ext cx="78840" cy="2606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F1B2D72-98FF-DF68-A5A6-75294E43669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564400" y="4118360"/>
                  <a:ext cx="964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37E1E2A-9697-DD9F-9684-FDDB4C846950}"/>
                    </a:ext>
                  </a:extLst>
                </p14:cNvPr>
                <p14:cNvContentPartPr/>
                <p14:nvPr/>
              </p14:nvContentPartPr>
              <p14:xfrm>
                <a:off x="8564760" y="4132040"/>
                <a:ext cx="227880" cy="263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37E1E2A-9697-DD9F-9684-FDDB4C84695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555760" y="4123040"/>
                  <a:ext cx="2455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C17612B-DE5E-4C37-C2B2-3AF80A59A177}"/>
                    </a:ext>
                  </a:extLst>
                </p14:cNvPr>
                <p14:cNvContentPartPr/>
                <p14:nvPr/>
              </p14:nvContentPartPr>
              <p14:xfrm>
                <a:off x="9014400" y="4216280"/>
                <a:ext cx="67680" cy="144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C17612B-DE5E-4C37-C2B2-3AF80A59A17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005400" y="4207280"/>
                  <a:ext cx="85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14B1669-7DA2-7642-E0F9-141A1C9892C2}"/>
                    </a:ext>
                  </a:extLst>
                </p14:cNvPr>
                <p14:cNvContentPartPr/>
                <p14:nvPr/>
              </p14:nvContentPartPr>
              <p14:xfrm>
                <a:off x="9073080" y="4044560"/>
                <a:ext cx="215280" cy="5497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14B1669-7DA2-7642-E0F9-141A1C9892C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064080" y="4035920"/>
                  <a:ext cx="23292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0325494-DA44-434E-68B4-A4284073C2E8}"/>
                    </a:ext>
                  </a:extLst>
                </p14:cNvPr>
                <p14:cNvContentPartPr/>
                <p14:nvPr/>
              </p14:nvContentPartPr>
              <p14:xfrm>
                <a:off x="8356680" y="4800920"/>
                <a:ext cx="165960" cy="158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0325494-DA44-434E-68B4-A4284073C2E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347680" y="4792280"/>
                  <a:ext cx="183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E2AF62A-D5FA-D7E2-8DB5-9810F2C4FB6D}"/>
                    </a:ext>
                  </a:extLst>
                </p14:cNvPr>
                <p14:cNvContentPartPr/>
                <p14:nvPr/>
              </p14:nvContentPartPr>
              <p14:xfrm>
                <a:off x="8494200" y="4808840"/>
                <a:ext cx="60120" cy="1821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E2AF62A-D5FA-D7E2-8DB5-9810F2C4FB6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485200" y="4800200"/>
                  <a:ext cx="77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3F5D54B-65B1-CC80-7667-36D2608EB95A}"/>
                    </a:ext>
                  </a:extLst>
                </p14:cNvPr>
                <p14:cNvContentPartPr/>
                <p14:nvPr/>
              </p14:nvContentPartPr>
              <p14:xfrm>
                <a:off x="8525880" y="4639280"/>
                <a:ext cx="50400" cy="133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3F5D54B-65B1-CC80-7667-36D2608EB95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516880" y="4630640"/>
                  <a:ext cx="68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2E88120-5E4D-FD6A-3596-FEBEE3FD9A70}"/>
                    </a:ext>
                  </a:extLst>
                </p14:cNvPr>
                <p14:cNvContentPartPr/>
                <p14:nvPr/>
              </p14:nvContentPartPr>
              <p14:xfrm>
                <a:off x="8620920" y="4792280"/>
                <a:ext cx="125640" cy="174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2E88120-5E4D-FD6A-3596-FEBEE3FD9A7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612280" y="4783640"/>
                  <a:ext cx="143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E996A83-2E5D-DEC5-632B-69BD8BE08A92}"/>
                    </a:ext>
                  </a:extLst>
                </p14:cNvPr>
                <p14:cNvContentPartPr/>
                <p14:nvPr/>
              </p14:nvContentPartPr>
              <p14:xfrm>
                <a:off x="8754840" y="4764560"/>
                <a:ext cx="251280" cy="167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E996A83-2E5D-DEC5-632B-69BD8BE08A9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745840" y="4755920"/>
                  <a:ext cx="26892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E891560B-3185-8798-17CD-7E35E0F6E7F8}"/>
              </a:ext>
            </a:extLst>
          </p:cNvPr>
          <p:cNvGrpSpPr/>
          <p:nvPr/>
        </p:nvGrpSpPr>
        <p:grpSpPr>
          <a:xfrm>
            <a:off x="9277920" y="4713440"/>
            <a:ext cx="804600" cy="317520"/>
            <a:chOff x="9277920" y="4713440"/>
            <a:chExt cx="80460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941F548-ED90-8470-18FD-8AA3A457011F}"/>
                    </a:ext>
                  </a:extLst>
                </p14:cNvPr>
                <p14:cNvContentPartPr/>
                <p14:nvPr/>
              </p14:nvContentPartPr>
              <p14:xfrm>
                <a:off x="9277920" y="4843040"/>
                <a:ext cx="108000" cy="1148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941F548-ED90-8470-18FD-8AA3A457011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268920" y="4834040"/>
                  <a:ext cx="125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A904F3D-8F13-A453-F7CB-F594556B3DBF}"/>
                    </a:ext>
                  </a:extLst>
                </p14:cNvPr>
                <p14:cNvContentPartPr/>
                <p14:nvPr/>
              </p14:nvContentPartPr>
              <p14:xfrm>
                <a:off x="9568080" y="4713440"/>
                <a:ext cx="78120" cy="262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A904F3D-8F13-A453-F7CB-F594556B3DB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559440" y="4704800"/>
                  <a:ext cx="957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1C84970-D80F-5F43-A787-19DE496F46A2}"/>
                    </a:ext>
                  </a:extLst>
                </p14:cNvPr>
                <p14:cNvContentPartPr/>
                <p14:nvPr/>
              </p14:nvContentPartPr>
              <p14:xfrm>
                <a:off x="9686880" y="4758800"/>
                <a:ext cx="59400" cy="1803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1C84970-D80F-5F43-A787-19DE496F46A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677880" y="4750160"/>
                  <a:ext cx="77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EB19E78-8D2D-C6DD-1697-35DF07DCDB1F}"/>
                    </a:ext>
                  </a:extLst>
                </p14:cNvPr>
                <p14:cNvContentPartPr/>
                <p14:nvPr/>
              </p14:nvContentPartPr>
              <p14:xfrm>
                <a:off x="9902520" y="4796600"/>
                <a:ext cx="180000" cy="234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EB19E78-8D2D-C6DD-1697-35DF07DCDB1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893520" y="4787600"/>
                  <a:ext cx="197640" cy="25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56AB455E-982E-0D69-C69A-0211CC184C62}"/>
              </a:ext>
            </a:extLst>
          </p:cNvPr>
          <p:cNvGrpSpPr/>
          <p:nvPr/>
        </p:nvGrpSpPr>
        <p:grpSpPr>
          <a:xfrm>
            <a:off x="7878960" y="5317520"/>
            <a:ext cx="2230200" cy="705960"/>
            <a:chOff x="7878960" y="5317520"/>
            <a:chExt cx="2230200" cy="70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86E3172-8543-EBEE-B422-29E403FF1D26}"/>
                    </a:ext>
                  </a:extLst>
                </p14:cNvPr>
                <p14:cNvContentPartPr/>
                <p14:nvPr/>
              </p14:nvContentPartPr>
              <p14:xfrm>
                <a:off x="7878960" y="5317520"/>
                <a:ext cx="119520" cy="315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86E3172-8543-EBEE-B422-29E403FF1D2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869960" y="5308880"/>
                  <a:ext cx="1371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410E776-0B7E-905D-2670-79FF82FCECCC}"/>
                    </a:ext>
                  </a:extLst>
                </p14:cNvPr>
                <p14:cNvContentPartPr/>
                <p14:nvPr/>
              </p14:nvContentPartPr>
              <p14:xfrm>
                <a:off x="7916040" y="5449640"/>
                <a:ext cx="150120" cy="80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410E776-0B7E-905D-2670-79FF82FCECC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907400" y="5440640"/>
                  <a:ext cx="167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67437A1-A3C1-EE07-9DB4-371EF1ACE2FC}"/>
                    </a:ext>
                  </a:extLst>
                </p14:cNvPr>
                <p14:cNvContentPartPr/>
                <p14:nvPr/>
              </p14:nvContentPartPr>
              <p14:xfrm>
                <a:off x="7987320" y="5335880"/>
                <a:ext cx="105840" cy="287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67437A1-A3C1-EE07-9DB4-371EF1ACE2F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978320" y="5326880"/>
                  <a:ext cx="123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D09D552-0BB9-FC9C-143F-1A83A5F6B2FC}"/>
                    </a:ext>
                  </a:extLst>
                </p14:cNvPr>
                <p14:cNvContentPartPr/>
                <p14:nvPr/>
              </p14:nvContentPartPr>
              <p14:xfrm>
                <a:off x="8067960" y="5452520"/>
                <a:ext cx="185040" cy="190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D09D552-0BB9-FC9C-143F-1A83A5F6B2F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059320" y="5443880"/>
                  <a:ext cx="202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7CDFB84-5428-B089-8834-20F946D93624}"/>
                    </a:ext>
                  </a:extLst>
                </p14:cNvPr>
                <p14:cNvContentPartPr/>
                <p14:nvPr/>
              </p14:nvContentPartPr>
              <p14:xfrm>
                <a:off x="8234640" y="5371880"/>
                <a:ext cx="21600" cy="51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7CDFB84-5428-B089-8834-20F946D9362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226000" y="5363240"/>
                  <a:ext cx="392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7E8FD96-D35A-7B80-AA40-AF014450BD28}"/>
                    </a:ext>
                  </a:extLst>
                </p14:cNvPr>
                <p14:cNvContentPartPr/>
                <p14:nvPr/>
              </p14:nvContentPartPr>
              <p14:xfrm>
                <a:off x="8195040" y="5463680"/>
                <a:ext cx="185040" cy="559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7E8FD96-D35A-7B80-AA40-AF014450BD2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186400" y="5454680"/>
                  <a:ext cx="20268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117079F-1CF1-1399-F273-87600ED34DA9}"/>
                    </a:ext>
                  </a:extLst>
                </p14:cNvPr>
                <p14:cNvContentPartPr/>
                <p14:nvPr/>
              </p14:nvContentPartPr>
              <p14:xfrm>
                <a:off x="8409600" y="5435960"/>
                <a:ext cx="93240" cy="281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117079F-1CF1-1399-F273-87600ED34DA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400960" y="5427320"/>
                  <a:ext cx="1108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209C0A5-B3D5-3D75-37A8-8501910B45A7}"/>
                    </a:ext>
                  </a:extLst>
                </p14:cNvPr>
                <p14:cNvContentPartPr/>
                <p14:nvPr/>
              </p14:nvContentPartPr>
              <p14:xfrm>
                <a:off x="8547120" y="5404640"/>
                <a:ext cx="156600" cy="285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209C0A5-B3D5-3D75-37A8-8501910B45A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538120" y="5395640"/>
                  <a:ext cx="1742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6DA743A-96E1-CEC7-4995-57D961E191C2}"/>
                    </a:ext>
                  </a:extLst>
                </p14:cNvPr>
                <p14:cNvContentPartPr/>
                <p14:nvPr/>
              </p14:nvContentPartPr>
              <p14:xfrm>
                <a:off x="8907120" y="5506880"/>
                <a:ext cx="79560" cy="146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6DA743A-96E1-CEC7-4995-57D961E191C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898480" y="5498240"/>
                  <a:ext cx="97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40055F2-F984-4978-5539-EE5603DC6E81}"/>
                    </a:ext>
                  </a:extLst>
                </p14:cNvPr>
                <p14:cNvContentPartPr/>
                <p14:nvPr/>
              </p14:nvContentPartPr>
              <p14:xfrm>
                <a:off x="8947080" y="5359280"/>
                <a:ext cx="228960" cy="6267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40055F2-F984-4978-5539-EE5603DC6E8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938440" y="5350280"/>
                  <a:ext cx="24660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C93FF72-BE57-A3E8-4F0F-9A1D16A6CF2F}"/>
                    </a:ext>
                  </a:extLst>
                </p14:cNvPr>
                <p14:cNvContentPartPr/>
                <p14:nvPr/>
              </p14:nvContentPartPr>
              <p14:xfrm>
                <a:off x="9327960" y="5368640"/>
                <a:ext cx="173520" cy="333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C93FF72-BE57-A3E8-4F0F-9A1D16A6CF2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318960" y="5359640"/>
                  <a:ext cx="1911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34FD3C5-090F-82F3-C8C5-1EDFB1C92FF0}"/>
                    </a:ext>
                  </a:extLst>
                </p14:cNvPr>
                <p14:cNvContentPartPr/>
                <p14:nvPr/>
              </p14:nvContentPartPr>
              <p14:xfrm>
                <a:off x="9502560" y="5526680"/>
                <a:ext cx="130680" cy="139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34FD3C5-090F-82F3-C8C5-1EDFB1C92FF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493560" y="5517680"/>
                  <a:ext cx="148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F68C04D-773E-1013-851C-25ABC3210BB3}"/>
                    </a:ext>
                  </a:extLst>
                </p14:cNvPr>
                <p14:cNvContentPartPr/>
                <p14:nvPr/>
              </p14:nvContentPartPr>
              <p14:xfrm>
                <a:off x="9601560" y="5505800"/>
                <a:ext cx="208080" cy="1677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F68C04D-773E-1013-851C-25ABC3210BB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592920" y="5496800"/>
                  <a:ext cx="225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65525E3-0602-3674-AD2D-190FF08986FD}"/>
                    </a:ext>
                  </a:extLst>
                </p14:cNvPr>
                <p14:cNvContentPartPr/>
                <p14:nvPr/>
              </p14:nvContentPartPr>
              <p14:xfrm>
                <a:off x="9965880" y="5529200"/>
                <a:ext cx="143280" cy="99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65525E3-0602-3674-AD2D-190FF08986F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956880" y="5520200"/>
                  <a:ext cx="160920" cy="11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83309036-4436-72BB-A813-B4194B88ECC6}"/>
              </a:ext>
            </a:extLst>
          </p:cNvPr>
          <p:cNvGrpSpPr/>
          <p:nvPr/>
        </p:nvGrpSpPr>
        <p:grpSpPr>
          <a:xfrm>
            <a:off x="10333080" y="5326160"/>
            <a:ext cx="858600" cy="402840"/>
            <a:chOff x="10333080" y="5326160"/>
            <a:chExt cx="85860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BBFBA83-D763-27ED-5274-0F9D6DD50B13}"/>
                    </a:ext>
                  </a:extLst>
                </p14:cNvPr>
                <p14:cNvContentPartPr/>
                <p14:nvPr/>
              </p14:nvContentPartPr>
              <p14:xfrm>
                <a:off x="10333080" y="5427320"/>
                <a:ext cx="179280" cy="2376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BBFBA83-D763-27ED-5274-0F9D6DD50B1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324440" y="5418320"/>
                  <a:ext cx="1969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89ACFC1-E2CE-0336-42A1-4354DC80C1CE}"/>
                    </a:ext>
                  </a:extLst>
                </p14:cNvPr>
                <p14:cNvContentPartPr/>
                <p14:nvPr/>
              </p14:nvContentPartPr>
              <p14:xfrm>
                <a:off x="10562400" y="5326160"/>
                <a:ext cx="232200" cy="3258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89ACFC1-E2CE-0336-42A1-4354DC80C1C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553400" y="5317160"/>
                  <a:ext cx="2498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B58B0BD-6DBE-BFD5-E402-E18BC4B75C2B}"/>
                    </a:ext>
                  </a:extLst>
                </p14:cNvPr>
                <p14:cNvContentPartPr/>
                <p14:nvPr/>
              </p14:nvContentPartPr>
              <p14:xfrm>
                <a:off x="10683000" y="5460800"/>
                <a:ext cx="80640" cy="192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B58B0BD-6DBE-BFD5-E402-E18BC4B75C2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674360" y="5451800"/>
                  <a:ext cx="98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FEEB6CB-6F85-50D7-6147-3D40F5D2A5B3}"/>
                    </a:ext>
                  </a:extLst>
                </p14:cNvPr>
                <p14:cNvContentPartPr/>
                <p14:nvPr/>
              </p14:nvContentPartPr>
              <p14:xfrm>
                <a:off x="11008080" y="5503640"/>
                <a:ext cx="183600" cy="225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FEEB6CB-6F85-50D7-6147-3D40F5D2A5B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999440" y="5495000"/>
                  <a:ext cx="20124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D028FE22-23E6-6BFA-0E89-18C644812A76}"/>
                  </a:ext>
                </a:extLst>
              </p14:cNvPr>
              <p14:cNvContentPartPr/>
              <p14:nvPr/>
            </p14:nvContentPartPr>
            <p14:xfrm>
              <a:off x="10361160" y="5900000"/>
              <a:ext cx="1062720" cy="6660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D028FE22-23E6-6BFA-0E89-18C644812A76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10352520" y="5891000"/>
                <a:ext cx="10803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1F1D4016-5656-8E79-E84E-EDD8EEBDF14B}"/>
                  </a:ext>
                </a:extLst>
              </p14:cNvPr>
              <p14:cNvContentPartPr/>
              <p14:nvPr/>
            </p14:nvContentPartPr>
            <p14:xfrm>
              <a:off x="9327240" y="5062280"/>
              <a:ext cx="876600" cy="385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1F1D4016-5656-8E79-E84E-EDD8EEBDF14B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9318600" y="5053280"/>
                <a:ext cx="894240" cy="5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6910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1F89D2-3002-68EE-E62B-A0089D334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916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FC421-CF26-BB18-2720-7DF58A2C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137" y="1005630"/>
            <a:ext cx="7338696" cy="24233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9C4455-FA8A-F36B-46A6-427C6DBD6E45}"/>
              </a:ext>
            </a:extLst>
          </p:cNvPr>
          <p:cNvSpPr txBox="1"/>
          <p:nvPr/>
        </p:nvSpPr>
        <p:spPr>
          <a:xfrm>
            <a:off x="735541" y="5600646"/>
            <a:ext cx="349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Ans: (a)</a:t>
            </a:r>
          </a:p>
        </p:txBody>
      </p:sp>
    </p:spTree>
    <p:extLst>
      <p:ext uri="{BB962C8B-B14F-4D97-AF65-F5344CB8AC3E}">
        <p14:creationId xmlns:p14="http://schemas.microsoft.com/office/powerpoint/2010/main" val="2655515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1F89D2-3002-68EE-E62B-A0089D334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916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DCB35-A0D4-66C7-045E-8C912AAA5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541" y="967309"/>
            <a:ext cx="7430144" cy="2758679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89D07B2C-11D6-7C42-436E-739E2DFCE75A}"/>
              </a:ext>
            </a:extLst>
          </p:cNvPr>
          <p:cNvGrpSpPr/>
          <p:nvPr/>
        </p:nvGrpSpPr>
        <p:grpSpPr>
          <a:xfrm>
            <a:off x="3432240" y="3837560"/>
            <a:ext cx="390960" cy="325080"/>
            <a:chOff x="3432240" y="3837560"/>
            <a:chExt cx="39096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894A396-BE50-60B5-AAC5-BB867424D810}"/>
                    </a:ext>
                  </a:extLst>
                </p14:cNvPr>
                <p14:cNvContentPartPr/>
                <p14:nvPr/>
              </p14:nvContentPartPr>
              <p14:xfrm>
                <a:off x="3436200" y="3889760"/>
                <a:ext cx="108720" cy="272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894A396-BE50-60B5-AAC5-BB867424D81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27200" y="3881120"/>
                  <a:ext cx="1263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A34C5CF-B2AD-AE1F-E01B-B71628D53609}"/>
                    </a:ext>
                  </a:extLst>
                </p14:cNvPr>
                <p14:cNvContentPartPr/>
                <p14:nvPr/>
              </p14:nvContentPartPr>
              <p14:xfrm>
                <a:off x="3432240" y="3837560"/>
                <a:ext cx="131760" cy="123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A34C5CF-B2AD-AE1F-E01B-B71628D5360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23600" y="3828560"/>
                  <a:ext cx="149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8668901-DB5C-976E-D530-6400583D99E9}"/>
                    </a:ext>
                  </a:extLst>
                </p14:cNvPr>
                <p14:cNvContentPartPr/>
                <p14:nvPr/>
              </p14:nvContentPartPr>
              <p14:xfrm>
                <a:off x="3547800" y="3965000"/>
                <a:ext cx="134280" cy="162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8668901-DB5C-976E-D530-6400583D99E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38800" y="3956000"/>
                  <a:ext cx="151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9C9FC95-E9E1-9392-F5F0-84DA9BF19A44}"/>
                    </a:ext>
                  </a:extLst>
                </p14:cNvPr>
                <p14:cNvContentPartPr/>
                <p14:nvPr/>
              </p14:nvContentPartPr>
              <p14:xfrm>
                <a:off x="3746160" y="4009640"/>
                <a:ext cx="77040" cy="134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9C9FC95-E9E1-9392-F5F0-84DA9BF19A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37520" y="4000640"/>
                  <a:ext cx="9468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2215A5F-1DD2-B0E4-7886-A1153F8B75DC}"/>
              </a:ext>
            </a:extLst>
          </p:cNvPr>
          <p:cNvGrpSpPr/>
          <p:nvPr/>
        </p:nvGrpSpPr>
        <p:grpSpPr>
          <a:xfrm>
            <a:off x="4087800" y="3861680"/>
            <a:ext cx="529560" cy="592560"/>
            <a:chOff x="4087800" y="3861680"/>
            <a:chExt cx="529560" cy="59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13FF002-4750-ACC3-64C7-6C774B536F5A}"/>
                    </a:ext>
                  </a:extLst>
                </p14:cNvPr>
                <p14:cNvContentPartPr/>
                <p14:nvPr/>
              </p14:nvContentPartPr>
              <p14:xfrm>
                <a:off x="4087800" y="3976160"/>
                <a:ext cx="154080" cy="174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13FF002-4750-ACC3-64C7-6C774B536F5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78800" y="3967520"/>
                  <a:ext cx="171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C1630D3-C43E-8775-3865-93D23478F8A4}"/>
                    </a:ext>
                  </a:extLst>
                </p14:cNvPr>
                <p14:cNvContentPartPr/>
                <p14:nvPr/>
              </p14:nvContentPartPr>
              <p14:xfrm>
                <a:off x="4196520" y="3861680"/>
                <a:ext cx="63720" cy="268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C1630D3-C43E-8775-3865-93D23478F8A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87520" y="3853040"/>
                  <a:ext cx="813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C3382D6-FEB0-5CB9-88B7-AE6486550F9A}"/>
                    </a:ext>
                  </a:extLst>
                </p14:cNvPr>
                <p14:cNvContentPartPr/>
                <p14:nvPr/>
              </p14:nvContentPartPr>
              <p14:xfrm>
                <a:off x="4180320" y="3926120"/>
                <a:ext cx="192600" cy="528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C3382D6-FEB0-5CB9-88B7-AE6486550F9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71320" y="3917120"/>
                  <a:ext cx="21024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4C1DDF3-D165-8C48-41B8-4EC7C3670DD5}"/>
                    </a:ext>
                  </a:extLst>
                </p14:cNvPr>
                <p14:cNvContentPartPr/>
                <p14:nvPr/>
              </p14:nvContentPartPr>
              <p14:xfrm>
                <a:off x="4381200" y="3927560"/>
                <a:ext cx="89280" cy="262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4C1DDF3-D165-8C48-41B8-4EC7C3670DD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72560" y="3918560"/>
                  <a:ext cx="1069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EB258A6-916B-1807-54D7-95850615DEEF}"/>
                    </a:ext>
                  </a:extLst>
                </p14:cNvPr>
                <p14:cNvContentPartPr/>
                <p14:nvPr/>
              </p14:nvContentPartPr>
              <p14:xfrm>
                <a:off x="4500360" y="3908480"/>
                <a:ext cx="117000" cy="240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EB258A6-916B-1807-54D7-95850615DEE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91360" y="3899480"/>
                  <a:ext cx="134640" cy="25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E4C4D25-105B-0F85-0C08-6CA4D9A7569D}"/>
              </a:ext>
            </a:extLst>
          </p:cNvPr>
          <p:cNvGrpSpPr/>
          <p:nvPr/>
        </p:nvGrpSpPr>
        <p:grpSpPr>
          <a:xfrm>
            <a:off x="4881600" y="3836120"/>
            <a:ext cx="985680" cy="588240"/>
            <a:chOff x="4881600" y="3836120"/>
            <a:chExt cx="985680" cy="58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EDBD331-718B-3C7F-7919-E8E91A93FC04}"/>
                    </a:ext>
                  </a:extLst>
                </p14:cNvPr>
                <p14:cNvContentPartPr/>
                <p14:nvPr/>
              </p14:nvContentPartPr>
              <p14:xfrm>
                <a:off x="4885200" y="3861320"/>
                <a:ext cx="110160" cy="286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EDBD331-718B-3C7F-7919-E8E91A93FC0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76200" y="3852680"/>
                  <a:ext cx="1278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C68A135-4218-B753-6469-09569F17FB27}"/>
                    </a:ext>
                  </a:extLst>
                </p14:cNvPr>
                <p14:cNvContentPartPr/>
                <p14:nvPr/>
              </p14:nvContentPartPr>
              <p14:xfrm>
                <a:off x="4881600" y="3948800"/>
                <a:ext cx="135000" cy="69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C68A135-4218-B753-6469-09569F17FB2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72960" y="3939800"/>
                  <a:ext cx="1526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2D78B0E-2C59-616D-CC5E-1CA6D1D8CCD6}"/>
                    </a:ext>
                  </a:extLst>
                </p14:cNvPr>
                <p14:cNvContentPartPr/>
                <p14:nvPr/>
              </p14:nvContentPartPr>
              <p14:xfrm>
                <a:off x="4989240" y="3970760"/>
                <a:ext cx="173520" cy="154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2D78B0E-2C59-616D-CC5E-1CA6D1D8CCD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80600" y="3962120"/>
                  <a:ext cx="191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4B891A0-19A7-C2D0-AB18-6EE6ABE8E4F3}"/>
                    </a:ext>
                  </a:extLst>
                </p14:cNvPr>
                <p14:cNvContentPartPr/>
                <p14:nvPr/>
              </p14:nvContentPartPr>
              <p14:xfrm>
                <a:off x="5163840" y="3841520"/>
                <a:ext cx="61920" cy="107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4B891A0-19A7-C2D0-AB18-6EE6ABE8E4F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55200" y="3832520"/>
                  <a:ext cx="79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27559AC-03CA-3C92-F93A-5ED045403921}"/>
                    </a:ext>
                  </a:extLst>
                </p14:cNvPr>
                <p14:cNvContentPartPr/>
                <p14:nvPr/>
              </p14:nvContentPartPr>
              <p14:xfrm>
                <a:off x="5190120" y="3968960"/>
                <a:ext cx="95400" cy="153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27559AC-03CA-3C92-F93A-5ED04540392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81120" y="3959960"/>
                  <a:ext cx="113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99C13CB-4364-BDAD-42B8-154216C06DE9}"/>
                    </a:ext>
                  </a:extLst>
                </p14:cNvPr>
                <p14:cNvContentPartPr/>
                <p14:nvPr/>
              </p14:nvContentPartPr>
              <p14:xfrm>
                <a:off x="5325480" y="3954200"/>
                <a:ext cx="102600" cy="186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99C13CB-4364-BDAD-42B8-154216C06D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16840" y="3945560"/>
                  <a:ext cx="120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6C1989A-7124-B3E8-25FA-DBAFF563921D}"/>
                    </a:ext>
                  </a:extLst>
                </p14:cNvPr>
                <p14:cNvContentPartPr/>
                <p14:nvPr/>
              </p14:nvContentPartPr>
              <p14:xfrm>
                <a:off x="5376600" y="3943040"/>
                <a:ext cx="189000" cy="481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6C1989A-7124-B3E8-25FA-DBAFF563921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67600" y="3934040"/>
                  <a:ext cx="2066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1948866-14BB-310E-0633-BC1E89943096}"/>
                    </a:ext>
                  </a:extLst>
                </p14:cNvPr>
                <p14:cNvContentPartPr/>
                <p14:nvPr/>
              </p14:nvContentPartPr>
              <p14:xfrm>
                <a:off x="5609160" y="3836120"/>
                <a:ext cx="76680" cy="307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1948866-14BB-310E-0633-BC1E8994309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00160" y="3827120"/>
                  <a:ext cx="94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9B1DEBF-9B33-7F7D-6D2D-2ED490124E43}"/>
                    </a:ext>
                  </a:extLst>
                </p14:cNvPr>
                <p14:cNvContentPartPr/>
                <p14:nvPr/>
              </p14:nvContentPartPr>
              <p14:xfrm>
                <a:off x="5703480" y="3892280"/>
                <a:ext cx="163800" cy="191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9B1DEBF-9B33-7F7D-6D2D-2ED490124E4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94840" y="3883280"/>
                  <a:ext cx="181440" cy="2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44CE47A-924F-FA9D-AF1C-ADEA00E70085}"/>
                  </a:ext>
                </a:extLst>
              </p14:cNvPr>
              <p14:cNvContentPartPr/>
              <p14:nvPr/>
            </p14:nvContentPartPr>
            <p14:xfrm>
              <a:off x="6046560" y="3967160"/>
              <a:ext cx="395280" cy="234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44CE47A-924F-FA9D-AF1C-ADEA00E7008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37560" y="3958160"/>
                <a:ext cx="41292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CDD21666-0E66-9431-536D-2C5620970EBB}"/>
              </a:ext>
            </a:extLst>
          </p:cNvPr>
          <p:cNvGrpSpPr/>
          <p:nvPr/>
        </p:nvGrpSpPr>
        <p:grpSpPr>
          <a:xfrm>
            <a:off x="6595920" y="3675200"/>
            <a:ext cx="1466640" cy="402840"/>
            <a:chOff x="6595920" y="3675200"/>
            <a:chExt cx="146664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E635C40-6A63-0B2F-E5DF-DCB06F3ED030}"/>
                    </a:ext>
                  </a:extLst>
                </p14:cNvPr>
                <p14:cNvContentPartPr/>
                <p14:nvPr/>
              </p14:nvContentPartPr>
              <p14:xfrm>
                <a:off x="6595920" y="3773120"/>
                <a:ext cx="128520" cy="211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E635C40-6A63-0B2F-E5DF-DCB06F3ED03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86920" y="3764480"/>
                  <a:ext cx="146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D915DF-727F-B287-D445-72A6F72D6F85}"/>
                    </a:ext>
                  </a:extLst>
                </p14:cNvPr>
                <p14:cNvContentPartPr/>
                <p14:nvPr/>
              </p14:nvContentPartPr>
              <p14:xfrm>
                <a:off x="6670080" y="3758360"/>
                <a:ext cx="62280" cy="227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D915DF-727F-B287-D445-72A6F72D6F8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61440" y="3749720"/>
                  <a:ext cx="79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28131DD-DBD9-A4AE-6373-EB706F529730}"/>
                    </a:ext>
                  </a:extLst>
                </p14:cNvPr>
                <p14:cNvContentPartPr/>
                <p14:nvPr/>
              </p14:nvContentPartPr>
              <p14:xfrm>
                <a:off x="6627240" y="3788240"/>
                <a:ext cx="222840" cy="188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28131DD-DBD9-A4AE-6373-EB706F52973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18240" y="3779240"/>
                  <a:ext cx="240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4AD27FA-0AC5-5794-5799-00CE0ACADADF}"/>
                    </a:ext>
                  </a:extLst>
                </p14:cNvPr>
                <p14:cNvContentPartPr/>
                <p14:nvPr/>
              </p14:nvContentPartPr>
              <p14:xfrm>
                <a:off x="6770880" y="3790400"/>
                <a:ext cx="124560" cy="194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4AD27FA-0AC5-5794-5799-00CE0ACADAD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61880" y="3781400"/>
                  <a:ext cx="142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0A194F8-88D9-F611-7D19-3FC7AA505D07}"/>
                    </a:ext>
                  </a:extLst>
                </p14:cNvPr>
                <p14:cNvContentPartPr/>
                <p14:nvPr/>
              </p14:nvContentPartPr>
              <p14:xfrm>
                <a:off x="6957000" y="3782480"/>
                <a:ext cx="119160" cy="200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0A194F8-88D9-F611-7D19-3FC7AA505D0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48360" y="3773840"/>
                  <a:ext cx="136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7387AF6-B904-374A-72F5-3CB527B82D50}"/>
                    </a:ext>
                  </a:extLst>
                </p14:cNvPr>
                <p14:cNvContentPartPr/>
                <p14:nvPr/>
              </p14:nvContentPartPr>
              <p14:xfrm>
                <a:off x="7142400" y="3948080"/>
                <a:ext cx="94320" cy="1245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7387AF6-B904-374A-72F5-3CB527B82D5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33760" y="3939440"/>
                  <a:ext cx="111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D560AEE-5DDB-D8E8-6C79-CE9EE6DD2BEE}"/>
                    </a:ext>
                  </a:extLst>
                </p14:cNvPr>
                <p14:cNvContentPartPr/>
                <p14:nvPr/>
              </p14:nvContentPartPr>
              <p14:xfrm>
                <a:off x="7358760" y="3687080"/>
                <a:ext cx="118440" cy="234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D560AEE-5DDB-D8E8-6C79-CE9EE6DD2BE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49760" y="3678440"/>
                  <a:ext cx="136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ECF8F8B-4939-514B-8855-536F03BF5AA8}"/>
                    </a:ext>
                  </a:extLst>
                </p14:cNvPr>
                <p14:cNvContentPartPr/>
                <p14:nvPr/>
              </p14:nvContentPartPr>
              <p14:xfrm>
                <a:off x="7423560" y="3675200"/>
                <a:ext cx="133920" cy="232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ECF8F8B-4939-514B-8855-536F03BF5AA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14920" y="3666560"/>
                  <a:ext cx="151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D00DAFD-BEF6-A84B-1B76-E9DA5B015CEF}"/>
                    </a:ext>
                  </a:extLst>
                </p14:cNvPr>
                <p14:cNvContentPartPr/>
                <p14:nvPr/>
              </p14:nvContentPartPr>
              <p14:xfrm>
                <a:off x="7581240" y="3703640"/>
                <a:ext cx="88560" cy="202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D00DAFD-BEF6-A84B-1B76-E9DA5B015CE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72240" y="3695000"/>
                  <a:ext cx="106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6C00A64-C3CF-50D4-2CEE-CAC247A499B3}"/>
                    </a:ext>
                  </a:extLst>
                </p14:cNvPr>
                <p14:cNvContentPartPr/>
                <p14:nvPr/>
              </p14:nvContentPartPr>
              <p14:xfrm>
                <a:off x="7594200" y="3703640"/>
                <a:ext cx="128160" cy="192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6C00A64-C3CF-50D4-2CEE-CAC247A499B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585200" y="3694640"/>
                  <a:ext cx="145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388DB78-F70C-EBDA-B46E-8DB4E7B72F67}"/>
                    </a:ext>
                  </a:extLst>
                </p14:cNvPr>
                <p14:cNvContentPartPr/>
                <p14:nvPr/>
              </p14:nvContentPartPr>
              <p14:xfrm>
                <a:off x="7756560" y="3714800"/>
                <a:ext cx="165240" cy="191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388DB78-F70C-EBDA-B46E-8DB4E7B72F6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47560" y="3705800"/>
                  <a:ext cx="182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483AC22-E6FB-3FD2-4B3B-DB951F462DFE}"/>
                    </a:ext>
                  </a:extLst>
                </p14:cNvPr>
                <p14:cNvContentPartPr/>
                <p14:nvPr/>
              </p14:nvContentPartPr>
              <p14:xfrm>
                <a:off x="7912440" y="3868520"/>
                <a:ext cx="150120" cy="209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483AC22-E6FB-3FD2-4B3B-DB951F462D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03440" y="3859520"/>
                  <a:ext cx="16776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D7FA9C4-BCFE-A320-0984-4FC7A1731C14}"/>
              </a:ext>
            </a:extLst>
          </p:cNvPr>
          <p:cNvGrpSpPr/>
          <p:nvPr/>
        </p:nvGrpSpPr>
        <p:grpSpPr>
          <a:xfrm>
            <a:off x="3987720" y="4631000"/>
            <a:ext cx="836280" cy="347040"/>
            <a:chOff x="3987720" y="4631000"/>
            <a:chExt cx="83628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402087E-E6EA-C0E0-1664-F5628EBF9E60}"/>
                    </a:ext>
                  </a:extLst>
                </p14:cNvPr>
                <p14:cNvContentPartPr/>
                <p14:nvPr/>
              </p14:nvContentPartPr>
              <p14:xfrm>
                <a:off x="4044600" y="4663400"/>
                <a:ext cx="101880" cy="314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402087E-E6EA-C0E0-1664-F5628EBF9E6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35960" y="4654760"/>
                  <a:ext cx="1195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751FBAA-346E-4726-5DD7-AC93F922BC56}"/>
                    </a:ext>
                  </a:extLst>
                </p14:cNvPr>
                <p14:cNvContentPartPr/>
                <p14:nvPr/>
              </p14:nvContentPartPr>
              <p14:xfrm>
                <a:off x="3987720" y="4768880"/>
                <a:ext cx="189720" cy="74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751FBAA-346E-4726-5DD7-AC93F922BC5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79080" y="4760240"/>
                  <a:ext cx="207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55A0D54-36BE-6B09-703C-69090F765B9F}"/>
                    </a:ext>
                  </a:extLst>
                </p14:cNvPr>
                <p14:cNvContentPartPr/>
                <p14:nvPr/>
              </p14:nvContentPartPr>
              <p14:xfrm>
                <a:off x="4172400" y="4760240"/>
                <a:ext cx="79200" cy="161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55A0D54-36BE-6B09-703C-69090F765B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63400" y="4751600"/>
                  <a:ext cx="96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A8489DD-A4B7-821E-C6B0-5606F5A5837A}"/>
                    </a:ext>
                  </a:extLst>
                </p14:cNvPr>
                <p14:cNvContentPartPr/>
                <p14:nvPr/>
              </p14:nvContentPartPr>
              <p14:xfrm>
                <a:off x="4296600" y="4779320"/>
                <a:ext cx="119880" cy="182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A8489DD-A4B7-821E-C6B0-5606F5A5837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87960" y="4770320"/>
                  <a:ext cx="137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13E1ADC-35B2-ECDF-93F7-2F34463C7F70}"/>
                    </a:ext>
                  </a:extLst>
                </p14:cNvPr>
                <p14:cNvContentPartPr/>
                <p14:nvPr/>
              </p14:nvContentPartPr>
              <p14:xfrm>
                <a:off x="4502880" y="4727840"/>
                <a:ext cx="73080" cy="211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13E1ADC-35B2-ECDF-93F7-2F34463C7F7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94240" y="4718840"/>
                  <a:ext cx="90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7B63397-F52E-5197-43A6-3D03F2CD93B5}"/>
                    </a:ext>
                  </a:extLst>
                </p14:cNvPr>
                <p14:cNvContentPartPr/>
                <p14:nvPr/>
              </p14:nvContentPartPr>
              <p14:xfrm>
                <a:off x="4620600" y="4758800"/>
                <a:ext cx="80280" cy="147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7B63397-F52E-5197-43A6-3D03F2CD93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11600" y="4749800"/>
                  <a:ext cx="97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9211B8B-FE3F-F4B8-19EB-E390BA0CB0C1}"/>
                    </a:ext>
                  </a:extLst>
                </p14:cNvPr>
                <p14:cNvContentPartPr/>
                <p14:nvPr/>
              </p14:nvContentPartPr>
              <p14:xfrm>
                <a:off x="4735440" y="4631000"/>
                <a:ext cx="88560" cy="119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9211B8B-FE3F-F4B8-19EB-E390BA0CB0C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26440" y="4622000"/>
                  <a:ext cx="10620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B48674C-E501-752B-384B-1750FB522B93}"/>
                  </a:ext>
                </a:extLst>
              </p14:cNvPr>
              <p14:cNvContentPartPr/>
              <p14:nvPr/>
            </p14:nvContentPartPr>
            <p14:xfrm>
              <a:off x="2715120" y="4709120"/>
              <a:ext cx="112680" cy="174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B48674C-E501-752B-384B-1750FB522B9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706120" y="4700480"/>
                <a:ext cx="130320" cy="19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5852E37-E473-2FF3-65B5-3C20156841E8}"/>
              </a:ext>
            </a:extLst>
          </p:cNvPr>
          <p:cNvGrpSpPr/>
          <p:nvPr/>
        </p:nvGrpSpPr>
        <p:grpSpPr>
          <a:xfrm>
            <a:off x="5084280" y="4644680"/>
            <a:ext cx="617400" cy="259200"/>
            <a:chOff x="5084280" y="4644680"/>
            <a:chExt cx="61740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E115DA6-FEA3-B0AD-B3E4-9FEC5667509A}"/>
                    </a:ext>
                  </a:extLst>
                </p14:cNvPr>
                <p14:cNvContentPartPr/>
                <p14:nvPr/>
              </p14:nvContentPartPr>
              <p14:xfrm>
                <a:off x="5084280" y="4768160"/>
                <a:ext cx="124200" cy="20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E115DA6-FEA3-B0AD-B3E4-9FEC5667509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75640" y="4759520"/>
                  <a:ext cx="141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2C4DEE1-6CB6-AFFD-7A47-0D004F87CE0F}"/>
                    </a:ext>
                  </a:extLst>
                </p14:cNvPr>
                <p14:cNvContentPartPr/>
                <p14:nvPr/>
              </p14:nvContentPartPr>
              <p14:xfrm>
                <a:off x="5092200" y="4853480"/>
                <a:ext cx="96480" cy="25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2C4DEE1-6CB6-AFFD-7A47-0D004F87CE0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83200" y="4844840"/>
                  <a:ext cx="114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A034335-FB0A-E4F2-604B-1654FF6EEDC0}"/>
                    </a:ext>
                  </a:extLst>
                </p14:cNvPr>
                <p14:cNvContentPartPr/>
                <p14:nvPr/>
              </p14:nvContentPartPr>
              <p14:xfrm>
                <a:off x="5420520" y="4644680"/>
                <a:ext cx="120240" cy="183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A034335-FB0A-E4F2-604B-1654FF6EEDC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11520" y="4635680"/>
                  <a:ext cx="137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6FD6DC9-241F-E69C-B8FC-B9647784D72B}"/>
                    </a:ext>
                  </a:extLst>
                </p14:cNvPr>
                <p14:cNvContentPartPr/>
                <p14:nvPr/>
              </p14:nvContentPartPr>
              <p14:xfrm>
                <a:off x="5298840" y="4883000"/>
                <a:ext cx="402840" cy="20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6FD6DC9-241F-E69C-B8FC-B9647784D72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89840" y="4874000"/>
                  <a:ext cx="4204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A99CB-EC5A-0195-4A54-252DFA3147F9}"/>
              </a:ext>
            </a:extLst>
          </p:cNvPr>
          <p:cNvGrpSpPr/>
          <p:nvPr/>
        </p:nvGrpSpPr>
        <p:grpSpPr>
          <a:xfrm>
            <a:off x="5319720" y="5027360"/>
            <a:ext cx="347040" cy="192960"/>
            <a:chOff x="5319720" y="5027360"/>
            <a:chExt cx="34704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1BCF899-77DA-9183-0BB3-3BCCA9AC775E}"/>
                    </a:ext>
                  </a:extLst>
                </p14:cNvPr>
                <p14:cNvContentPartPr/>
                <p14:nvPr/>
              </p14:nvContentPartPr>
              <p14:xfrm>
                <a:off x="5319720" y="5027360"/>
                <a:ext cx="63720" cy="190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1BCF899-77DA-9183-0BB3-3BCCA9AC775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10720" y="5018360"/>
                  <a:ext cx="81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9DD3B5E-44B3-3B96-D60A-92CCF8D13CC8}"/>
                    </a:ext>
                  </a:extLst>
                </p14:cNvPr>
                <p14:cNvContentPartPr/>
                <p14:nvPr/>
              </p14:nvContentPartPr>
              <p14:xfrm>
                <a:off x="5333400" y="5034560"/>
                <a:ext cx="102960" cy="178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9DD3B5E-44B3-3B96-D60A-92CCF8D13CC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24760" y="5025560"/>
                  <a:ext cx="120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A46FA0E-5950-2C13-B95A-A21022D2A935}"/>
                    </a:ext>
                  </a:extLst>
                </p14:cNvPr>
                <p14:cNvContentPartPr/>
                <p14:nvPr/>
              </p14:nvContentPartPr>
              <p14:xfrm>
                <a:off x="5505480" y="5058320"/>
                <a:ext cx="161280" cy="162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A46FA0E-5950-2C13-B95A-A21022D2A93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496480" y="5049320"/>
                  <a:ext cx="17892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9EE9B8E-A175-D15D-EC13-3D1133707DC9}"/>
              </a:ext>
            </a:extLst>
          </p:cNvPr>
          <p:cNvGrpSpPr/>
          <p:nvPr/>
        </p:nvGrpSpPr>
        <p:grpSpPr>
          <a:xfrm>
            <a:off x="4170960" y="5365040"/>
            <a:ext cx="230760" cy="361440"/>
            <a:chOff x="4170960" y="5365040"/>
            <a:chExt cx="23076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82F4DFA-5352-D834-1181-E4AEF51A59F9}"/>
                    </a:ext>
                  </a:extLst>
                </p14:cNvPr>
                <p14:cNvContentPartPr/>
                <p14:nvPr/>
              </p14:nvContentPartPr>
              <p14:xfrm>
                <a:off x="4170960" y="5365040"/>
                <a:ext cx="227520" cy="330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82F4DFA-5352-D834-1181-E4AEF51A59F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61960" y="5356040"/>
                  <a:ext cx="2451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8A54D54-3D05-28D4-D6A4-8FE384B1ECF8}"/>
                    </a:ext>
                  </a:extLst>
                </p14:cNvPr>
                <p14:cNvContentPartPr/>
                <p14:nvPr/>
              </p14:nvContentPartPr>
              <p14:xfrm>
                <a:off x="4317840" y="5522000"/>
                <a:ext cx="83880" cy="204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8A54D54-3D05-28D4-D6A4-8FE384B1ECF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08840" y="5513000"/>
                  <a:ext cx="10152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D63285B-782D-8FB8-9711-41E80C383900}"/>
              </a:ext>
            </a:extLst>
          </p:cNvPr>
          <p:cNvGrpSpPr/>
          <p:nvPr/>
        </p:nvGrpSpPr>
        <p:grpSpPr>
          <a:xfrm>
            <a:off x="4625640" y="5597600"/>
            <a:ext cx="123120" cy="92880"/>
            <a:chOff x="4625640" y="5597600"/>
            <a:chExt cx="12312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6680A9F-802E-45FB-D712-0C99651BA89D}"/>
                    </a:ext>
                  </a:extLst>
                </p14:cNvPr>
                <p14:cNvContentPartPr/>
                <p14:nvPr/>
              </p14:nvContentPartPr>
              <p14:xfrm>
                <a:off x="4625640" y="5597600"/>
                <a:ext cx="105480" cy="26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6680A9F-802E-45FB-D712-0C99651BA89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16640" y="5588600"/>
                  <a:ext cx="123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2C1BBC8-4137-945E-522E-F638F85E3ED3}"/>
                    </a:ext>
                  </a:extLst>
                </p14:cNvPr>
                <p14:cNvContentPartPr/>
                <p14:nvPr/>
              </p14:nvContentPartPr>
              <p14:xfrm>
                <a:off x="4632840" y="5659520"/>
                <a:ext cx="115920" cy="30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2C1BBC8-4137-945E-522E-F638F85E3ED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23840" y="5650880"/>
                  <a:ext cx="13356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0425F30-511E-D23B-4D9D-4358AEE70F53}"/>
              </a:ext>
            </a:extLst>
          </p:cNvPr>
          <p:cNvGrpSpPr/>
          <p:nvPr/>
        </p:nvGrpSpPr>
        <p:grpSpPr>
          <a:xfrm>
            <a:off x="6193440" y="5510840"/>
            <a:ext cx="660240" cy="679320"/>
            <a:chOff x="6193440" y="5510840"/>
            <a:chExt cx="660240" cy="67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84EFCD2-1D92-6DC1-3D33-11BE3C30D4E4}"/>
                    </a:ext>
                  </a:extLst>
                </p14:cNvPr>
                <p14:cNvContentPartPr/>
                <p14:nvPr/>
              </p14:nvContentPartPr>
              <p14:xfrm>
                <a:off x="6193440" y="5603360"/>
                <a:ext cx="122760" cy="109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84EFCD2-1D92-6DC1-3D33-11BE3C30D4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84800" y="5594720"/>
                  <a:ext cx="140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0A2208B-8CDD-103F-5145-88613E2D1973}"/>
                    </a:ext>
                  </a:extLst>
                </p14:cNvPr>
                <p14:cNvContentPartPr/>
                <p14:nvPr/>
              </p14:nvContentPartPr>
              <p14:xfrm>
                <a:off x="6467760" y="5510840"/>
                <a:ext cx="112680" cy="162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0A2208B-8CDD-103F-5145-88613E2D197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458760" y="5502200"/>
                  <a:ext cx="130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23D9E05-F7E8-BD58-8A28-25350670C319}"/>
                    </a:ext>
                  </a:extLst>
                </p14:cNvPr>
                <p14:cNvContentPartPr/>
                <p14:nvPr/>
              </p14:nvContentPartPr>
              <p14:xfrm>
                <a:off x="6351480" y="5765360"/>
                <a:ext cx="284040" cy="28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23D9E05-F7E8-BD58-8A28-25350670C31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42840" y="5756360"/>
                  <a:ext cx="301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EC56C1D-6DD2-4168-80B0-A2FF32D1D8F2}"/>
                    </a:ext>
                  </a:extLst>
                </p14:cNvPr>
                <p14:cNvContentPartPr/>
                <p14:nvPr/>
              </p14:nvContentPartPr>
              <p14:xfrm>
                <a:off x="6365520" y="5848160"/>
                <a:ext cx="227520" cy="268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EC56C1D-6DD2-4168-80B0-A2FF32D1D8F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56520" y="5839160"/>
                  <a:ext cx="2451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3F0A029-FCBD-0C6B-BE00-460367C9166F}"/>
                    </a:ext>
                  </a:extLst>
                </p14:cNvPr>
                <p14:cNvContentPartPr/>
                <p14:nvPr/>
              </p14:nvContentPartPr>
              <p14:xfrm>
                <a:off x="6504480" y="5948600"/>
                <a:ext cx="92880" cy="198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3F0A029-FCBD-0C6B-BE00-460367C9166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95840" y="5939960"/>
                  <a:ext cx="110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5AA5E5E-2E63-F5EB-4248-2AD3842DC42C}"/>
                    </a:ext>
                  </a:extLst>
                </p14:cNvPr>
                <p14:cNvContentPartPr/>
                <p14:nvPr/>
              </p14:nvContentPartPr>
              <p14:xfrm>
                <a:off x="6646320" y="5538200"/>
                <a:ext cx="207360" cy="651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5AA5E5E-2E63-F5EB-4248-2AD3842DC42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37320" y="5529560"/>
                  <a:ext cx="225000" cy="66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28D7CD2-2A04-46FF-3986-C1B7EF18D891}"/>
              </a:ext>
            </a:extLst>
          </p:cNvPr>
          <p:cNvGrpSpPr/>
          <p:nvPr/>
        </p:nvGrpSpPr>
        <p:grpSpPr>
          <a:xfrm>
            <a:off x="4921200" y="5441720"/>
            <a:ext cx="1116720" cy="909360"/>
            <a:chOff x="4921200" y="5441720"/>
            <a:chExt cx="1116720" cy="90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0087EFA-0931-F019-271B-9F16993EF636}"/>
                    </a:ext>
                  </a:extLst>
                </p14:cNvPr>
                <p14:cNvContentPartPr/>
                <p14:nvPr/>
              </p14:nvContentPartPr>
              <p14:xfrm>
                <a:off x="4994280" y="5498600"/>
                <a:ext cx="131760" cy="1605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0087EFA-0931-F019-271B-9F16993EF63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85280" y="5489600"/>
                  <a:ext cx="149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0285149-4ADD-D4E1-E4E7-0A4B87103E5D}"/>
                    </a:ext>
                  </a:extLst>
                </p14:cNvPr>
                <p14:cNvContentPartPr/>
                <p14:nvPr/>
              </p14:nvContentPartPr>
              <p14:xfrm>
                <a:off x="4921200" y="5750600"/>
                <a:ext cx="274320" cy="13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0285149-4ADD-D4E1-E4E7-0A4B87103E5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12200" y="5741600"/>
                  <a:ext cx="291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C8E00D2-39B7-72C1-FD9E-67BFF863BC11}"/>
                    </a:ext>
                  </a:extLst>
                </p14:cNvPr>
                <p14:cNvContentPartPr/>
                <p14:nvPr/>
              </p14:nvContentPartPr>
              <p14:xfrm>
                <a:off x="4938480" y="5815760"/>
                <a:ext cx="74160" cy="178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C8E00D2-39B7-72C1-FD9E-67BFF863BC1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29840" y="5807120"/>
                  <a:ext cx="91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B2F42EF-339A-DC20-2BD3-24A787E57ED2}"/>
                    </a:ext>
                  </a:extLst>
                </p14:cNvPr>
                <p14:cNvContentPartPr/>
                <p14:nvPr/>
              </p14:nvContentPartPr>
              <p14:xfrm>
                <a:off x="4965120" y="5802080"/>
                <a:ext cx="88920" cy="175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B2F42EF-339A-DC20-2BD3-24A787E57ED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956120" y="5793080"/>
                  <a:ext cx="106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967861C-DE36-73EE-5A9E-E95330B1EB22}"/>
                    </a:ext>
                  </a:extLst>
                </p14:cNvPr>
                <p14:cNvContentPartPr/>
                <p14:nvPr/>
              </p14:nvContentPartPr>
              <p14:xfrm>
                <a:off x="5123160" y="5838080"/>
                <a:ext cx="112320" cy="132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967861C-DE36-73EE-5A9E-E95330B1EB2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14160" y="5829080"/>
                  <a:ext cx="129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7C37134-F0A0-C6FE-09F4-14CB9F6F06AA}"/>
                    </a:ext>
                  </a:extLst>
                </p14:cNvPr>
                <p14:cNvContentPartPr/>
                <p14:nvPr/>
              </p14:nvContentPartPr>
              <p14:xfrm>
                <a:off x="5367600" y="5642600"/>
                <a:ext cx="140040" cy="23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7C37134-F0A0-C6FE-09F4-14CB9F6F06A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358960" y="5633600"/>
                  <a:ext cx="157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8D06CE9-7D8C-D4A2-E71E-D799B3D01856}"/>
                    </a:ext>
                  </a:extLst>
                </p14:cNvPr>
                <p14:cNvContentPartPr/>
                <p14:nvPr/>
              </p14:nvContentPartPr>
              <p14:xfrm>
                <a:off x="5370480" y="5694080"/>
                <a:ext cx="143280" cy="33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8D06CE9-7D8C-D4A2-E71E-D799B3D0185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61480" y="5685440"/>
                  <a:ext cx="160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4A16634-8F8E-4659-7146-25DD14D88D0A}"/>
                    </a:ext>
                  </a:extLst>
                </p14:cNvPr>
                <p14:cNvContentPartPr/>
                <p14:nvPr/>
              </p14:nvContentPartPr>
              <p14:xfrm>
                <a:off x="5406120" y="5614160"/>
                <a:ext cx="161640" cy="264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4A16634-8F8E-4659-7146-25DD14D88D0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97120" y="5605520"/>
                  <a:ext cx="1792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F87CF3F-9CAB-BBD3-7FDC-C2B14944144F}"/>
                    </a:ext>
                  </a:extLst>
                </p14:cNvPr>
                <p14:cNvContentPartPr/>
                <p14:nvPr/>
              </p14:nvContentPartPr>
              <p14:xfrm>
                <a:off x="5739840" y="5520560"/>
                <a:ext cx="81000" cy="229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F87CF3F-9CAB-BBD3-7FDC-C2B14944144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31200" y="5511560"/>
                  <a:ext cx="986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6A24963-09DC-76F9-9453-AF78DCA280AD}"/>
                    </a:ext>
                  </a:extLst>
                </p14:cNvPr>
                <p14:cNvContentPartPr/>
                <p14:nvPr/>
              </p14:nvContentPartPr>
              <p14:xfrm>
                <a:off x="5751720" y="5504000"/>
                <a:ext cx="130680" cy="227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6A24963-09DC-76F9-9453-AF78DCA280A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42720" y="5495000"/>
                  <a:ext cx="148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A9A2D0F-55A1-508A-6601-F6040A6C6145}"/>
                    </a:ext>
                  </a:extLst>
                </p14:cNvPr>
                <p14:cNvContentPartPr/>
                <p14:nvPr/>
              </p14:nvContentPartPr>
              <p14:xfrm>
                <a:off x="5926320" y="5513360"/>
                <a:ext cx="111600" cy="195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A9A2D0F-55A1-508A-6601-F6040A6C614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917320" y="5504360"/>
                  <a:ext cx="1292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36D75C8-9895-2CD0-D07B-E70395A4563F}"/>
                    </a:ext>
                  </a:extLst>
                </p14:cNvPr>
                <p14:cNvContentPartPr/>
                <p14:nvPr/>
              </p14:nvContentPartPr>
              <p14:xfrm>
                <a:off x="5580360" y="5441720"/>
                <a:ext cx="232920" cy="909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36D75C8-9895-2CD0-D07B-E70395A4563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71720" y="5432720"/>
                  <a:ext cx="250560" cy="9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2BAA6BBD-4F48-45BF-65BB-B9FE28ACD0B8}"/>
                  </a:ext>
                </a:extLst>
              </p14:cNvPr>
              <p14:cNvContentPartPr/>
              <p14:nvPr/>
            </p14:nvContentPartPr>
            <p14:xfrm>
              <a:off x="7045920" y="4399160"/>
              <a:ext cx="145440" cy="23436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2BAA6BBD-4F48-45BF-65BB-B9FE28ACD0B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036920" y="4390520"/>
                <a:ext cx="163080" cy="23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ACB79886-4390-BD91-2F80-7D76A016344F}"/>
                  </a:ext>
                </a:extLst>
              </p14:cNvPr>
              <p14:cNvContentPartPr/>
              <p14:nvPr/>
            </p14:nvContentPartPr>
            <p14:xfrm>
              <a:off x="7467840" y="4327520"/>
              <a:ext cx="77040" cy="2934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ACB79886-4390-BD91-2F80-7D76A016344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459200" y="4318520"/>
                <a:ext cx="9468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5E53E28A-29FF-1A90-8ED5-3F3A39CB471C}"/>
                  </a:ext>
                </a:extLst>
              </p14:cNvPr>
              <p14:cNvContentPartPr/>
              <p14:nvPr/>
            </p14:nvContentPartPr>
            <p14:xfrm>
              <a:off x="7430760" y="4415720"/>
              <a:ext cx="164880" cy="745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5E53E28A-29FF-1A90-8ED5-3F3A39CB471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22120" y="4406720"/>
                <a:ext cx="1825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7499E9E-832A-073A-8430-43AD43EA63DD}"/>
                  </a:ext>
                </a:extLst>
              </p14:cNvPr>
              <p14:cNvContentPartPr/>
              <p14:nvPr/>
            </p14:nvContentPartPr>
            <p14:xfrm>
              <a:off x="7585200" y="4422920"/>
              <a:ext cx="74160" cy="1468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7499E9E-832A-073A-8430-43AD43EA63D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576200" y="4414280"/>
                <a:ext cx="918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9375B6F8-328C-0439-7237-8ACE26A184E6}"/>
                  </a:ext>
                </a:extLst>
              </p14:cNvPr>
              <p14:cNvContentPartPr/>
              <p14:nvPr/>
            </p14:nvContentPartPr>
            <p14:xfrm>
              <a:off x="7697160" y="4395200"/>
              <a:ext cx="115560" cy="1648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9375B6F8-328C-0439-7237-8ACE26A184E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688160" y="4386560"/>
                <a:ext cx="1332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592342FC-237A-2AB9-B450-DEE5FDB60096}"/>
                  </a:ext>
                </a:extLst>
              </p14:cNvPr>
              <p14:cNvContentPartPr/>
              <p14:nvPr/>
            </p14:nvContentPartPr>
            <p14:xfrm>
              <a:off x="7853760" y="4358480"/>
              <a:ext cx="81720" cy="201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592342FC-237A-2AB9-B450-DEE5FDB6009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845120" y="4349840"/>
                <a:ext cx="993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C8C12E43-4118-E3FA-E970-0F20895489A3}"/>
                  </a:ext>
                </a:extLst>
              </p14:cNvPr>
              <p14:cNvContentPartPr/>
              <p14:nvPr/>
            </p14:nvContentPartPr>
            <p14:xfrm>
              <a:off x="7988040" y="4377560"/>
              <a:ext cx="82080" cy="1663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C8C12E43-4118-E3FA-E970-0F20895489A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979400" y="4368920"/>
                <a:ext cx="997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4D9C6750-6CCF-46EB-9BF7-2022CE2BCF84}"/>
                  </a:ext>
                </a:extLst>
              </p14:cNvPr>
              <p14:cNvContentPartPr/>
              <p14:nvPr/>
            </p14:nvContentPartPr>
            <p14:xfrm>
              <a:off x="8102880" y="4256600"/>
              <a:ext cx="51480" cy="1144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4D9C6750-6CCF-46EB-9BF7-2022CE2BCF84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093880" y="4247600"/>
                <a:ext cx="6912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CC75D17-334B-7ED7-8119-84D0E657FD5F}"/>
              </a:ext>
            </a:extLst>
          </p:cNvPr>
          <p:cNvGrpSpPr/>
          <p:nvPr/>
        </p:nvGrpSpPr>
        <p:grpSpPr>
          <a:xfrm>
            <a:off x="8314560" y="4282520"/>
            <a:ext cx="1004760" cy="676800"/>
            <a:chOff x="8314560" y="4282520"/>
            <a:chExt cx="100476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88ADC75-7109-704C-B19C-F1052D8A7C24}"/>
                    </a:ext>
                  </a:extLst>
                </p14:cNvPr>
                <p14:cNvContentPartPr/>
                <p14:nvPr/>
              </p14:nvContentPartPr>
              <p14:xfrm>
                <a:off x="8314560" y="4397360"/>
                <a:ext cx="142560" cy="110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88ADC75-7109-704C-B19C-F1052D8A7C2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05560" y="4388720"/>
                  <a:ext cx="160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E0C0F13-BFE6-FEF3-9151-1C1A1DA1D9EA}"/>
                    </a:ext>
                  </a:extLst>
                </p14:cNvPr>
                <p14:cNvContentPartPr/>
                <p14:nvPr/>
              </p14:nvContentPartPr>
              <p14:xfrm>
                <a:off x="8627400" y="4282520"/>
                <a:ext cx="158760" cy="195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E0C0F13-BFE6-FEF3-9151-1C1A1DA1D9E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618760" y="4273880"/>
                  <a:ext cx="176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91F3D16-3400-2678-EB93-7953318946F3}"/>
                    </a:ext>
                  </a:extLst>
                </p14:cNvPr>
                <p14:cNvContentPartPr/>
                <p14:nvPr/>
              </p14:nvContentPartPr>
              <p14:xfrm>
                <a:off x="8536320" y="4538120"/>
                <a:ext cx="560160" cy="47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91F3D16-3400-2678-EB93-7953318946F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27680" y="4529480"/>
                  <a:ext cx="577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7CA8388-D4B8-8A5F-7639-561750B003FC}"/>
                    </a:ext>
                  </a:extLst>
                </p14:cNvPr>
                <p14:cNvContentPartPr/>
                <p14:nvPr/>
              </p14:nvContentPartPr>
              <p14:xfrm>
                <a:off x="8459640" y="4702280"/>
                <a:ext cx="118440" cy="257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7CA8388-D4B8-8A5F-7639-561750B003F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50640" y="4693640"/>
                  <a:ext cx="1360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275BBCF-8137-8BB7-C241-71289B538588}"/>
                    </a:ext>
                  </a:extLst>
                </p14:cNvPr>
                <p14:cNvContentPartPr/>
                <p14:nvPr/>
              </p14:nvContentPartPr>
              <p14:xfrm>
                <a:off x="8634240" y="4774280"/>
                <a:ext cx="75960" cy="147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275BBCF-8137-8BB7-C241-71289B53858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625240" y="4765280"/>
                  <a:ext cx="93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ACC66D3-A08A-8656-E523-C3E4FD7E2D2D}"/>
                    </a:ext>
                  </a:extLst>
                </p14:cNvPr>
                <p14:cNvContentPartPr/>
                <p14:nvPr/>
              </p14:nvContentPartPr>
              <p14:xfrm>
                <a:off x="8819640" y="4828640"/>
                <a:ext cx="117360" cy="26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ACC66D3-A08A-8656-E523-C3E4FD7E2D2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11000" y="4819640"/>
                  <a:ext cx="135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28A5405-7494-4AD3-3538-17D0732DA69C}"/>
                    </a:ext>
                  </a:extLst>
                </p14:cNvPr>
                <p14:cNvContentPartPr/>
                <p14:nvPr/>
              </p14:nvContentPartPr>
              <p14:xfrm>
                <a:off x="8857440" y="4723880"/>
                <a:ext cx="209160" cy="208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28A5405-7494-4AD3-3538-17D0732DA69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48440" y="4714880"/>
                  <a:ext cx="226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2B45E9A-C077-FBE2-2169-A39AE58424C8}"/>
                    </a:ext>
                  </a:extLst>
                </p14:cNvPr>
                <p14:cNvContentPartPr/>
                <p14:nvPr/>
              </p14:nvContentPartPr>
              <p14:xfrm>
                <a:off x="9040680" y="4723880"/>
                <a:ext cx="73800" cy="205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2B45E9A-C077-FBE2-2169-A39AE58424C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032040" y="4714880"/>
                  <a:ext cx="91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C96828B-867C-6A3D-A2C0-29EF302E5C9A}"/>
                    </a:ext>
                  </a:extLst>
                </p14:cNvPr>
                <p14:cNvContentPartPr/>
                <p14:nvPr/>
              </p14:nvContentPartPr>
              <p14:xfrm>
                <a:off x="9197280" y="4768160"/>
                <a:ext cx="122040" cy="145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C96828B-867C-6A3D-A2C0-29EF302E5C9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88280" y="4759520"/>
                  <a:ext cx="13968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3E877D1-1D37-1B5E-38C2-0826CC6E9CC8}"/>
              </a:ext>
            </a:extLst>
          </p:cNvPr>
          <p:cNvGrpSpPr/>
          <p:nvPr/>
        </p:nvGrpSpPr>
        <p:grpSpPr>
          <a:xfrm>
            <a:off x="1024560" y="3977240"/>
            <a:ext cx="1778400" cy="1906560"/>
            <a:chOff x="1024560" y="3977240"/>
            <a:chExt cx="1778400" cy="19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4DA3630-E2EC-C5CC-0FC0-E9BB51D80BC5}"/>
                    </a:ext>
                  </a:extLst>
                </p14:cNvPr>
                <p14:cNvContentPartPr/>
                <p14:nvPr/>
              </p14:nvContentPartPr>
              <p14:xfrm>
                <a:off x="2605320" y="4039880"/>
                <a:ext cx="33120" cy="1556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4DA3630-E2EC-C5CC-0FC0-E9BB51D80BC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96320" y="4031240"/>
                  <a:ext cx="50760" cy="15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F19686F-A97A-330F-B1FE-D9EBCA3D0AB5}"/>
                    </a:ext>
                  </a:extLst>
                </p14:cNvPr>
                <p14:cNvContentPartPr/>
                <p14:nvPr/>
              </p14:nvContentPartPr>
              <p14:xfrm>
                <a:off x="1106280" y="4039520"/>
                <a:ext cx="1555920" cy="1516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F19686F-A97A-330F-B1FE-D9EBCA3D0AB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97640" y="4030520"/>
                  <a:ext cx="1573560" cy="15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3518E9E-19DE-D3B8-9E7F-F737D3EAA90F}"/>
                    </a:ext>
                  </a:extLst>
                </p14:cNvPr>
                <p14:cNvContentPartPr/>
                <p14:nvPr/>
              </p14:nvContentPartPr>
              <p14:xfrm>
                <a:off x="1132560" y="5512640"/>
                <a:ext cx="1471320" cy="66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3518E9E-19DE-D3B8-9E7F-F737D3EAA90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23920" y="5504000"/>
                  <a:ext cx="1488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B04CD4D-3322-90D1-A9A2-B6D451869177}"/>
                    </a:ext>
                  </a:extLst>
                </p14:cNvPr>
                <p14:cNvContentPartPr/>
                <p14:nvPr/>
              </p14:nvContentPartPr>
              <p14:xfrm>
                <a:off x="1303200" y="5334440"/>
                <a:ext cx="55800" cy="205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B04CD4D-3322-90D1-A9A2-B6D45186917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94560" y="5325440"/>
                  <a:ext cx="73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DA2E772-3EF3-F23B-B963-DA1DB8753696}"/>
                    </a:ext>
                  </a:extLst>
                </p14:cNvPr>
                <p14:cNvContentPartPr/>
                <p14:nvPr/>
              </p14:nvContentPartPr>
              <p14:xfrm>
                <a:off x="1421280" y="5323280"/>
                <a:ext cx="76320" cy="135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DA2E772-3EF3-F23B-B963-DA1DB875369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412280" y="5314640"/>
                  <a:ext cx="93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B1930D4-EE20-D756-DFF9-5FE7087D514B}"/>
                    </a:ext>
                  </a:extLst>
                </p14:cNvPr>
                <p14:cNvContentPartPr/>
                <p14:nvPr/>
              </p14:nvContentPartPr>
              <p14:xfrm>
                <a:off x="1546920" y="5308520"/>
                <a:ext cx="58320" cy="122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B1930D4-EE20-D756-DFF9-5FE7087D514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538280" y="5299880"/>
                  <a:ext cx="75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656F2B2-7A6E-99B8-D5E6-9BEFB6A0DAB0}"/>
                    </a:ext>
                  </a:extLst>
                </p14:cNvPr>
                <p14:cNvContentPartPr/>
                <p14:nvPr/>
              </p14:nvContentPartPr>
              <p14:xfrm>
                <a:off x="1630440" y="5226800"/>
                <a:ext cx="50760" cy="74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656F2B2-7A6E-99B8-D5E6-9BEFB6A0DAB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21800" y="5218160"/>
                  <a:ext cx="68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1AF4A52-1E43-7048-1F8A-9F2D3891A8AF}"/>
                    </a:ext>
                  </a:extLst>
                </p14:cNvPr>
                <p14:cNvContentPartPr/>
                <p14:nvPr/>
              </p14:nvContentPartPr>
              <p14:xfrm>
                <a:off x="1899000" y="4094240"/>
                <a:ext cx="771480" cy="1407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1AF4A52-1E43-7048-1F8A-9F2D3891A8A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90000" y="4085600"/>
                  <a:ext cx="789120" cy="14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FA2763C-E559-049C-5286-362735614FE8}"/>
                    </a:ext>
                  </a:extLst>
                </p14:cNvPr>
                <p14:cNvContentPartPr/>
                <p14:nvPr/>
              </p14:nvContentPartPr>
              <p14:xfrm>
                <a:off x="2059560" y="5252720"/>
                <a:ext cx="66240" cy="236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FA2763C-E559-049C-5286-362735614FE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050560" y="5243720"/>
                  <a:ext cx="83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8C57348-E2FD-C4BC-C642-4832F3DA531B}"/>
                    </a:ext>
                  </a:extLst>
                </p14:cNvPr>
                <p14:cNvContentPartPr/>
                <p14:nvPr/>
              </p14:nvContentPartPr>
              <p14:xfrm>
                <a:off x="2205720" y="5175320"/>
                <a:ext cx="52920" cy="186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8C57348-E2FD-C4BC-C642-4832F3DA531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97080" y="5166320"/>
                  <a:ext cx="70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D833112-514B-E6AA-4BF1-30D66EA0C5E3}"/>
                    </a:ext>
                  </a:extLst>
                </p14:cNvPr>
                <p14:cNvContentPartPr/>
                <p14:nvPr/>
              </p14:nvContentPartPr>
              <p14:xfrm>
                <a:off x="2290320" y="5211320"/>
                <a:ext cx="58680" cy="143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D833112-514B-E6AA-4BF1-30D66EA0C5E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281320" y="5202680"/>
                  <a:ext cx="76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524D70D-6479-FD95-EE38-9720D3DA2F2A}"/>
                    </a:ext>
                  </a:extLst>
                </p14:cNvPr>
                <p14:cNvContentPartPr/>
                <p14:nvPr/>
              </p14:nvContentPartPr>
              <p14:xfrm>
                <a:off x="2357280" y="5079920"/>
                <a:ext cx="63720" cy="91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524D70D-6479-FD95-EE38-9720D3DA2F2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48280" y="5070920"/>
                  <a:ext cx="81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B269B58-6903-B78F-F322-5728DC3CB1E9}"/>
                    </a:ext>
                  </a:extLst>
                </p14:cNvPr>
                <p14:cNvContentPartPr/>
                <p14:nvPr/>
              </p14:nvContentPartPr>
              <p14:xfrm>
                <a:off x="2717280" y="3977240"/>
                <a:ext cx="71640" cy="193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B269B58-6903-B78F-F322-5728DC3CB1E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08640" y="3968600"/>
                  <a:ext cx="89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B7C363E-49E9-44DA-F640-C235C4CD211A}"/>
                    </a:ext>
                  </a:extLst>
                </p14:cNvPr>
                <p14:cNvContentPartPr/>
                <p14:nvPr/>
              </p14:nvContentPartPr>
              <p14:xfrm>
                <a:off x="2744640" y="3978320"/>
                <a:ext cx="58320" cy="176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B7C363E-49E9-44DA-F640-C235C4CD211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735640" y="3969320"/>
                  <a:ext cx="75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5693BCA-0F46-F69B-F571-E1B15985F58A}"/>
                    </a:ext>
                  </a:extLst>
                </p14:cNvPr>
                <p14:cNvContentPartPr/>
                <p14:nvPr/>
              </p14:nvContentPartPr>
              <p14:xfrm>
                <a:off x="2689920" y="5571320"/>
                <a:ext cx="49320" cy="173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5693BCA-0F46-F69B-F571-E1B15985F58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81280" y="5562680"/>
                  <a:ext cx="66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F07F4D4-B461-EC8B-8D75-64BE43576623}"/>
                    </a:ext>
                  </a:extLst>
                </p14:cNvPr>
                <p14:cNvContentPartPr/>
                <p14:nvPr/>
              </p14:nvContentPartPr>
              <p14:xfrm>
                <a:off x="2687760" y="5543960"/>
                <a:ext cx="103680" cy="228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F07F4D4-B461-EC8B-8D75-64BE4357662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678760" y="5534960"/>
                  <a:ext cx="1213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55639B7-F6CD-5157-1280-68626424A6C1}"/>
                    </a:ext>
                  </a:extLst>
                </p14:cNvPr>
                <p14:cNvContentPartPr/>
                <p14:nvPr/>
              </p14:nvContentPartPr>
              <p14:xfrm>
                <a:off x="1829160" y="5663840"/>
                <a:ext cx="99000" cy="131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55639B7-F6CD-5157-1280-68626424A6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820520" y="5654840"/>
                  <a:ext cx="116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5E68DFD-F532-DF28-C06B-312F51AD1911}"/>
                    </a:ext>
                  </a:extLst>
                </p14:cNvPr>
                <p14:cNvContentPartPr/>
                <p14:nvPr/>
              </p14:nvContentPartPr>
              <p14:xfrm>
                <a:off x="1055880" y="5676080"/>
                <a:ext cx="60480" cy="198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5E68DFD-F532-DF28-C06B-312F51AD191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7240" y="5667080"/>
                  <a:ext cx="78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AFCFAB6-C3DB-DC52-7A5F-B64E029B3256}"/>
                    </a:ext>
                  </a:extLst>
                </p14:cNvPr>
                <p14:cNvContentPartPr/>
                <p14:nvPr/>
              </p14:nvContentPartPr>
              <p14:xfrm>
                <a:off x="1024560" y="5670320"/>
                <a:ext cx="153000" cy="201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AFCFAB6-C3DB-DC52-7A5F-B64E029B325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5920" y="5661320"/>
                  <a:ext cx="1706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B2BBB33-2BE5-516B-0B92-0E6BA7A154FB}"/>
                    </a:ext>
                  </a:extLst>
                </p14:cNvPr>
                <p14:cNvContentPartPr/>
                <p14:nvPr/>
              </p14:nvContentPartPr>
              <p14:xfrm>
                <a:off x="2468520" y="5385920"/>
                <a:ext cx="135720" cy="173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B2BBB33-2BE5-516B-0B92-0E6BA7A154F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59520" y="5376920"/>
                  <a:ext cx="153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BCDDDFA-718F-36EE-9847-E3DCCC953D6B}"/>
                    </a:ext>
                  </a:extLst>
                </p14:cNvPr>
                <p14:cNvContentPartPr/>
                <p14:nvPr/>
              </p14:nvContentPartPr>
              <p14:xfrm>
                <a:off x="2034720" y="5854640"/>
                <a:ext cx="562680" cy="29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BCDDDFA-718F-36EE-9847-E3DCCC953D6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25720" y="5846000"/>
                  <a:ext cx="5803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3CAD9B0-317D-99C6-C597-1728DCABFC2F}"/>
              </a:ext>
            </a:extLst>
          </p:cNvPr>
          <p:cNvGrpSpPr/>
          <p:nvPr/>
        </p:nvGrpSpPr>
        <p:grpSpPr>
          <a:xfrm>
            <a:off x="7478280" y="5214560"/>
            <a:ext cx="311400" cy="641160"/>
            <a:chOff x="7478280" y="5214560"/>
            <a:chExt cx="311400" cy="64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7302AC8-B8E8-348D-0D3D-C1099D4328F3}"/>
                    </a:ext>
                  </a:extLst>
                </p14:cNvPr>
                <p14:cNvContentPartPr/>
                <p14:nvPr/>
              </p14:nvContentPartPr>
              <p14:xfrm>
                <a:off x="7670160" y="5214560"/>
                <a:ext cx="73800" cy="219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7302AC8-B8E8-348D-0D3D-C1099D4328F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61160" y="5205560"/>
                  <a:ext cx="91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2861051-5F8E-4F63-0961-3CCB9BD2E983}"/>
                    </a:ext>
                  </a:extLst>
                </p14:cNvPr>
                <p14:cNvContentPartPr/>
                <p14:nvPr/>
              </p14:nvContentPartPr>
              <p14:xfrm>
                <a:off x="7522920" y="5487080"/>
                <a:ext cx="266760" cy="28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2861051-5F8E-4F63-0961-3CCB9BD2E98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513920" y="5478080"/>
                  <a:ext cx="284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C254B4C-D59C-AF42-8CA4-79C334FF8659}"/>
                    </a:ext>
                  </a:extLst>
                </p14:cNvPr>
                <p14:cNvContentPartPr/>
                <p14:nvPr/>
              </p14:nvContentPartPr>
              <p14:xfrm>
                <a:off x="7478280" y="5584640"/>
                <a:ext cx="231840" cy="266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C254B4C-D59C-AF42-8CA4-79C334FF865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469640" y="5576000"/>
                  <a:ext cx="249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17BA226-74AD-229C-1604-7D07884480BC}"/>
                    </a:ext>
                  </a:extLst>
                </p14:cNvPr>
                <p14:cNvContentPartPr/>
                <p14:nvPr/>
              </p14:nvContentPartPr>
              <p14:xfrm>
                <a:off x="7611120" y="5688680"/>
                <a:ext cx="99000" cy="167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17BA226-74AD-229C-1604-7D07884480B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02120" y="5679680"/>
                  <a:ext cx="11664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BC448EA-6F09-F790-EB23-6BE4B7DA8838}"/>
                  </a:ext>
                </a:extLst>
              </p14:cNvPr>
              <p14:cNvContentPartPr/>
              <p14:nvPr/>
            </p14:nvContentPartPr>
            <p14:xfrm>
              <a:off x="8047800" y="5462960"/>
              <a:ext cx="118440" cy="874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BC448EA-6F09-F790-EB23-6BE4B7DA8838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8038800" y="5454320"/>
                <a:ext cx="1360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EFA3B27E-591E-32CB-9EA5-09E47113EEFB}"/>
                  </a:ext>
                </a:extLst>
              </p14:cNvPr>
              <p14:cNvContentPartPr/>
              <p14:nvPr/>
            </p14:nvContentPartPr>
            <p14:xfrm>
              <a:off x="8547840" y="5318960"/>
              <a:ext cx="174240" cy="1846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EFA3B27E-591E-32CB-9EA5-09E47113EEF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538840" y="5309960"/>
                <a:ext cx="1918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4EEF42D1-4E87-7061-5B7D-EF241A813AB2}"/>
                  </a:ext>
                </a:extLst>
              </p14:cNvPr>
              <p14:cNvContentPartPr/>
              <p14:nvPr/>
            </p14:nvContentPartPr>
            <p14:xfrm>
              <a:off x="8389440" y="5556560"/>
              <a:ext cx="940680" cy="327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4EEF42D1-4E87-7061-5B7D-EF241A813AB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380800" y="5547560"/>
                <a:ext cx="9583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E11A82C-7393-5302-BB69-AF5285D5657D}"/>
                  </a:ext>
                </a:extLst>
              </p14:cNvPr>
              <p14:cNvContentPartPr/>
              <p14:nvPr/>
            </p14:nvContentPartPr>
            <p14:xfrm>
              <a:off x="8357040" y="5804960"/>
              <a:ext cx="112320" cy="22608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E11A82C-7393-5302-BB69-AF5285D5657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348040" y="5795960"/>
                <a:ext cx="12996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652A5864-AFA2-60EF-5698-64040123D019}"/>
                  </a:ext>
                </a:extLst>
              </p14:cNvPr>
              <p14:cNvContentPartPr/>
              <p14:nvPr/>
            </p14:nvContentPartPr>
            <p14:xfrm>
              <a:off x="8544600" y="5836640"/>
              <a:ext cx="84960" cy="1634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652A5864-AFA2-60EF-5698-64040123D01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8535960" y="5827640"/>
                <a:ext cx="1026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BA5EC5DD-8B20-A14A-94F2-150B52903BE0}"/>
                  </a:ext>
                </a:extLst>
              </p14:cNvPr>
              <p14:cNvContentPartPr/>
              <p14:nvPr/>
            </p14:nvContentPartPr>
            <p14:xfrm>
              <a:off x="8762760" y="5829800"/>
              <a:ext cx="138600" cy="2102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BA5EC5DD-8B20-A14A-94F2-150B52903BE0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754120" y="5820800"/>
                <a:ext cx="1562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711BB33F-F38D-8A18-82DF-514615103A01}"/>
                  </a:ext>
                </a:extLst>
              </p14:cNvPr>
              <p14:cNvContentPartPr/>
              <p14:nvPr/>
            </p14:nvContentPartPr>
            <p14:xfrm>
              <a:off x="9096480" y="5754560"/>
              <a:ext cx="110160" cy="1746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711BB33F-F38D-8A18-82DF-514615103A01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9087840" y="5745920"/>
                <a:ext cx="1278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4A574143-C306-7B1C-6C9C-5DE751ED0108}"/>
                  </a:ext>
                </a:extLst>
              </p14:cNvPr>
              <p14:cNvContentPartPr/>
              <p14:nvPr/>
            </p14:nvContentPartPr>
            <p14:xfrm>
              <a:off x="9018360" y="5969840"/>
              <a:ext cx="291960" cy="252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4A574143-C306-7B1C-6C9C-5DE751ED0108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009360" y="5961200"/>
                <a:ext cx="3096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DD51E6F5-3C12-EA4F-4AAD-221F078E8CBD}"/>
                  </a:ext>
                </a:extLst>
              </p14:cNvPr>
              <p14:cNvContentPartPr/>
              <p14:nvPr/>
            </p14:nvContentPartPr>
            <p14:xfrm>
              <a:off x="8973000" y="6042560"/>
              <a:ext cx="280440" cy="2894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DD51E6F5-3C12-EA4F-4AAD-221F078E8CBD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964360" y="6033920"/>
                <a:ext cx="29808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75D7CFB-4E63-5658-1DBA-0FDE1B7A52B3}"/>
                  </a:ext>
                </a:extLst>
              </p14:cNvPr>
              <p14:cNvContentPartPr/>
              <p14:nvPr/>
            </p14:nvContentPartPr>
            <p14:xfrm>
              <a:off x="9140760" y="6130760"/>
              <a:ext cx="136800" cy="1864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75D7CFB-4E63-5658-1DBA-0FDE1B7A52B3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9132120" y="6121760"/>
                <a:ext cx="1544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7EE4C422-9592-2B0D-19F3-8E55BC4F715E}"/>
                  </a:ext>
                </a:extLst>
              </p14:cNvPr>
              <p14:cNvContentPartPr/>
              <p14:nvPr/>
            </p14:nvContentPartPr>
            <p14:xfrm>
              <a:off x="646560" y="3348680"/>
              <a:ext cx="539640" cy="3906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7EE4C422-9592-2B0D-19F3-8E55BC4F715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37560" y="3340040"/>
                <a:ext cx="557280" cy="40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685FDDFA-BEBF-03F1-75DB-7EA79BA95479}"/>
              </a:ext>
            </a:extLst>
          </p:cNvPr>
          <p:cNvGrpSpPr/>
          <p:nvPr/>
        </p:nvGrpSpPr>
        <p:grpSpPr>
          <a:xfrm>
            <a:off x="1103400" y="5973080"/>
            <a:ext cx="699840" cy="388080"/>
            <a:chOff x="1103400" y="5973080"/>
            <a:chExt cx="69984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8D82D14-4FFA-E4C4-BA71-57BD9024BDDD}"/>
                    </a:ext>
                  </a:extLst>
                </p14:cNvPr>
                <p14:cNvContentPartPr/>
                <p14:nvPr/>
              </p14:nvContentPartPr>
              <p14:xfrm>
                <a:off x="1103400" y="5973080"/>
                <a:ext cx="70560" cy="1234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8D82D14-4FFA-E4C4-BA71-57BD9024BDD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94760" y="5964440"/>
                  <a:ext cx="88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C134E5F-86EF-5710-4B9D-32F69607CDF7}"/>
                    </a:ext>
                  </a:extLst>
                </p14:cNvPr>
                <p14:cNvContentPartPr/>
                <p14:nvPr/>
              </p14:nvContentPartPr>
              <p14:xfrm>
                <a:off x="1122480" y="5975960"/>
                <a:ext cx="680760" cy="111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C134E5F-86EF-5710-4B9D-32F69607CDF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3840" y="5966960"/>
                  <a:ext cx="698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65DC67F-79A9-1812-7BDB-6D1B7B4CC870}"/>
                    </a:ext>
                  </a:extLst>
                </p14:cNvPr>
                <p14:cNvContentPartPr/>
                <p14:nvPr/>
              </p14:nvContentPartPr>
              <p14:xfrm>
                <a:off x="1356120" y="6159920"/>
                <a:ext cx="96480" cy="176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65DC67F-79A9-1812-7BDB-6D1B7B4CC87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347480" y="6150920"/>
                  <a:ext cx="114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49E481E-84D2-1856-0039-2BE2DA000275}"/>
                    </a:ext>
                  </a:extLst>
                </p14:cNvPr>
                <p14:cNvContentPartPr/>
                <p14:nvPr/>
              </p14:nvContentPartPr>
              <p14:xfrm>
                <a:off x="1494360" y="6206360"/>
                <a:ext cx="63720" cy="1389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49E481E-84D2-1856-0039-2BE2DA00027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485720" y="6197360"/>
                  <a:ext cx="81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1EED06D-786B-6AEA-297A-FD10379E6CA1}"/>
                    </a:ext>
                  </a:extLst>
                </p14:cNvPr>
                <p14:cNvContentPartPr/>
                <p14:nvPr/>
              </p14:nvContentPartPr>
              <p14:xfrm>
                <a:off x="1614960" y="6227600"/>
                <a:ext cx="115560" cy="133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1EED06D-786B-6AEA-297A-FD10379E6CA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606320" y="6218960"/>
                  <a:ext cx="133200" cy="15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7874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DE6FDC-0050-0EFA-079A-C6DC24F66D90}"/>
                  </a:ext>
                </a:extLst>
              </p14:cNvPr>
              <p14:cNvContentPartPr/>
              <p14:nvPr/>
            </p14:nvContentPartPr>
            <p14:xfrm>
              <a:off x="1602720" y="989600"/>
              <a:ext cx="75240" cy="217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7DE6FDC-0050-0EFA-079A-C6DC24F66D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3720" y="980600"/>
                <a:ext cx="928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5AF488-C501-AED3-F834-9333377CC391}"/>
                  </a:ext>
                </a:extLst>
              </p14:cNvPr>
              <p14:cNvContentPartPr/>
              <p14:nvPr/>
            </p14:nvContentPartPr>
            <p14:xfrm>
              <a:off x="1352160" y="1325120"/>
              <a:ext cx="477360" cy="27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5AF488-C501-AED3-F834-9333377CC39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3520" y="1316480"/>
                <a:ext cx="49500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A6A3685-DCF9-C698-43FC-F1ADF5D435C9}"/>
              </a:ext>
            </a:extLst>
          </p:cNvPr>
          <p:cNvGrpSpPr/>
          <p:nvPr/>
        </p:nvGrpSpPr>
        <p:grpSpPr>
          <a:xfrm>
            <a:off x="1375560" y="1485320"/>
            <a:ext cx="294480" cy="388800"/>
            <a:chOff x="1375560" y="1485320"/>
            <a:chExt cx="29448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7C6183D-9B87-3DE0-E861-AEE1CFFA370C}"/>
                    </a:ext>
                  </a:extLst>
                </p14:cNvPr>
                <p14:cNvContentPartPr/>
                <p14:nvPr/>
              </p14:nvContentPartPr>
              <p14:xfrm>
                <a:off x="1375560" y="1485320"/>
                <a:ext cx="294480" cy="330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7C6183D-9B87-3DE0-E861-AEE1CFFA370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66560" y="1476320"/>
                  <a:ext cx="3121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E32FEB-FABD-E04F-6E30-FE3C2744B40D}"/>
                    </a:ext>
                  </a:extLst>
                </p14:cNvPr>
                <p14:cNvContentPartPr/>
                <p14:nvPr/>
              </p14:nvContentPartPr>
              <p14:xfrm>
                <a:off x="1506960" y="1660280"/>
                <a:ext cx="119520" cy="213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E32FEB-FABD-E04F-6E30-FE3C2744B40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98320" y="1651640"/>
                  <a:ext cx="13716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51FD92-452D-8431-31B7-6CEB4AA732A3}"/>
              </a:ext>
            </a:extLst>
          </p:cNvPr>
          <p:cNvGrpSpPr/>
          <p:nvPr/>
        </p:nvGrpSpPr>
        <p:grpSpPr>
          <a:xfrm>
            <a:off x="2061360" y="1266080"/>
            <a:ext cx="166680" cy="111240"/>
            <a:chOff x="2061360" y="1266080"/>
            <a:chExt cx="166680" cy="11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1FEBD6D-ADC9-C42C-B331-9CAE42571EA3}"/>
                    </a:ext>
                  </a:extLst>
                </p14:cNvPr>
                <p14:cNvContentPartPr/>
                <p14:nvPr/>
              </p14:nvContentPartPr>
              <p14:xfrm>
                <a:off x="2061360" y="1266080"/>
                <a:ext cx="122400" cy="26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1FEBD6D-ADC9-C42C-B331-9CAE42571EA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52720" y="1257440"/>
                  <a:ext cx="140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6BBFD84-DC0F-CE47-0BBA-C23CCAF3D8FA}"/>
                    </a:ext>
                  </a:extLst>
                </p14:cNvPr>
                <p14:cNvContentPartPr/>
                <p14:nvPr/>
              </p14:nvContentPartPr>
              <p14:xfrm>
                <a:off x="2097720" y="1349240"/>
                <a:ext cx="130320" cy="28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6BBFD84-DC0F-CE47-0BBA-C23CCAF3D8F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88720" y="1340600"/>
                  <a:ext cx="14796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95060C-1738-5FB2-0037-7EAF106AB832}"/>
              </a:ext>
            </a:extLst>
          </p:cNvPr>
          <p:cNvGrpSpPr/>
          <p:nvPr/>
        </p:nvGrpSpPr>
        <p:grpSpPr>
          <a:xfrm>
            <a:off x="2745000" y="1024880"/>
            <a:ext cx="1236600" cy="322200"/>
            <a:chOff x="2745000" y="1024880"/>
            <a:chExt cx="123660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67D928-EEA7-E957-404A-CB4D2D9509B8}"/>
                    </a:ext>
                  </a:extLst>
                </p14:cNvPr>
                <p14:cNvContentPartPr/>
                <p14:nvPr/>
              </p14:nvContentPartPr>
              <p14:xfrm>
                <a:off x="3047400" y="1024880"/>
                <a:ext cx="169200" cy="192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67D928-EEA7-E957-404A-CB4D2D9509B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38400" y="1016240"/>
                  <a:ext cx="186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EF48876-A374-F3E6-80A6-783F911B6B9E}"/>
                    </a:ext>
                  </a:extLst>
                </p14:cNvPr>
                <p14:cNvContentPartPr/>
                <p14:nvPr/>
              </p14:nvContentPartPr>
              <p14:xfrm>
                <a:off x="2745000" y="1310000"/>
                <a:ext cx="1236600" cy="37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EF48876-A374-F3E6-80A6-783F911B6B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36000" y="1301000"/>
                  <a:ext cx="125424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F95944-25DB-3CC7-8E40-D71B091255B9}"/>
              </a:ext>
            </a:extLst>
          </p:cNvPr>
          <p:cNvGrpSpPr/>
          <p:nvPr/>
        </p:nvGrpSpPr>
        <p:grpSpPr>
          <a:xfrm>
            <a:off x="2809800" y="1518800"/>
            <a:ext cx="984600" cy="342360"/>
            <a:chOff x="2809800" y="1518800"/>
            <a:chExt cx="984600" cy="34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37A4932-C5F4-8FED-D0EA-98ADEF59F56A}"/>
                    </a:ext>
                  </a:extLst>
                </p14:cNvPr>
                <p14:cNvContentPartPr/>
                <p14:nvPr/>
              </p14:nvContentPartPr>
              <p14:xfrm>
                <a:off x="2809800" y="1518800"/>
                <a:ext cx="118440" cy="243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37A4932-C5F4-8FED-D0EA-98ADEF59F56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01160" y="1510160"/>
                  <a:ext cx="136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4E9A0E8-5755-BDD9-DA5A-7998F7EBE31B}"/>
                    </a:ext>
                  </a:extLst>
                </p14:cNvPr>
                <p14:cNvContentPartPr/>
                <p14:nvPr/>
              </p14:nvContentPartPr>
              <p14:xfrm>
                <a:off x="2970360" y="1588280"/>
                <a:ext cx="69480" cy="159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4E9A0E8-5755-BDD9-DA5A-7998F7EBE3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61720" y="1579280"/>
                  <a:ext cx="87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472035B-98DD-D771-6F74-89279727D976}"/>
                    </a:ext>
                  </a:extLst>
                </p14:cNvPr>
                <p14:cNvContentPartPr/>
                <p14:nvPr/>
              </p14:nvContentPartPr>
              <p14:xfrm>
                <a:off x="3178080" y="1654520"/>
                <a:ext cx="159480" cy="27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472035B-98DD-D771-6F74-89279727D9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69080" y="1645520"/>
                  <a:ext cx="177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D0EE24C-E184-934D-6E80-59B59020B7FD}"/>
                    </a:ext>
                  </a:extLst>
                </p14:cNvPr>
                <p14:cNvContentPartPr/>
                <p14:nvPr/>
              </p14:nvContentPartPr>
              <p14:xfrm>
                <a:off x="3213360" y="1604120"/>
                <a:ext cx="71640" cy="192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D0EE24C-E184-934D-6E80-59B59020B7F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04360" y="1595480"/>
                  <a:ext cx="89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8EF711-8B01-1049-B971-6816EF01A0D7}"/>
                    </a:ext>
                  </a:extLst>
                </p14:cNvPr>
                <p14:cNvContentPartPr/>
                <p14:nvPr/>
              </p14:nvContentPartPr>
              <p14:xfrm>
                <a:off x="3545640" y="1571720"/>
                <a:ext cx="133560" cy="174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8EF711-8B01-1049-B971-6816EF01A0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37000" y="1562720"/>
                  <a:ext cx="151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8192CFD-D4A5-2AAB-558F-FAE699DBF2C2}"/>
                    </a:ext>
                  </a:extLst>
                </p14:cNvPr>
                <p14:cNvContentPartPr/>
                <p14:nvPr/>
              </p14:nvContentPartPr>
              <p14:xfrm>
                <a:off x="3348000" y="1833080"/>
                <a:ext cx="446400" cy="28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8192CFD-D4A5-2AAB-558F-FAE699DBF2C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39360" y="1824440"/>
                  <a:ext cx="46404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EB15BA-7E8A-B284-FA06-A399960C1F7D}"/>
              </a:ext>
            </a:extLst>
          </p:cNvPr>
          <p:cNvGrpSpPr/>
          <p:nvPr/>
        </p:nvGrpSpPr>
        <p:grpSpPr>
          <a:xfrm>
            <a:off x="3330360" y="1962320"/>
            <a:ext cx="306000" cy="346680"/>
            <a:chOff x="3330360" y="1962320"/>
            <a:chExt cx="306000" cy="34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67B4657-B693-F09F-C903-E1C59BF2F7A8}"/>
                    </a:ext>
                  </a:extLst>
                </p14:cNvPr>
                <p14:cNvContentPartPr/>
                <p14:nvPr/>
              </p14:nvContentPartPr>
              <p14:xfrm>
                <a:off x="3330360" y="1962320"/>
                <a:ext cx="306000" cy="346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67B4657-B693-F09F-C903-E1C59BF2F7A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21720" y="1953320"/>
                  <a:ext cx="3236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C73AE8A-C266-5CED-ECCD-8043CA2C3E12}"/>
                    </a:ext>
                  </a:extLst>
                </p14:cNvPr>
                <p14:cNvContentPartPr/>
                <p14:nvPr/>
              </p14:nvContentPartPr>
              <p14:xfrm>
                <a:off x="3505320" y="2099840"/>
                <a:ext cx="64440" cy="201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C73AE8A-C266-5CED-ECCD-8043CA2C3E1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96320" y="2091200"/>
                  <a:ext cx="8208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0A66C74-709E-7257-EEBC-0E4DF6CE390E}"/>
              </a:ext>
            </a:extLst>
          </p:cNvPr>
          <p:cNvGrpSpPr/>
          <p:nvPr/>
        </p:nvGrpSpPr>
        <p:grpSpPr>
          <a:xfrm>
            <a:off x="1548720" y="2574320"/>
            <a:ext cx="1110960" cy="416160"/>
            <a:chOff x="1548720" y="2574320"/>
            <a:chExt cx="1110960" cy="41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F42C82C-4433-C334-6D1C-71B8C82925BB}"/>
                    </a:ext>
                  </a:extLst>
                </p14:cNvPr>
                <p14:cNvContentPartPr/>
                <p14:nvPr/>
              </p14:nvContentPartPr>
              <p14:xfrm>
                <a:off x="1548720" y="2574320"/>
                <a:ext cx="128880" cy="286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F42C82C-4433-C334-6D1C-71B8C82925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40080" y="2565680"/>
                  <a:ext cx="146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70EA4C4-BF40-60A2-1ACC-C4C93E646ADC}"/>
                    </a:ext>
                  </a:extLst>
                </p14:cNvPr>
                <p14:cNvContentPartPr/>
                <p14:nvPr/>
              </p14:nvContentPartPr>
              <p14:xfrm>
                <a:off x="1726200" y="2670440"/>
                <a:ext cx="73440" cy="171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70EA4C4-BF40-60A2-1ACC-C4C93E646AD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17200" y="2661800"/>
                  <a:ext cx="91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0E401E8-2BB5-4FEA-B183-941D1BEAF41E}"/>
                    </a:ext>
                  </a:extLst>
                </p14:cNvPr>
                <p14:cNvContentPartPr/>
                <p14:nvPr/>
              </p14:nvContentPartPr>
              <p14:xfrm>
                <a:off x="1899360" y="2637680"/>
                <a:ext cx="182880" cy="316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0E401E8-2BB5-4FEA-B183-941D1BEAF4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90360" y="2629040"/>
                  <a:ext cx="200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108BC14-8582-E042-FC28-D6E7BCB061A6}"/>
                    </a:ext>
                  </a:extLst>
                </p14:cNvPr>
                <p14:cNvContentPartPr/>
                <p14:nvPr/>
              </p14:nvContentPartPr>
              <p14:xfrm>
                <a:off x="2053800" y="2775920"/>
                <a:ext cx="70560" cy="194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108BC14-8582-E042-FC28-D6E7BCB061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44800" y="2766920"/>
                  <a:ext cx="882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CC30E22-5277-AF0C-4B02-B3802ADFD88C}"/>
                    </a:ext>
                  </a:extLst>
                </p14:cNvPr>
                <p14:cNvContentPartPr/>
                <p14:nvPr/>
              </p14:nvContentPartPr>
              <p14:xfrm>
                <a:off x="2298240" y="2848280"/>
                <a:ext cx="141120" cy="11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CC30E22-5277-AF0C-4B02-B3802ADFD88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89240" y="2839640"/>
                  <a:ext cx="158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66923D0-11FF-612D-572F-6134A1B22544}"/>
                    </a:ext>
                  </a:extLst>
                </p14:cNvPr>
                <p14:cNvContentPartPr/>
                <p14:nvPr/>
              </p14:nvContentPartPr>
              <p14:xfrm>
                <a:off x="2341800" y="2789960"/>
                <a:ext cx="33120" cy="200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66923D0-11FF-612D-572F-6134A1B2254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32800" y="2781320"/>
                  <a:ext cx="50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8F733AB-FBF0-1813-6330-8D075E783D60}"/>
                    </a:ext>
                  </a:extLst>
                </p14:cNvPr>
                <p14:cNvContentPartPr/>
                <p14:nvPr/>
              </p14:nvContentPartPr>
              <p14:xfrm>
                <a:off x="2542680" y="2787440"/>
                <a:ext cx="117000" cy="180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8F733AB-FBF0-1813-6330-8D075E783D6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34040" y="2778440"/>
                  <a:ext cx="13464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412BA95-2E43-3D83-9C24-AB749CE324D9}"/>
              </a:ext>
            </a:extLst>
          </p:cNvPr>
          <p:cNvGrpSpPr/>
          <p:nvPr/>
        </p:nvGrpSpPr>
        <p:grpSpPr>
          <a:xfrm>
            <a:off x="2998800" y="2729120"/>
            <a:ext cx="667800" cy="220320"/>
            <a:chOff x="2998800" y="2729120"/>
            <a:chExt cx="66780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B6E18D0-4CF9-53F1-1114-BA88308E5569}"/>
                    </a:ext>
                  </a:extLst>
                </p14:cNvPr>
                <p14:cNvContentPartPr/>
                <p14:nvPr/>
              </p14:nvContentPartPr>
              <p14:xfrm>
                <a:off x="2998800" y="2820920"/>
                <a:ext cx="87120" cy="8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B6E18D0-4CF9-53F1-1114-BA88308E556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89800" y="2812280"/>
                  <a:ext cx="104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41FF5D3-7836-1DD6-D841-0B1B6192CB60}"/>
                    </a:ext>
                  </a:extLst>
                </p14:cNvPr>
                <p14:cNvContentPartPr/>
                <p14:nvPr/>
              </p14:nvContentPartPr>
              <p14:xfrm>
                <a:off x="3018960" y="2862320"/>
                <a:ext cx="111240" cy="26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41FF5D3-7836-1DD6-D841-0B1B6192CB6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09960" y="2853320"/>
                  <a:ext cx="128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E4F21EB-799E-682B-119D-79820260DF96}"/>
                    </a:ext>
                  </a:extLst>
                </p14:cNvPr>
                <p14:cNvContentPartPr/>
                <p14:nvPr/>
              </p14:nvContentPartPr>
              <p14:xfrm>
                <a:off x="3327480" y="2729120"/>
                <a:ext cx="115200" cy="207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E4F21EB-799E-682B-119D-79820260DF9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18480" y="2720120"/>
                  <a:ext cx="132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FEDCD2F-199B-0F23-2776-04ACD3F33A76}"/>
                    </a:ext>
                  </a:extLst>
                </p14:cNvPr>
                <p14:cNvContentPartPr/>
                <p14:nvPr/>
              </p14:nvContentPartPr>
              <p14:xfrm>
                <a:off x="3523320" y="2766920"/>
                <a:ext cx="143280" cy="182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FEDCD2F-199B-0F23-2776-04ACD3F33A7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14680" y="2758280"/>
                  <a:ext cx="16092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0C2DA6C-633C-C5BE-15F3-EE8CA96C4219}"/>
              </a:ext>
            </a:extLst>
          </p:cNvPr>
          <p:cNvGrpSpPr/>
          <p:nvPr/>
        </p:nvGrpSpPr>
        <p:grpSpPr>
          <a:xfrm>
            <a:off x="2192400" y="3409160"/>
            <a:ext cx="1357200" cy="372240"/>
            <a:chOff x="2192400" y="3409160"/>
            <a:chExt cx="1357200" cy="37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1D7BE63-33BF-0FED-BC82-DB2B3C378172}"/>
                    </a:ext>
                  </a:extLst>
                </p14:cNvPr>
                <p14:cNvContentPartPr/>
                <p14:nvPr/>
              </p14:nvContentPartPr>
              <p14:xfrm>
                <a:off x="2192400" y="3409160"/>
                <a:ext cx="135720" cy="320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1D7BE63-33BF-0FED-BC82-DB2B3C3781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83400" y="3400160"/>
                  <a:ext cx="1533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D9D11A3-65C3-358E-A732-B6031EB5B666}"/>
                    </a:ext>
                  </a:extLst>
                </p14:cNvPr>
                <p14:cNvContentPartPr/>
                <p14:nvPr/>
              </p14:nvContentPartPr>
              <p14:xfrm>
                <a:off x="2392920" y="3535160"/>
                <a:ext cx="139320" cy="180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D9D11A3-65C3-358E-A732-B6031EB5B66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83920" y="3526520"/>
                  <a:ext cx="156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C4E3886-FD1C-8B15-D0A4-7119F69434C6}"/>
                    </a:ext>
                  </a:extLst>
                </p14:cNvPr>
                <p14:cNvContentPartPr/>
                <p14:nvPr/>
              </p14:nvContentPartPr>
              <p14:xfrm>
                <a:off x="2651760" y="3593480"/>
                <a:ext cx="140400" cy="85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C4E3886-FD1C-8B15-D0A4-7119F69434C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43120" y="3584480"/>
                  <a:ext cx="158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F4EA091-D175-7FC8-D513-FE625C16D6A9}"/>
                    </a:ext>
                  </a:extLst>
                </p14:cNvPr>
                <p14:cNvContentPartPr/>
                <p14:nvPr/>
              </p14:nvContentPartPr>
              <p14:xfrm>
                <a:off x="2966040" y="3489800"/>
                <a:ext cx="132120" cy="276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F4EA091-D175-7FC8-D513-FE625C16D6A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57400" y="3480800"/>
                  <a:ext cx="1497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C8B1241-63A4-206C-AD1F-686E76772015}"/>
                    </a:ext>
                  </a:extLst>
                </p14:cNvPr>
                <p14:cNvContentPartPr/>
                <p14:nvPr/>
              </p14:nvContentPartPr>
              <p14:xfrm>
                <a:off x="3147120" y="3572600"/>
                <a:ext cx="69480" cy="181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C8B1241-63A4-206C-AD1F-686E7677201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38480" y="3563600"/>
                  <a:ext cx="87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0F7328A-6A4D-7D36-2305-E0092A768C60}"/>
                    </a:ext>
                  </a:extLst>
                </p14:cNvPr>
                <p14:cNvContentPartPr/>
                <p14:nvPr/>
              </p14:nvContentPartPr>
              <p14:xfrm>
                <a:off x="3320280" y="3423560"/>
                <a:ext cx="223200" cy="3499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0F7328A-6A4D-7D36-2305-E0092A768C6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11280" y="3414560"/>
                  <a:ext cx="2408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61B8070-B234-7D78-CD21-F971FA43533F}"/>
                    </a:ext>
                  </a:extLst>
                </p14:cNvPr>
                <p14:cNvContentPartPr/>
                <p14:nvPr/>
              </p14:nvContentPartPr>
              <p14:xfrm>
                <a:off x="3455640" y="3560360"/>
                <a:ext cx="93960" cy="221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61B8070-B234-7D78-CD21-F971FA43533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47000" y="3551360"/>
                  <a:ext cx="11160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C12808B-AA17-5F0D-3A3D-A1A5379FFB74}"/>
              </a:ext>
            </a:extLst>
          </p:cNvPr>
          <p:cNvGrpSpPr/>
          <p:nvPr/>
        </p:nvGrpSpPr>
        <p:grpSpPr>
          <a:xfrm>
            <a:off x="2516040" y="4190000"/>
            <a:ext cx="1126440" cy="367200"/>
            <a:chOff x="2516040" y="4190000"/>
            <a:chExt cx="1126440" cy="36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6BA926A-F35C-6B2D-1A56-F5F85B7CFDD7}"/>
                    </a:ext>
                  </a:extLst>
                </p14:cNvPr>
                <p14:cNvContentPartPr/>
                <p14:nvPr/>
              </p14:nvContentPartPr>
              <p14:xfrm>
                <a:off x="2516040" y="4262000"/>
                <a:ext cx="155520" cy="2239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6BA926A-F35C-6B2D-1A56-F5F85B7CFDD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07040" y="4253000"/>
                  <a:ext cx="173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ED3E51F-05FE-935E-AB3A-04A42A2FA34C}"/>
                    </a:ext>
                  </a:extLst>
                </p14:cNvPr>
                <p14:cNvContentPartPr/>
                <p14:nvPr/>
              </p14:nvContentPartPr>
              <p14:xfrm>
                <a:off x="2790000" y="4370720"/>
                <a:ext cx="94320" cy="11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ED3E51F-05FE-935E-AB3A-04A42A2FA3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781360" y="4362080"/>
                  <a:ext cx="111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7D00CA3-838A-9D48-A848-D934158C6A15}"/>
                    </a:ext>
                  </a:extLst>
                </p14:cNvPr>
                <p14:cNvContentPartPr/>
                <p14:nvPr/>
              </p14:nvContentPartPr>
              <p14:xfrm>
                <a:off x="2799720" y="4287560"/>
                <a:ext cx="332280" cy="238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7D00CA3-838A-9D48-A848-D934158C6A1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91080" y="4278920"/>
                  <a:ext cx="3499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17131C8-70D0-2C5B-B18F-73138F1079D4}"/>
                    </a:ext>
                  </a:extLst>
                </p14:cNvPr>
                <p14:cNvContentPartPr/>
                <p14:nvPr/>
              </p14:nvContentPartPr>
              <p14:xfrm>
                <a:off x="3162960" y="4352360"/>
                <a:ext cx="104040" cy="183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17131C8-70D0-2C5B-B18F-73138F1079D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53960" y="4343360"/>
                  <a:ext cx="121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428D8CB-E9C5-0186-3A44-65969CD2017C}"/>
                    </a:ext>
                  </a:extLst>
                </p14:cNvPr>
                <p14:cNvContentPartPr/>
                <p14:nvPr/>
              </p14:nvContentPartPr>
              <p14:xfrm>
                <a:off x="3399840" y="4190000"/>
                <a:ext cx="242640" cy="346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428D8CB-E9C5-0186-3A44-65969CD2017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90840" y="4181360"/>
                  <a:ext cx="2602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ED7846C-E537-3D12-B980-4D5C79A5F5B7}"/>
                    </a:ext>
                  </a:extLst>
                </p14:cNvPr>
                <p14:cNvContentPartPr/>
                <p14:nvPr/>
              </p14:nvContentPartPr>
              <p14:xfrm>
                <a:off x="3552840" y="4357760"/>
                <a:ext cx="80280" cy="199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ED7846C-E537-3D12-B980-4D5C79A5F5B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43840" y="4349120"/>
                  <a:ext cx="9792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0332CB1-AE98-6770-D1BE-B776FDB2A056}"/>
                  </a:ext>
                </a:extLst>
              </p14:cNvPr>
              <p14:cNvContentPartPr/>
              <p14:nvPr/>
            </p14:nvContentPartPr>
            <p14:xfrm>
              <a:off x="2051640" y="4826840"/>
              <a:ext cx="2121120" cy="1767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0332CB1-AE98-6770-D1BE-B776FDB2A05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043000" y="4817840"/>
                <a:ext cx="2138760" cy="1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053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9F832-18EC-C7A5-4706-59DFF8AC8C68}"/>
              </a:ext>
            </a:extLst>
          </p:cNvPr>
          <p:cNvSpPr txBox="1"/>
          <p:nvPr/>
        </p:nvSpPr>
        <p:spPr>
          <a:xfrm>
            <a:off x="735541" y="5600646"/>
            <a:ext cx="349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Ans: (c)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1F89D2-3002-68EE-E62B-A0089D334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916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2DCB35-A0D4-66C7-045E-8C912AAA5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541" y="967309"/>
            <a:ext cx="7430144" cy="275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6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36E8C-AB60-77DD-B32A-C283762BE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079" y="993832"/>
            <a:ext cx="5701041" cy="1947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5BD8C8-533F-0667-FC1C-723274590BF5}"/>
                  </a:ext>
                </a:extLst>
              </p14:cNvPr>
              <p14:cNvContentPartPr/>
              <p14:nvPr/>
            </p14:nvContentPartPr>
            <p14:xfrm>
              <a:off x="-1625760" y="60944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5BD8C8-533F-0667-FC1C-723274590BF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634400" y="600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1E18C2C-28FF-81C6-B653-F496AF6CA7E1}"/>
                  </a:ext>
                </a:extLst>
              </p14:cNvPr>
              <p14:cNvContentPartPr/>
              <p14:nvPr/>
            </p14:nvContentPartPr>
            <p14:xfrm>
              <a:off x="1163880" y="3755480"/>
              <a:ext cx="35280" cy="1696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1E18C2C-28FF-81C6-B653-F496AF6CA7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54880" y="3746840"/>
                <a:ext cx="52920" cy="17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647D69E-B3C8-A155-84BB-346EDFDD6161}"/>
                  </a:ext>
                </a:extLst>
              </p14:cNvPr>
              <p14:cNvContentPartPr/>
              <p14:nvPr/>
            </p14:nvContentPartPr>
            <p14:xfrm>
              <a:off x="2739960" y="5455760"/>
              <a:ext cx="2382120" cy="932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647D69E-B3C8-A155-84BB-346EDFDD616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31320" y="5446760"/>
                <a:ext cx="23997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4BD6D1E-A1A8-0BA9-0F67-3C46B070DF45}"/>
                  </a:ext>
                </a:extLst>
              </p14:cNvPr>
              <p14:cNvContentPartPr/>
              <p14:nvPr/>
            </p14:nvContentPartPr>
            <p14:xfrm>
              <a:off x="5414400" y="1845680"/>
              <a:ext cx="518760" cy="2908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4BD6D1E-A1A8-0BA9-0F67-3C46B070DF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05760" y="1837040"/>
                <a:ext cx="536400" cy="30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2B8C27B2-623E-5C48-BF0B-DA280E035728}"/>
              </a:ext>
            </a:extLst>
          </p:cNvPr>
          <p:cNvGrpSpPr/>
          <p:nvPr/>
        </p:nvGrpSpPr>
        <p:grpSpPr>
          <a:xfrm>
            <a:off x="6181920" y="1848920"/>
            <a:ext cx="879480" cy="435960"/>
            <a:chOff x="6181920" y="1848920"/>
            <a:chExt cx="879480" cy="43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801679F-FBEA-3C95-9117-285FD477CBB8}"/>
                    </a:ext>
                  </a:extLst>
                </p14:cNvPr>
                <p14:cNvContentPartPr/>
                <p14:nvPr/>
              </p14:nvContentPartPr>
              <p14:xfrm>
                <a:off x="6181920" y="1965200"/>
                <a:ext cx="133560" cy="170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801679F-FBEA-3C95-9117-285FD477CBB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72920" y="1956560"/>
                  <a:ext cx="151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F9BEAE4-6E55-1192-B5A6-3E17A42ABFCC}"/>
                    </a:ext>
                  </a:extLst>
                </p14:cNvPr>
                <p14:cNvContentPartPr/>
                <p14:nvPr/>
              </p14:nvContentPartPr>
              <p14:xfrm>
                <a:off x="6465960" y="1869440"/>
                <a:ext cx="57600" cy="261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F9BEAE4-6E55-1192-B5A6-3E17A42ABF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457320" y="1860440"/>
                  <a:ext cx="752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309C643-01C3-0EA4-18C4-EE93DEA2C01A}"/>
                    </a:ext>
                  </a:extLst>
                </p14:cNvPr>
                <p14:cNvContentPartPr/>
                <p14:nvPr/>
              </p14:nvContentPartPr>
              <p14:xfrm>
                <a:off x="6489720" y="1957640"/>
                <a:ext cx="96480" cy="126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309C643-01C3-0EA4-18C4-EE93DEA2C01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81080" y="1948640"/>
                  <a:ext cx="114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99F1884-9A79-02D9-C0EC-CF146D0110BE}"/>
                    </a:ext>
                  </a:extLst>
                </p14:cNvPr>
                <p14:cNvContentPartPr/>
                <p14:nvPr/>
              </p14:nvContentPartPr>
              <p14:xfrm>
                <a:off x="6605280" y="1972400"/>
                <a:ext cx="107280" cy="1706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99F1884-9A79-02D9-C0EC-CF146D0110B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96640" y="1963400"/>
                  <a:ext cx="124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F3E70C8-B52C-AB21-668A-D98D4CEFFAD0}"/>
                    </a:ext>
                  </a:extLst>
                </p14:cNvPr>
                <p14:cNvContentPartPr/>
                <p14:nvPr/>
              </p14:nvContentPartPr>
              <p14:xfrm>
                <a:off x="6748920" y="1891400"/>
                <a:ext cx="95760" cy="393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F3E70C8-B52C-AB21-668A-D98D4CEFFAD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40280" y="1882400"/>
                  <a:ext cx="1134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21F55E0-A20B-1516-908C-39048D2A2E19}"/>
                    </a:ext>
                  </a:extLst>
                </p14:cNvPr>
                <p14:cNvContentPartPr/>
                <p14:nvPr/>
              </p14:nvContentPartPr>
              <p14:xfrm>
                <a:off x="6904440" y="1848920"/>
                <a:ext cx="156960" cy="301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21F55E0-A20B-1516-908C-39048D2A2E1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95440" y="1839920"/>
                  <a:ext cx="17460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9DBBE06-5116-EF84-3795-F2A048ED1AC0}"/>
              </a:ext>
            </a:extLst>
          </p:cNvPr>
          <p:cNvGrpSpPr/>
          <p:nvPr/>
        </p:nvGrpSpPr>
        <p:grpSpPr>
          <a:xfrm>
            <a:off x="1465920" y="2920640"/>
            <a:ext cx="806040" cy="487080"/>
            <a:chOff x="1465920" y="2920640"/>
            <a:chExt cx="806040" cy="48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054BAD9-4AFC-56ED-02E6-59577357F80D}"/>
                    </a:ext>
                  </a:extLst>
                </p14:cNvPr>
                <p14:cNvContentPartPr/>
                <p14:nvPr/>
              </p14:nvContentPartPr>
              <p14:xfrm>
                <a:off x="1465920" y="3165800"/>
                <a:ext cx="102600" cy="145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054BAD9-4AFC-56ED-02E6-59577357F80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57280" y="3156800"/>
                  <a:ext cx="120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F2AA153-2F0D-CF78-EE26-E3487C7BFA76}"/>
                    </a:ext>
                  </a:extLst>
                </p14:cNvPr>
                <p14:cNvContentPartPr/>
                <p14:nvPr/>
              </p14:nvContentPartPr>
              <p14:xfrm>
                <a:off x="1692720" y="2985440"/>
                <a:ext cx="66960" cy="407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F2AA153-2F0D-CF78-EE26-E3487C7BFA7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84080" y="2976440"/>
                  <a:ext cx="8460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4A3E27B-0E3A-25EF-1634-6ADF5F5A3E19}"/>
                    </a:ext>
                  </a:extLst>
                </p14:cNvPr>
                <p14:cNvContentPartPr/>
                <p14:nvPr/>
              </p14:nvContentPartPr>
              <p14:xfrm>
                <a:off x="1866600" y="2935760"/>
                <a:ext cx="43560" cy="170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4A3E27B-0E3A-25EF-1634-6ADF5F5A3E1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57960" y="2926760"/>
                  <a:ext cx="612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08105DE-D93D-696D-C328-DB534CE4C12B}"/>
                    </a:ext>
                  </a:extLst>
                </p14:cNvPr>
                <p14:cNvContentPartPr/>
                <p14:nvPr/>
              </p14:nvContentPartPr>
              <p14:xfrm>
                <a:off x="1963440" y="2955920"/>
                <a:ext cx="64440" cy="136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08105DE-D93D-696D-C328-DB534CE4C12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54440" y="2947280"/>
                  <a:ext cx="82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3FEBF4C-64CC-3D85-5BCA-6B1AA1AAC7EF}"/>
                    </a:ext>
                  </a:extLst>
                </p14:cNvPr>
                <p14:cNvContentPartPr/>
                <p14:nvPr/>
              </p14:nvContentPartPr>
              <p14:xfrm>
                <a:off x="1795320" y="3138800"/>
                <a:ext cx="334440" cy="15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3FEBF4C-64CC-3D85-5BCA-6B1AA1AAC7E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86680" y="3130160"/>
                  <a:ext cx="352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486F639-04C1-A773-0D73-FCA5C6366D0A}"/>
                    </a:ext>
                  </a:extLst>
                </p14:cNvPr>
                <p14:cNvContentPartPr/>
                <p14:nvPr/>
              </p14:nvContentPartPr>
              <p14:xfrm>
                <a:off x="1808280" y="3205760"/>
                <a:ext cx="85680" cy="161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486F639-04C1-A773-0D73-FCA5C6366D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99280" y="3196760"/>
                  <a:ext cx="103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F3B63AB-2CE6-CD1C-E309-2284DABA143F}"/>
                    </a:ext>
                  </a:extLst>
                </p14:cNvPr>
                <p14:cNvContentPartPr/>
                <p14:nvPr/>
              </p14:nvContentPartPr>
              <p14:xfrm>
                <a:off x="1931400" y="3204320"/>
                <a:ext cx="66600" cy="163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F3B63AB-2CE6-CD1C-E309-2284DABA143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22760" y="3195320"/>
                  <a:ext cx="84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E561CF8-E67D-101C-DD78-741338422E8F}"/>
                    </a:ext>
                  </a:extLst>
                </p14:cNvPr>
                <p14:cNvContentPartPr/>
                <p14:nvPr/>
              </p14:nvContentPartPr>
              <p14:xfrm>
                <a:off x="2026440" y="3256160"/>
                <a:ext cx="57240" cy="118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E561CF8-E67D-101C-DD78-741338422E8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17440" y="3247520"/>
                  <a:ext cx="74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510B9B7-90C7-9059-B72C-5300FE0139D0}"/>
                    </a:ext>
                  </a:extLst>
                </p14:cNvPr>
                <p14:cNvContentPartPr/>
                <p14:nvPr/>
              </p14:nvContentPartPr>
              <p14:xfrm>
                <a:off x="2134080" y="3242480"/>
                <a:ext cx="52920" cy="118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510B9B7-90C7-9059-B72C-5300FE0139D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25440" y="3233840"/>
                  <a:ext cx="70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279ADC0-29E2-BC20-39BE-292A9D80BB6C}"/>
                    </a:ext>
                  </a:extLst>
                </p14:cNvPr>
                <p14:cNvContentPartPr/>
                <p14:nvPr/>
              </p14:nvContentPartPr>
              <p14:xfrm>
                <a:off x="2187360" y="2920640"/>
                <a:ext cx="84600" cy="487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279ADC0-29E2-BC20-39BE-292A9D80BB6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78360" y="2912000"/>
                  <a:ext cx="102240" cy="50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D328C74-3916-503A-9E8C-B30A223B2FBC}"/>
                  </a:ext>
                </a:extLst>
              </p14:cNvPr>
              <p14:cNvContentPartPr/>
              <p14:nvPr/>
            </p14:nvContentPartPr>
            <p14:xfrm>
              <a:off x="2566080" y="3765920"/>
              <a:ext cx="77400" cy="166428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D328C74-3916-503A-9E8C-B30A223B2FB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57440" y="3756920"/>
                <a:ext cx="95040" cy="168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42620F1E-E4AC-EDE3-F471-FEA385E16564}"/>
              </a:ext>
            </a:extLst>
          </p:cNvPr>
          <p:cNvGrpSpPr/>
          <p:nvPr/>
        </p:nvGrpSpPr>
        <p:grpSpPr>
          <a:xfrm>
            <a:off x="2177640" y="4595000"/>
            <a:ext cx="362520" cy="302040"/>
            <a:chOff x="2177640" y="4595000"/>
            <a:chExt cx="36252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B8DB1CE-C82E-25C4-D6AD-1FAB59F64262}"/>
                    </a:ext>
                  </a:extLst>
                </p14:cNvPr>
                <p14:cNvContentPartPr/>
                <p14:nvPr/>
              </p14:nvContentPartPr>
              <p14:xfrm>
                <a:off x="2177640" y="4653320"/>
                <a:ext cx="56160" cy="231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B8DB1CE-C82E-25C4-D6AD-1FAB59F6426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68640" y="4644320"/>
                  <a:ext cx="73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22F52F3-4F02-8FE8-13A4-A1B4C7D33275}"/>
                    </a:ext>
                  </a:extLst>
                </p14:cNvPr>
                <p14:cNvContentPartPr/>
                <p14:nvPr/>
              </p14:nvContentPartPr>
              <p14:xfrm>
                <a:off x="2284200" y="4595000"/>
                <a:ext cx="72360" cy="275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22F52F3-4F02-8FE8-13A4-A1B4C7D3327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75200" y="4586000"/>
                  <a:ext cx="900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9DC0326-E0C2-37A4-8F56-B4A515424B9E}"/>
                    </a:ext>
                  </a:extLst>
                </p14:cNvPr>
                <p14:cNvContentPartPr/>
                <p14:nvPr/>
              </p14:nvContentPartPr>
              <p14:xfrm>
                <a:off x="2323440" y="4714880"/>
                <a:ext cx="74520" cy="150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9DC0326-E0C2-37A4-8F56-B4A515424B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14800" y="4706240"/>
                  <a:ext cx="92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9F94F2C-7FB5-B412-11C0-5B48AE6D886E}"/>
                    </a:ext>
                  </a:extLst>
                </p14:cNvPr>
                <p14:cNvContentPartPr/>
                <p14:nvPr/>
              </p14:nvContentPartPr>
              <p14:xfrm>
                <a:off x="2399400" y="4715960"/>
                <a:ext cx="140760" cy="181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9F94F2C-7FB5-B412-11C0-5B48AE6D886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90760" y="4707320"/>
                  <a:ext cx="15840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0788079-B07F-00B6-4A8C-886E28F8AA8C}"/>
                  </a:ext>
                </a:extLst>
              </p14:cNvPr>
              <p14:cNvContentPartPr/>
              <p14:nvPr/>
            </p14:nvContentPartPr>
            <p14:xfrm>
              <a:off x="1001520" y="3802280"/>
              <a:ext cx="7920" cy="64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0788079-B07F-00B6-4A8C-886E28F8AA8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92880" y="3793280"/>
                <a:ext cx="2556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5444ECDC-11C7-37E0-ABF4-A4E63836B05A}"/>
              </a:ext>
            </a:extLst>
          </p:cNvPr>
          <p:cNvGrpSpPr/>
          <p:nvPr/>
        </p:nvGrpSpPr>
        <p:grpSpPr>
          <a:xfrm>
            <a:off x="495720" y="3803000"/>
            <a:ext cx="515520" cy="1670760"/>
            <a:chOff x="495720" y="3803000"/>
            <a:chExt cx="515520" cy="167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1FD5D48-B86A-2C70-E34F-C0B4B47BCB17}"/>
                    </a:ext>
                  </a:extLst>
                </p14:cNvPr>
                <p14:cNvContentPartPr/>
                <p14:nvPr/>
              </p14:nvContentPartPr>
              <p14:xfrm>
                <a:off x="972000" y="3803000"/>
                <a:ext cx="39240" cy="1670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1FD5D48-B86A-2C70-E34F-C0B4B47BCB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63000" y="3794000"/>
                  <a:ext cx="56880" cy="168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803697A-5696-AF1E-3A98-EC46AF61517C}"/>
                    </a:ext>
                  </a:extLst>
                </p14:cNvPr>
                <p14:cNvContentPartPr/>
                <p14:nvPr/>
              </p14:nvContentPartPr>
              <p14:xfrm>
                <a:off x="495720" y="4486640"/>
                <a:ext cx="34920" cy="204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803697A-5696-AF1E-3A98-EC46AF61517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7080" y="4477640"/>
                  <a:ext cx="52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24938D5-BE27-0C43-1D6F-61D70B8D33A8}"/>
                    </a:ext>
                  </a:extLst>
                </p14:cNvPr>
                <p14:cNvContentPartPr/>
                <p14:nvPr/>
              </p14:nvContentPartPr>
              <p14:xfrm>
                <a:off x="578520" y="4413920"/>
                <a:ext cx="56880" cy="237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24938D5-BE27-0C43-1D6F-61D70B8D33A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9520" y="4404920"/>
                  <a:ext cx="74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F65330D-EBF1-B856-1FCC-36FF873F625F}"/>
                    </a:ext>
                  </a:extLst>
                </p14:cNvPr>
                <p14:cNvContentPartPr/>
                <p14:nvPr/>
              </p14:nvContentPartPr>
              <p14:xfrm>
                <a:off x="605520" y="4506440"/>
                <a:ext cx="90360" cy="1519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F65330D-EBF1-B856-1FCC-36FF873F625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6880" y="4497440"/>
                  <a:ext cx="108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9AB29B0-A98E-982C-838B-684521CB6B29}"/>
                    </a:ext>
                  </a:extLst>
                </p14:cNvPr>
                <p14:cNvContentPartPr/>
                <p14:nvPr/>
              </p14:nvContentPartPr>
              <p14:xfrm>
                <a:off x="708840" y="4514360"/>
                <a:ext cx="132480" cy="203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9AB29B0-A98E-982C-838B-684521CB6B2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00200" y="4505720"/>
                  <a:ext cx="15012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6383598-CEA0-0A7C-B5FB-DD5B7DD2D8CB}"/>
              </a:ext>
            </a:extLst>
          </p:cNvPr>
          <p:cNvGrpSpPr/>
          <p:nvPr/>
        </p:nvGrpSpPr>
        <p:grpSpPr>
          <a:xfrm>
            <a:off x="944280" y="3263360"/>
            <a:ext cx="4299480" cy="2570400"/>
            <a:chOff x="944280" y="3263360"/>
            <a:chExt cx="4299480" cy="257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9141FB-43B1-98B5-743F-9929CD04D624}"/>
                    </a:ext>
                  </a:extLst>
                </p14:cNvPr>
                <p14:cNvContentPartPr/>
                <p14:nvPr/>
              </p14:nvContentPartPr>
              <p14:xfrm>
                <a:off x="2743200" y="3611840"/>
                <a:ext cx="45360" cy="1857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89141FB-43B1-98B5-743F-9929CD04D62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34200" y="3602840"/>
                  <a:ext cx="63000" cy="18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FD8E415-1806-9936-4CBD-B0A5A0F1821B}"/>
                    </a:ext>
                  </a:extLst>
                </p14:cNvPr>
                <p14:cNvContentPartPr/>
                <p14:nvPr/>
              </p14:nvContentPartPr>
              <p14:xfrm>
                <a:off x="1176480" y="3732080"/>
                <a:ext cx="79200" cy="11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FD8E415-1806-9936-4CBD-B0A5A0F1821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67480" y="3723440"/>
                  <a:ext cx="96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FB189AE-5A83-B4F4-28AD-676A8B4BAA1D}"/>
                    </a:ext>
                  </a:extLst>
                </p14:cNvPr>
                <p14:cNvContentPartPr/>
                <p14:nvPr/>
              </p14:nvContentPartPr>
              <p14:xfrm>
                <a:off x="1387440" y="3748640"/>
                <a:ext cx="92520" cy="7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FB189AE-5A83-B4F4-28AD-676A8B4BAA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78800" y="3739640"/>
                  <a:ext cx="110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563CB36-C92B-0FEA-3C14-2A5A3B1E3C2F}"/>
                    </a:ext>
                  </a:extLst>
                </p14:cNvPr>
                <p14:cNvContentPartPr/>
                <p14:nvPr/>
              </p14:nvContentPartPr>
              <p14:xfrm>
                <a:off x="1608480" y="3744320"/>
                <a:ext cx="118440" cy="9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563CB36-C92B-0FEA-3C14-2A5A3B1E3C2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99480" y="3735320"/>
                  <a:ext cx="136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0BA51C4-A359-A5F6-1211-97DEEC5122B2}"/>
                    </a:ext>
                  </a:extLst>
                </p14:cNvPr>
                <p14:cNvContentPartPr/>
                <p14:nvPr/>
              </p14:nvContentPartPr>
              <p14:xfrm>
                <a:off x="1828080" y="3738920"/>
                <a:ext cx="229680" cy="17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0BA51C4-A359-A5F6-1211-97DEEC5122B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19440" y="3730280"/>
                  <a:ext cx="247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2684645-48C0-6367-E041-67886E370BFE}"/>
                    </a:ext>
                  </a:extLst>
                </p14:cNvPr>
                <p14:cNvContentPartPr/>
                <p14:nvPr/>
              </p14:nvContentPartPr>
              <p14:xfrm>
                <a:off x="2185560" y="3718400"/>
                <a:ext cx="74880" cy="15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2684645-48C0-6367-E041-67886E370B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76920" y="3709400"/>
                  <a:ext cx="92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264A097-6208-A069-7373-C02BC288C547}"/>
                    </a:ext>
                  </a:extLst>
                </p14:cNvPr>
                <p14:cNvContentPartPr/>
                <p14:nvPr/>
              </p14:nvContentPartPr>
              <p14:xfrm>
                <a:off x="2373480" y="3643160"/>
                <a:ext cx="296280" cy="73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264A097-6208-A069-7373-C02BC288C54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64480" y="3634160"/>
                  <a:ext cx="313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89DB57-ADEC-627E-EA38-1676341EC2DB}"/>
                    </a:ext>
                  </a:extLst>
                </p14:cNvPr>
                <p14:cNvContentPartPr/>
                <p14:nvPr/>
              </p14:nvContentPartPr>
              <p14:xfrm>
                <a:off x="2696040" y="3638840"/>
                <a:ext cx="68400" cy="104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89DB57-ADEC-627E-EA38-1676341EC2D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87040" y="3629840"/>
                  <a:ext cx="86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96F255E-E6E8-0EE7-EF80-4D52204F19A4}"/>
                    </a:ext>
                  </a:extLst>
                </p14:cNvPr>
                <p14:cNvContentPartPr/>
                <p14:nvPr/>
              </p14:nvContentPartPr>
              <p14:xfrm>
                <a:off x="1163160" y="3750440"/>
                <a:ext cx="3918960" cy="1751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96F255E-E6E8-0EE7-EF80-4D52204F19A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54160" y="3741440"/>
                  <a:ext cx="3936600" cy="176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EF7A79E-5DD6-DB5A-62A5-65537C99B915}"/>
                    </a:ext>
                  </a:extLst>
                </p14:cNvPr>
                <p14:cNvContentPartPr/>
                <p14:nvPr/>
              </p14:nvContentPartPr>
              <p14:xfrm>
                <a:off x="1153800" y="5439920"/>
                <a:ext cx="1592640" cy="58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EF7A79E-5DD6-DB5A-62A5-65537C99B91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44800" y="5431280"/>
                  <a:ext cx="1610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8A8F7F7-048C-C8A3-8F0C-20DDEC0C0BD9}"/>
                    </a:ext>
                  </a:extLst>
                </p14:cNvPr>
                <p14:cNvContentPartPr/>
                <p14:nvPr/>
              </p14:nvContentPartPr>
              <p14:xfrm>
                <a:off x="2780640" y="3614000"/>
                <a:ext cx="2350080" cy="1932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8A8F7F7-048C-C8A3-8F0C-20DDEC0C0BD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772000" y="3605000"/>
                  <a:ext cx="2367720" cy="19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85CE9D-F9A8-2E61-38C0-CEB8842DCACB}"/>
                    </a:ext>
                  </a:extLst>
                </p14:cNvPr>
                <p14:cNvContentPartPr/>
                <p14:nvPr/>
              </p14:nvContentPartPr>
              <p14:xfrm>
                <a:off x="4653360" y="5183960"/>
                <a:ext cx="81720" cy="360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85CE9D-F9A8-2E61-38C0-CEB8842DCAC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44720" y="5175320"/>
                  <a:ext cx="993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2150BD5-BD5C-8089-7544-4CCCFFA17BB3}"/>
                    </a:ext>
                  </a:extLst>
                </p14:cNvPr>
                <p14:cNvContentPartPr/>
                <p14:nvPr/>
              </p14:nvContentPartPr>
              <p14:xfrm>
                <a:off x="4311720" y="5145800"/>
                <a:ext cx="76680" cy="232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2150BD5-BD5C-8089-7544-4CCCFFA17BB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03080" y="5136800"/>
                  <a:ext cx="94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5C915B0-E0A7-7B4B-4927-74E2496FA91C}"/>
                    </a:ext>
                  </a:extLst>
                </p14:cNvPr>
                <p14:cNvContentPartPr/>
                <p14:nvPr/>
              </p14:nvContentPartPr>
              <p14:xfrm>
                <a:off x="4427640" y="5212760"/>
                <a:ext cx="60480" cy="155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5C915B0-E0A7-7B4B-4927-74E2496FA91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18640" y="5204120"/>
                  <a:ext cx="78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2AE0B84-A9DA-3188-38D1-53A0669D23F3}"/>
                    </a:ext>
                  </a:extLst>
                </p14:cNvPr>
                <p14:cNvContentPartPr/>
                <p14:nvPr/>
              </p14:nvContentPartPr>
              <p14:xfrm>
                <a:off x="4506840" y="5128160"/>
                <a:ext cx="50040" cy="89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2AE0B84-A9DA-3188-38D1-53A0669D23F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98200" y="5119160"/>
                  <a:ext cx="67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88296D2-CD03-8247-FF77-77EC531A47AD}"/>
                    </a:ext>
                  </a:extLst>
                </p14:cNvPr>
                <p14:cNvContentPartPr/>
                <p14:nvPr/>
              </p14:nvContentPartPr>
              <p14:xfrm>
                <a:off x="3929760" y="5056160"/>
                <a:ext cx="117360" cy="468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88296D2-CD03-8247-FF77-77EC531A47A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20760" y="5047160"/>
                  <a:ext cx="13500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1A343BE-F1EC-9F2D-3AD2-EF7ABC59AC96}"/>
                    </a:ext>
                  </a:extLst>
                </p14:cNvPr>
                <p14:cNvContentPartPr/>
                <p14:nvPr/>
              </p14:nvContentPartPr>
              <p14:xfrm>
                <a:off x="3521880" y="5150480"/>
                <a:ext cx="96120" cy="180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1A343BE-F1EC-9F2D-3AD2-EF7ABC59AC9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12880" y="5141840"/>
                  <a:ext cx="113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C3C5133-F48E-BB19-2C2E-0B50B4F4F75C}"/>
                    </a:ext>
                  </a:extLst>
                </p14:cNvPr>
                <p14:cNvContentPartPr/>
                <p14:nvPr/>
              </p14:nvContentPartPr>
              <p14:xfrm>
                <a:off x="3656520" y="5186120"/>
                <a:ext cx="63360" cy="150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C3C5133-F48E-BB19-2C2E-0B50B4F4F75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47520" y="5177120"/>
                  <a:ext cx="81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57035C8-94DB-5D51-12FB-114B2D2416BA}"/>
                    </a:ext>
                  </a:extLst>
                </p14:cNvPr>
                <p14:cNvContentPartPr/>
                <p14:nvPr/>
              </p14:nvContentPartPr>
              <p14:xfrm>
                <a:off x="3742200" y="5120960"/>
                <a:ext cx="63360" cy="1148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57035C8-94DB-5D51-12FB-114B2D2416B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33560" y="5112320"/>
                  <a:ext cx="81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AC568B2-CDC2-CAC5-0DF3-99C55E2097E7}"/>
                    </a:ext>
                  </a:extLst>
                </p14:cNvPr>
                <p14:cNvContentPartPr/>
                <p14:nvPr/>
              </p14:nvContentPartPr>
              <p14:xfrm>
                <a:off x="1198080" y="3401240"/>
                <a:ext cx="102240" cy="152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AC568B2-CDC2-CAC5-0DF3-99C55E2097E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89080" y="3392600"/>
                  <a:ext cx="1198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DF09331-3186-9EE4-4EC6-91BB9984DC04}"/>
                    </a:ext>
                  </a:extLst>
                </p14:cNvPr>
                <p14:cNvContentPartPr/>
                <p14:nvPr/>
              </p14:nvContentPartPr>
              <p14:xfrm>
                <a:off x="1230840" y="3409520"/>
                <a:ext cx="1260000" cy="182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DF09331-3186-9EE4-4EC6-91BB9984DC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22200" y="3400880"/>
                  <a:ext cx="1277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37A70AA-B436-8DCD-28EC-1DD547D783FA}"/>
                    </a:ext>
                  </a:extLst>
                </p14:cNvPr>
                <p14:cNvContentPartPr/>
                <p14:nvPr/>
              </p14:nvContentPartPr>
              <p14:xfrm>
                <a:off x="2827440" y="3269120"/>
                <a:ext cx="72360" cy="185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37A70AA-B436-8DCD-28EC-1DD547D783F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18800" y="3260120"/>
                  <a:ext cx="90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2D0041E-53F2-FC99-A80E-DEA4A639709D}"/>
                    </a:ext>
                  </a:extLst>
                </p14:cNvPr>
                <p14:cNvContentPartPr/>
                <p14:nvPr/>
              </p14:nvContentPartPr>
              <p14:xfrm>
                <a:off x="2892960" y="3263360"/>
                <a:ext cx="30960" cy="1854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2D0041E-53F2-FC99-A80E-DEA4A639709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83960" y="3254720"/>
                  <a:ext cx="48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2379FE9-2C93-12BD-8ADC-653D5E69B7CA}"/>
                    </a:ext>
                  </a:extLst>
                </p14:cNvPr>
                <p14:cNvContentPartPr/>
                <p14:nvPr/>
              </p14:nvContentPartPr>
              <p14:xfrm>
                <a:off x="2849760" y="3345800"/>
                <a:ext cx="79200" cy="19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2379FE9-2C93-12BD-8ADC-653D5E69B7C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40760" y="3337160"/>
                  <a:ext cx="96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C4329C2-5F79-805F-3968-AD9C0F40647F}"/>
                    </a:ext>
                  </a:extLst>
                </p14:cNvPr>
                <p14:cNvContentPartPr/>
                <p14:nvPr/>
              </p14:nvContentPartPr>
              <p14:xfrm>
                <a:off x="5130720" y="5607320"/>
                <a:ext cx="61560" cy="199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C4329C2-5F79-805F-3968-AD9C0F40647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21720" y="5598320"/>
                  <a:ext cx="79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AD19795-5AF0-D0BB-0F53-FD5DFAD53463}"/>
                    </a:ext>
                  </a:extLst>
                </p14:cNvPr>
                <p14:cNvContentPartPr/>
                <p14:nvPr/>
              </p14:nvContentPartPr>
              <p14:xfrm>
                <a:off x="5137920" y="5593280"/>
                <a:ext cx="105840" cy="221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AD19795-5AF0-D0BB-0F53-FD5DFAD5346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29280" y="5584280"/>
                  <a:ext cx="1234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A64E0E0-6274-3E90-5BF3-5761E113FDC6}"/>
                    </a:ext>
                  </a:extLst>
                </p14:cNvPr>
                <p14:cNvContentPartPr/>
                <p14:nvPr/>
              </p14:nvContentPartPr>
              <p14:xfrm>
                <a:off x="2716920" y="5603720"/>
                <a:ext cx="127080" cy="1641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A64E0E0-6274-3E90-5BF3-5761E113FDC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08280" y="5595080"/>
                  <a:ext cx="144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16FB64F-C338-7EBB-2764-C4D510173424}"/>
                    </a:ext>
                  </a:extLst>
                </p14:cNvPr>
                <p14:cNvContentPartPr/>
                <p14:nvPr/>
              </p14:nvContentPartPr>
              <p14:xfrm>
                <a:off x="1119600" y="5642240"/>
                <a:ext cx="57960" cy="184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16FB64F-C338-7EBB-2764-C4D51017342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10960" y="5633600"/>
                  <a:ext cx="75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2E1BE29-F1D8-5C59-86FB-29A85AA44A00}"/>
                    </a:ext>
                  </a:extLst>
                </p14:cNvPr>
                <p14:cNvContentPartPr/>
                <p14:nvPr/>
              </p14:nvContentPartPr>
              <p14:xfrm>
                <a:off x="1087920" y="5648720"/>
                <a:ext cx="126360" cy="185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2E1BE29-F1D8-5C59-86FB-29A85AA44A0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79280" y="5640080"/>
                  <a:ext cx="144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A67C674-7A2B-81AF-EB9E-4F73512A716F}"/>
                    </a:ext>
                  </a:extLst>
                </p14:cNvPr>
                <p14:cNvContentPartPr/>
                <p14:nvPr/>
              </p14:nvContentPartPr>
              <p14:xfrm>
                <a:off x="944280" y="3468920"/>
                <a:ext cx="81720" cy="207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A67C674-7A2B-81AF-EB9E-4F73512A716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5280" y="3460280"/>
                  <a:ext cx="99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BC25BED-489B-D1AA-1E7B-705285EB5C80}"/>
                    </a:ext>
                  </a:extLst>
                </p14:cNvPr>
                <p14:cNvContentPartPr/>
                <p14:nvPr/>
              </p14:nvContentPartPr>
              <p14:xfrm>
                <a:off x="945360" y="3472520"/>
                <a:ext cx="135720" cy="130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BC25BED-489B-D1AA-1E7B-705285EB5C8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36360" y="3463520"/>
                  <a:ext cx="15336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20E5B63-74EF-93FF-A786-61F189A0BF6E}"/>
              </a:ext>
            </a:extLst>
          </p:cNvPr>
          <p:cNvGrpSpPr/>
          <p:nvPr/>
        </p:nvGrpSpPr>
        <p:grpSpPr>
          <a:xfrm>
            <a:off x="8240760" y="978800"/>
            <a:ext cx="139680" cy="183600"/>
            <a:chOff x="8240760" y="978800"/>
            <a:chExt cx="13968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960AA87-38CD-6BF7-7879-FB4D4F6B2877}"/>
                    </a:ext>
                  </a:extLst>
                </p14:cNvPr>
                <p14:cNvContentPartPr/>
                <p14:nvPr/>
              </p14:nvContentPartPr>
              <p14:xfrm>
                <a:off x="8240760" y="978800"/>
                <a:ext cx="61200" cy="165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960AA87-38CD-6BF7-7879-FB4D4F6B287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232120" y="969800"/>
                  <a:ext cx="78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9127E58-5101-CBAC-71DF-0F42D1D67409}"/>
                    </a:ext>
                  </a:extLst>
                </p14:cNvPr>
                <p14:cNvContentPartPr/>
                <p14:nvPr/>
              </p14:nvContentPartPr>
              <p14:xfrm>
                <a:off x="8316000" y="1008680"/>
                <a:ext cx="64440" cy="153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9127E58-5101-CBAC-71DF-0F42D1D6740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307000" y="999680"/>
                  <a:ext cx="8208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CF3D7DE-8B3F-FC15-0B15-0F1495C76429}"/>
              </a:ext>
            </a:extLst>
          </p:cNvPr>
          <p:cNvGrpSpPr/>
          <p:nvPr/>
        </p:nvGrpSpPr>
        <p:grpSpPr>
          <a:xfrm>
            <a:off x="8552880" y="1004000"/>
            <a:ext cx="340200" cy="180000"/>
            <a:chOff x="8552880" y="1004000"/>
            <a:chExt cx="34020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7EA0B91-8C1D-6DCA-8E11-9B9DDD36E2E8}"/>
                    </a:ext>
                  </a:extLst>
                </p14:cNvPr>
                <p14:cNvContentPartPr/>
                <p14:nvPr/>
              </p14:nvContentPartPr>
              <p14:xfrm>
                <a:off x="8552880" y="1004000"/>
                <a:ext cx="94680" cy="1587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7EA0B91-8C1D-6DCA-8E11-9B9DDD36E2E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43880" y="995000"/>
                  <a:ext cx="112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A1EBE8D-C5E9-646B-9F4E-31E9F6DCEF44}"/>
                    </a:ext>
                  </a:extLst>
                </p14:cNvPr>
                <p14:cNvContentPartPr/>
                <p14:nvPr/>
              </p14:nvContentPartPr>
              <p14:xfrm>
                <a:off x="8677440" y="1046480"/>
                <a:ext cx="111960" cy="128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A1EBE8D-C5E9-646B-9F4E-31E9F6DCEF4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68440" y="1037480"/>
                  <a:ext cx="129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1B0806E-F4BB-1406-0385-5990F61F591E}"/>
                    </a:ext>
                  </a:extLst>
                </p14:cNvPr>
                <p14:cNvContentPartPr/>
                <p14:nvPr/>
              </p14:nvContentPartPr>
              <p14:xfrm>
                <a:off x="8786880" y="1054040"/>
                <a:ext cx="106200" cy="1299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1B0806E-F4BB-1406-0385-5990F61F591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77880" y="1045040"/>
                  <a:ext cx="12384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3157BF0-7A68-242D-038F-4920AD289393}"/>
                  </a:ext>
                </a:extLst>
              </p14:cNvPr>
              <p14:cNvContentPartPr/>
              <p14:nvPr/>
            </p14:nvContentPartPr>
            <p14:xfrm>
              <a:off x="9056880" y="1097240"/>
              <a:ext cx="117360" cy="738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3157BF0-7A68-242D-038F-4920AD28939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048240" y="1088240"/>
                <a:ext cx="13500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DB51DFC-72F4-9840-589E-90060D58D4C1}"/>
              </a:ext>
            </a:extLst>
          </p:cNvPr>
          <p:cNvGrpSpPr/>
          <p:nvPr/>
        </p:nvGrpSpPr>
        <p:grpSpPr>
          <a:xfrm>
            <a:off x="9358200" y="939920"/>
            <a:ext cx="550080" cy="592200"/>
            <a:chOff x="9358200" y="939920"/>
            <a:chExt cx="550080" cy="59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275AEF6-E7AA-1294-BE0A-D276C8894B98}"/>
                    </a:ext>
                  </a:extLst>
                </p14:cNvPr>
                <p14:cNvContentPartPr/>
                <p14:nvPr/>
              </p14:nvContentPartPr>
              <p14:xfrm>
                <a:off x="9468000" y="939920"/>
                <a:ext cx="60480" cy="183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275AEF6-E7AA-1294-BE0A-D276C8894B9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59000" y="930920"/>
                  <a:ext cx="78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26ED7B6-17C8-4AED-85F2-0775A39D03AF}"/>
                    </a:ext>
                  </a:extLst>
                </p14:cNvPr>
                <p14:cNvContentPartPr/>
                <p14:nvPr/>
              </p14:nvContentPartPr>
              <p14:xfrm>
                <a:off x="9577800" y="969080"/>
                <a:ext cx="86760" cy="154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26ED7B6-17C8-4AED-85F2-0775A39D03A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68800" y="960440"/>
                  <a:ext cx="1044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FCBCE03-F474-A078-B483-DA32121BC35B}"/>
                    </a:ext>
                  </a:extLst>
                </p14:cNvPr>
                <p14:cNvContentPartPr/>
                <p14:nvPr/>
              </p14:nvContentPartPr>
              <p14:xfrm>
                <a:off x="9358200" y="1198400"/>
                <a:ext cx="550080" cy="356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FCBCE03-F474-A078-B483-DA32121BC35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49200" y="1189400"/>
                  <a:ext cx="567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37FB664-E147-734D-59DB-245556179F41}"/>
                    </a:ext>
                  </a:extLst>
                </p14:cNvPr>
                <p14:cNvContentPartPr/>
                <p14:nvPr/>
              </p14:nvContentPartPr>
              <p14:xfrm>
                <a:off x="9360360" y="1322960"/>
                <a:ext cx="125280" cy="191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37FB664-E147-734D-59DB-245556179F4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351360" y="1313960"/>
                  <a:ext cx="142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8DA4742-B008-587A-AFD9-414053C4427D}"/>
                    </a:ext>
                  </a:extLst>
                </p14:cNvPr>
                <p14:cNvContentPartPr/>
                <p14:nvPr/>
              </p14:nvContentPartPr>
              <p14:xfrm>
                <a:off x="9554400" y="1359680"/>
                <a:ext cx="75600" cy="161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8DA4742-B008-587A-AFD9-414053C4427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545760" y="1351040"/>
                  <a:ext cx="93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D1A2D71-BF7E-448C-516B-60AECF554FD6}"/>
                    </a:ext>
                  </a:extLst>
                </p14:cNvPr>
                <p14:cNvContentPartPr/>
                <p14:nvPr/>
              </p14:nvContentPartPr>
              <p14:xfrm>
                <a:off x="9687240" y="1391720"/>
                <a:ext cx="72360" cy="134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D1A2D71-BF7E-448C-516B-60AECF554FD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678240" y="1382720"/>
                  <a:ext cx="90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001C2FA-D52B-789F-9F4E-33490A4CF68F}"/>
                    </a:ext>
                  </a:extLst>
                </p14:cNvPr>
                <p14:cNvContentPartPr/>
                <p14:nvPr/>
              </p14:nvContentPartPr>
              <p14:xfrm>
                <a:off x="9811080" y="1378400"/>
                <a:ext cx="69480" cy="153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001C2FA-D52B-789F-9F4E-33490A4CF68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802440" y="1369400"/>
                  <a:ext cx="8712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4E830BB-03D1-109A-52F1-CD1104E8148E}"/>
              </a:ext>
            </a:extLst>
          </p:cNvPr>
          <p:cNvGrpSpPr/>
          <p:nvPr/>
        </p:nvGrpSpPr>
        <p:grpSpPr>
          <a:xfrm>
            <a:off x="10078200" y="916520"/>
            <a:ext cx="330480" cy="302040"/>
            <a:chOff x="10078200" y="916520"/>
            <a:chExt cx="33048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A320841-D524-F13D-4A85-4E2A309914D6}"/>
                    </a:ext>
                  </a:extLst>
                </p14:cNvPr>
                <p14:cNvContentPartPr/>
                <p14:nvPr/>
              </p14:nvContentPartPr>
              <p14:xfrm>
                <a:off x="10078200" y="916520"/>
                <a:ext cx="106560" cy="3020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A320841-D524-F13D-4A85-4E2A309914D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069200" y="907880"/>
                  <a:ext cx="1242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AACCD0F-D2CF-727F-C495-72E506D0A364}"/>
                    </a:ext>
                  </a:extLst>
                </p14:cNvPr>
                <p14:cNvContentPartPr/>
                <p14:nvPr/>
              </p14:nvContentPartPr>
              <p14:xfrm>
                <a:off x="10237320" y="1053320"/>
                <a:ext cx="105840" cy="130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AACCD0F-D2CF-727F-C495-72E506D0A36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28680" y="1044320"/>
                  <a:ext cx="123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A2B8359-10CF-3010-AC6F-8A3751533611}"/>
                    </a:ext>
                  </a:extLst>
                </p14:cNvPr>
                <p14:cNvContentPartPr/>
                <p14:nvPr/>
              </p14:nvContentPartPr>
              <p14:xfrm>
                <a:off x="10401480" y="1173920"/>
                <a:ext cx="7200" cy="9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A2B8359-10CF-3010-AC6F-8A375153361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392840" y="1165280"/>
                  <a:ext cx="2484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6829F11-93F9-A25F-AC40-230A843E399D}"/>
              </a:ext>
            </a:extLst>
          </p:cNvPr>
          <p:cNvGrpSpPr/>
          <p:nvPr/>
        </p:nvGrpSpPr>
        <p:grpSpPr>
          <a:xfrm>
            <a:off x="7199640" y="1824800"/>
            <a:ext cx="545040" cy="447480"/>
            <a:chOff x="7199640" y="1824800"/>
            <a:chExt cx="545040" cy="44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BDE3F92-EBD9-D6EE-2A27-BEFB09CAD376}"/>
                    </a:ext>
                  </a:extLst>
                </p14:cNvPr>
                <p14:cNvContentPartPr/>
                <p14:nvPr/>
              </p14:nvContentPartPr>
              <p14:xfrm>
                <a:off x="7199640" y="1872680"/>
                <a:ext cx="87840" cy="307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BDE3F92-EBD9-D6EE-2A27-BEFB09CAD37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90640" y="1863680"/>
                  <a:ext cx="1054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CB72E53-B3BC-D1C0-6F3F-89ACFF7D7F4C}"/>
                    </a:ext>
                  </a:extLst>
                </p14:cNvPr>
                <p14:cNvContentPartPr/>
                <p14:nvPr/>
              </p14:nvContentPartPr>
              <p14:xfrm>
                <a:off x="7344360" y="1879160"/>
                <a:ext cx="72000" cy="227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CB72E53-B3BC-D1C0-6F3F-89ACFF7D7F4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335720" y="1870520"/>
                  <a:ext cx="896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957E254-AB80-59AE-F6AF-1B77E348938F}"/>
                    </a:ext>
                  </a:extLst>
                </p14:cNvPr>
                <p14:cNvContentPartPr/>
                <p14:nvPr/>
              </p14:nvContentPartPr>
              <p14:xfrm>
                <a:off x="7422840" y="1969160"/>
                <a:ext cx="86760" cy="1278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957E254-AB80-59AE-F6AF-1B77E348938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13840" y="1960160"/>
                  <a:ext cx="104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FDFB3C0-D038-D32E-AA6E-DDAB043E77A3}"/>
                    </a:ext>
                  </a:extLst>
                </p14:cNvPr>
                <p14:cNvContentPartPr/>
                <p14:nvPr/>
              </p14:nvContentPartPr>
              <p14:xfrm>
                <a:off x="7531200" y="1851080"/>
                <a:ext cx="71640" cy="257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FDFB3C0-D038-D32E-AA6E-DDAB043E77A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522200" y="1842080"/>
                  <a:ext cx="892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A258E65-E058-0F83-7604-5EF83FA206F9}"/>
                    </a:ext>
                  </a:extLst>
                </p14:cNvPr>
                <p14:cNvContentPartPr/>
                <p14:nvPr/>
              </p14:nvContentPartPr>
              <p14:xfrm>
                <a:off x="7538040" y="1961960"/>
                <a:ext cx="118440" cy="44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A258E65-E058-0F83-7604-5EF83FA206F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29400" y="1952960"/>
                  <a:ext cx="136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03F6059-416F-2CF8-4341-AF046CD9C6D2}"/>
                    </a:ext>
                  </a:extLst>
                </p14:cNvPr>
                <p14:cNvContentPartPr/>
                <p14:nvPr/>
              </p14:nvContentPartPr>
              <p14:xfrm>
                <a:off x="7628400" y="1824800"/>
                <a:ext cx="116280" cy="447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03F6059-416F-2CF8-4341-AF046CD9C6D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19400" y="1816160"/>
                  <a:ext cx="133920" cy="46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509182B-FC56-43EB-304D-3937FA178598}"/>
              </a:ext>
            </a:extLst>
          </p:cNvPr>
          <p:cNvGrpSpPr/>
          <p:nvPr/>
        </p:nvGrpSpPr>
        <p:grpSpPr>
          <a:xfrm>
            <a:off x="5847120" y="2751800"/>
            <a:ext cx="1604520" cy="642240"/>
            <a:chOff x="5847120" y="2751800"/>
            <a:chExt cx="1604520" cy="64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67CFB53-4A08-9DC7-4BBD-1282EE726A08}"/>
                    </a:ext>
                  </a:extLst>
                </p14:cNvPr>
                <p14:cNvContentPartPr/>
                <p14:nvPr/>
              </p14:nvContentPartPr>
              <p14:xfrm>
                <a:off x="5909400" y="2751800"/>
                <a:ext cx="108360" cy="3128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67CFB53-4A08-9DC7-4BBD-1282EE726A0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00760" y="2742800"/>
                  <a:ext cx="1260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E5673CD-9ECE-564D-5960-06B5F09D3C32}"/>
                    </a:ext>
                  </a:extLst>
                </p14:cNvPr>
                <p14:cNvContentPartPr/>
                <p14:nvPr/>
              </p14:nvContentPartPr>
              <p14:xfrm>
                <a:off x="5847120" y="2868440"/>
                <a:ext cx="190080" cy="70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E5673CD-9ECE-564D-5960-06B5F09D3C3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838120" y="2859800"/>
                  <a:ext cx="207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F27A674-8514-08E5-E293-DA4F426F8D60}"/>
                    </a:ext>
                  </a:extLst>
                </p14:cNvPr>
                <p14:cNvContentPartPr/>
                <p14:nvPr/>
              </p14:nvContentPartPr>
              <p14:xfrm>
                <a:off x="6029280" y="2889680"/>
                <a:ext cx="90360" cy="1504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F27A674-8514-08E5-E293-DA4F426F8D6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20640" y="2880680"/>
                  <a:ext cx="108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C9CFF6D-9105-B4CD-5BB9-2B20609F4000}"/>
                    </a:ext>
                  </a:extLst>
                </p14:cNvPr>
                <p14:cNvContentPartPr/>
                <p14:nvPr/>
              </p14:nvContentPartPr>
              <p14:xfrm>
                <a:off x="6172200" y="2898680"/>
                <a:ext cx="107280" cy="162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C9CFF6D-9105-B4CD-5BB9-2B20609F400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63560" y="2889680"/>
                  <a:ext cx="124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40E97B4-A78B-42A3-F21D-204ED400FD55}"/>
                    </a:ext>
                  </a:extLst>
                </p14:cNvPr>
                <p14:cNvContentPartPr/>
                <p14:nvPr/>
              </p14:nvContentPartPr>
              <p14:xfrm>
                <a:off x="6330960" y="2851520"/>
                <a:ext cx="91800" cy="213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40E97B4-A78B-42A3-F21D-204ED400FD5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21960" y="2842880"/>
                  <a:ext cx="109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F6D5AE9-C7C5-9E06-C7E6-BC300B57DF25}"/>
                    </a:ext>
                  </a:extLst>
                </p14:cNvPr>
                <p14:cNvContentPartPr/>
                <p14:nvPr/>
              </p14:nvContentPartPr>
              <p14:xfrm>
                <a:off x="6463800" y="2927840"/>
                <a:ext cx="71640" cy="146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F6D5AE9-C7C5-9E06-C7E6-BC300B57DF2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54800" y="2919200"/>
                  <a:ext cx="89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720D321-05CA-B747-9229-1E18A4075974}"/>
                    </a:ext>
                  </a:extLst>
                </p14:cNvPr>
                <p14:cNvContentPartPr/>
                <p14:nvPr/>
              </p14:nvContentPartPr>
              <p14:xfrm>
                <a:off x="6567480" y="2813000"/>
                <a:ext cx="56880" cy="57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720D321-05CA-B747-9229-1E18A407597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558480" y="2804000"/>
                  <a:ext cx="745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CE4720F-1B4F-9439-C9E4-8566682256BF}"/>
                    </a:ext>
                  </a:extLst>
                </p14:cNvPr>
                <p14:cNvContentPartPr/>
                <p14:nvPr/>
              </p14:nvContentPartPr>
              <p14:xfrm>
                <a:off x="6757920" y="2942960"/>
                <a:ext cx="120960" cy="154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CE4720F-1B4F-9439-C9E4-8566682256B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48920" y="2933960"/>
                  <a:ext cx="138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23B7609-A55B-D88A-855B-93E1CD6B50DC}"/>
                    </a:ext>
                  </a:extLst>
                </p14:cNvPr>
                <p14:cNvContentPartPr/>
                <p14:nvPr/>
              </p14:nvContentPartPr>
              <p14:xfrm>
                <a:off x="6763320" y="3008120"/>
                <a:ext cx="115560" cy="288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23B7609-A55B-D88A-855B-93E1CD6B50D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54680" y="2999480"/>
                  <a:ext cx="133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AB33B2B-C9E7-717A-9E5A-2FF21F77B5F5}"/>
                    </a:ext>
                  </a:extLst>
                </p14:cNvPr>
                <p14:cNvContentPartPr/>
                <p14:nvPr/>
              </p14:nvContentPartPr>
              <p14:xfrm>
                <a:off x="7167600" y="2811920"/>
                <a:ext cx="61560" cy="2080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AB33B2B-C9E7-717A-9E5A-2FF21F77B5F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58960" y="2803280"/>
                  <a:ext cx="79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4985862-61D2-AD40-425F-5492B4739EFF}"/>
                    </a:ext>
                  </a:extLst>
                </p14:cNvPr>
                <p14:cNvContentPartPr/>
                <p14:nvPr/>
              </p14:nvContentPartPr>
              <p14:xfrm>
                <a:off x="7011720" y="3080840"/>
                <a:ext cx="439920" cy="12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4985862-61D2-AD40-425F-5492B4739EF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02720" y="3072200"/>
                  <a:ext cx="457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4A5CB6C-6805-2D79-C129-FC81D5A5EFB8}"/>
                    </a:ext>
                  </a:extLst>
                </p14:cNvPr>
                <p14:cNvContentPartPr/>
                <p14:nvPr/>
              </p14:nvContentPartPr>
              <p14:xfrm>
                <a:off x="6989040" y="3215120"/>
                <a:ext cx="90720" cy="1789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4A5CB6C-6805-2D79-C129-FC81D5A5EFB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80040" y="3206480"/>
                  <a:ext cx="108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63FEC20-0F6E-837C-6044-19AA2DF0B108}"/>
                    </a:ext>
                  </a:extLst>
                </p14:cNvPr>
                <p14:cNvContentPartPr/>
                <p14:nvPr/>
              </p14:nvContentPartPr>
              <p14:xfrm>
                <a:off x="6987960" y="3194240"/>
                <a:ext cx="138600" cy="1947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63FEC20-0F6E-837C-6044-19AA2DF0B10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79320" y="3185600"/>
                  <a:ext cx="156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CC56521-DF4A-1801-FAFC-FC828A4EA0FE}"/>
                    </a:ext>
                  </a:extLst>
                </p14:cNvPr>
                <p14:cNvContentPartPr/>
                <p14:nvPr/>
              </p14:nvContentPartPr>
              <p14:xfrm>
                <a:off x="7214400" y="3208280"/>
                <a:ext cx="117720" cy="1504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CC56521-DF4A-1801-FAFC-FC828A4EA0F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05400" y="3199280"/>
                  <a:ext cx="13536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7AC2202-51AA-4C1A-38D1-9E1AE0995C5F}"/>
              </a:ext>
            </a:extLst>
          </p:cNvPr>
          <p:cNvGrpSpPr/>
          <p:nvPr/>
        </p:nvGrpSpPr>
        <p:grpSpPr>
          <a:xfrm>
            <a:off x="6070320" y="3646760"/>
            <a:ext cx="584640" cy="226440"/>
            <a:chOff x="6070320" y="3646760"/>
            <a:chExt cx="58464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65BCCDD-7064-AB8B-1DEB-6C3081DFBE30}"/>
                    </a:ext>
                  </a:extLst>
                </p14:cNvPr>
                <p14:cNvContentPartPr/>
                <p14:nvPr/>
              </p14:nvContentPartPr>
              <p14:xfrm>
                <a:off x="6070320" y="3646760"/>
                <a:ext cx="61560" cy="213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65BCCDD-7064-AB8B-1DEB-6C3081DFBE3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061680" y="3637760"/>
                  <a:ext cx="79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729CA95-FECB-F80F-A2A6-90421A0BB15B}"/>
                    </a:ext>
                  </a:extLst>
                </p14:cNvPr>
                <p14:cNvContentPartPr/>
                <p14:nvPr/>
              </p14:nvContentPartPr>
              <p14:xfrm>
                <a:off x="6089040" y="3673760"/>
                <a:ext cx="111960" cy="199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729CA95-FECB-F80F-A2A6-90421A0BB15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80400" y="3664760"/>
                  <a:ext cx="129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5C6449E-6D44-35C0-8616-9265CD149838}"/>
                    </a:ext>
                  </a:extLst>
                </p14:cNvPr>
                <p14:cNvContentPartPr/>
                <p14:nvPr/>
              </p14:nvContentPartPr>
              <p14:xfrm>
                <a:off x="6301440" y="3672320"/>
                <a:ext cx="125280" cy="187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5C6449E-6D44-35C0-8616-9265CD14983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92440" y="3663680"/>
                  <a:ext cx="142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19D558C-E167-A1B6-65D0-B3ABAC93A3F6}"/>
                    </a:ext>
                  </a:extLst>
                </p14:cNvPr>
                <p14:cNvContentPartPr/>
                <p14:nvPr/>
              </p14:nvContentPartPr>
              <p14:xfrm>
                <a:off x="6535800" y="3760520"/>
                <a:ext cx="119160" cy="824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19D558C-E167-A1B6-65D0-B3ABAC93A3F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27160" y="3751520"/>
                  <a:ext cx="1368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46B0821-9914-DC7D-261F-2E8BBD23690A}"/>
              </a:ext>
            </a:extLst>
          </p:cNvPr>
          <p:cNvGrpSpPr/>
          <p:nvPr/>
        </p:nvGrpSpPr>
        <p:grpSpPr>
          <a:xfrm>
            <a:off x="6846480" y="3628400"/>
            <a:ext cx="462240" cy="709200"/>
            <a:chOff x="6846480" y="3628400"/>
            <a:chExt cx="462240" cy="70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FE19469-1250-8DF9-A909-007BEFDD24F0}"/>
                    </a:ext>
                  </a:extLst>
                </p14:cNvPr>
                <p14:cNvContentPartPr/>
                <p14:nvPr/>
              </p14:nvContentPartPr>
              <p14:xfrm>
                <a:off x="7025400" y="3628400"/>
                <a:ext cx="83520" cy="2275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FE19469-1250-8DF9-A909-007BEFDD24F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16400" y="3619400"/>
                  <a:ext cx="1011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6DD20D0-9A20-21B8-C569-9EAC0A3FD71B}"/>
                    </a:ext>
                  </a:extLst>
                </p14:cNvPr>
                <p14:cNvContentPartPr/>
                <p14:nvPr/>
              </p14:nvContentPartPr>
              <p14:xfrm>
                <a:off x="6858720" y="3921440"/>
                <a:ext cx="450000" cy="194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6DD20D0-9A20-21B8-C569-9EAC0A3FD71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50080" y="3912800"/>
                  <a:ext cx="467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B76C1E3-8CF2-AAAD-53F2-13E3D2DF1E83}"/>
                    </a:ext>
                  </a:extLst>
                </p14:cNvPr>
                <p14:cNvContentPartPr/>
                <p14:nvPr/>
              </p14:nvContentPartPr>
              <p14:xfrm>
                <a:off x="6846480" y="4022600"/>
                <a:ext cx="253080" cy="297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B76C1E3-8CF2-AAAD-53F2-13E3D2DF1E8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837480" y="4013960"/>
                  <a:ext cx="2707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F17E381-0518-58B0-3B4E-4AD4C1E13714}"/>
                    </a:ext>
                  </a:extLst>
                </p14:cNvPr>
                <p14:cNvContentPartPr/>
                <p14:nvPr/>
              </p14:nvContentPartPr>
              <p14:xfrm>
                <a:off x="6998760" y="4174160"/>
                <a:ext cx="97920" cy="163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F17E381-0518-58B0-3B4E-4AD4C1E1371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990120" y="4165160"/>
                  <a:ext cx="11556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0F636C1-36E2-A29A-1804-A6D03BF71E32}"/>
              </a:ext>
            </a:extLst>
          </p:cNvPr>
          <p:cNvGrpSpPr/>
          <p:nvPr/>
        </p:nvGrpSpPr>
        <p:grpSpPr>
          <a:xfrm>
            <a:off x="7462440" y="3658640"/>
            <a:ext cx="315720" cy="352080"/>
            <a:chOff x="7462440" y="3658640"/>
            <a:chExt cx="31572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26B0659-E13A-0259-2BFE-BD4F267203EC}"/>
                    </a:ext>
                  </a:extLst>
                </p14:cNvPr>
                <p14:cNvContentPartPr/>
                <p14:nvPr/>
              </p14:nvContentPartPr>
              <p14:xfrm>
                <a:off x="7462440" y="3658640"/>
                <a:ext cx="90360" cy="2624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26B0659-E13A-0259-2BFE-BD4F267203E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53440" y="3650000"/>
                  <a:ext cx="1080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8771745-F8C6-AAF1-895E-E15053BC5A34}"/>
                    </a:ext>
                  </a:extLst>
                </p14:cNvPr>
                <p14:cNvContentPartPr/>
                <p14:nvPr/>
              </p14:nvContentPartPr>
              <p14:xfrm>
                <a:off x="7502760" y="3769880"/>
                <a:ext cx="83880" cy="1504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8771745-F8C6-AAF1-895E-E15053BC5A3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493760" y="3761240"/>
                  <a:ext cx="101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15ECEFD-E37F-3F3C-D4FB-2F0D03E4611C}"/>
                    </a:ext>
                  </a:extLst>
                </p14:cNvPr>
                <p14:cNvContentPartPr/>
                <p14:nvPr/>
              </p14:nvContentPartPr>
              <p14:xfrm>
                <a:off x="7648560" y="3786440"/>
                <a:ext cx="129600" cy="224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15ECEFD-E37F-3F3C-D4FB-2F0D03E4611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639560" y="3777800"/>
                  <a:ext cx="147240" cy="24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A91CFF96-2421-E611-C0C6-BB86A28929AA}"/>
                  </a:ext>
                </a:extLst>
              </p14:cNvPr>
              <p14:cNvContentPartPr/>
              <p14:nvPr/>
            </p14:nvContentPartPr>
            <p14:xfrm>
              <a:off x="3018600" y="5750960"/>
              <a:ext cx="13680" cy="3528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A91CFF96-2421-E611-C0C6-BB86A28929AA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009600" y="5741960"/>
                <a:ext cx="3132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103D343-7B64-9B6E-1636-97DCC0889609}"/>
              </a:ext>
            </a:extLst>
          </p:cNvPr>
          <p:cNvGrpSpPr/>
          <p:nvPr/>
        </p:nvGrpSpPr>
        <p:grpSpPr>
          <a:xfrm>
            <a:off x="2966400" y="5564120"/>
            <a:ext cx="1964160" cy="584640"/>
            <a:chOff x="2966400" y="5564120"/>
            <a:chExt cx="1964160" cy="58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CD9FC50-C70B-0CB1-9325-A27ADA2A07F3}"/>
                    </a:ext>
                  </a:extLst>
                </p14:cNvPr>
                <p14:cNvContentPartPr/>
                <p14:nvPr/>
              </p14:nvContentPartPr>
              <p14:xfrm>
                <a:off x="2966400" y="5639000"/>
                <a:ext cx="95760" cy="1195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CD9FC50-C70B-0CB1-9325-A27ADA2A07F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957400" y="5630000"/>
                  <a:ext cx="113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7AA1297-8419-C5E9-5A4D-F88082D6157C}"/>
                    </a:ext>
                  </a:extLst>
                </p14:cNvPr>
                <p14:cNvContentPartPr/>
                <p14:nvPr/>
              </p14:nvContentPartPr>
              <p14:xfrm>
                <a:off x="2984040" y="5631080"/>
                <a:ext cx="692640" cy="860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7AA1297-8419-C5E9-5A4D-F88082D6157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975040" y="5622080"/>
                  <a:ext cx="710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2D8A96A-F697-B77B-353A-CE8E84C7473E}"/>
                    </a:ext>
                  </a:extLst>
                </p14:cNvPr>
                <p14:cNvContentPartPr/>
                <p14:nvPr/>
              </p14:nvContentPartPr>
              <p14:xfrm>
                <a:off x="3773880" y="5564120"/>
                <a:ext cx="56880" cy="1785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2D8A96A-F697-B77B-353A-CE8E84C7473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65240" y="5555480"/>
                  <a:ext cx="74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B15C7F2-3749-73E8-96D4-C60DE3F5A9F7}"/>
                    </a:ext>
                  </a:extLst>
                </p14:cNvPr>
                <p14:cNvContentPartPr/>
                <p14:nvPr/>
              </p14:nvContentPartPr>
              <p14:xfrm>
                <a:off x="3644280" y="5803160"/>
                <a:ext cx="268920" cy="248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B15C7F2-3749-73E8-96D4-C60DE3F5A9F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635640" y="5794520"/>
                  <a:ext cx="286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0720860-450F-BB8A-34CE-92DADEE44E82}"/>
                    </a:ext>
                  </a:extLst>
                </p14:cNvPr>
                <p14:cNvContentPartPr/>
                <p14:nvPr/>
              </p14:nvContentPartPr>
              <p14:xfrm>
                <a:off x="3595320" y="5937440"/>
                <a:ext cx="215640" cy="2113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0720860-450F-BB8A-34CE-92DADEE44E8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586320" y="5928800"/>
                  <a:ext cx="233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5814C73-6B05-8821-F620-3B81F6041FFB}"/>
                    </a:ext>
                  </a:extLst>
                </p14:cNvPr>
                <p14:cNvContentPartPr/>
                <p14:nvPr/>
              </p14:nvContentPartPr>
              <p14:xfrm>
                <a:off x="3731760" y="6013760"/>
                <a:ext cx="79200" cy="1342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5814C73-6B05-8821-F620-3B81F6041FF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23120" y="6005120"/>
                  <a:ext cx="96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042AE50-B048-6278-CB95-0CEBC53B8690}"/>
                    </a:ext>
                  </a:extLst>
                </p14:cNvPr>
                <p14:cNvContentPartPr/>
                <p14:nvPr/>
              </p14:nvContentPartPr>
              <p14:xfrm>
                <a:off x="4026960" y="5610200"/>
                <a:ext cx="78840" cy="2224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042AE50-B048-6278-CB95-0CEBC53B869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018320" y="5601560"/>
                  <a:ext cx="964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F420C62-2CFA-937D-6F34-471A8D0CBB81}"/>
                    </a:ext>
                  </a:extLst>
                </p14:cNvPr>
                <p14:cNvContentPartPr/>
                <p14:nvPr/>
              </p14:nvContentPartPr>
              <p14:xfrm>
                <a:off x="4050720" y="5705960"/>
                <a:ext cx="82800" cy="1386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F420C62-2CFA-937D-6F34-471A8D0CBB8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41720" y="5697320"/>
                  <a:ext cx="100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60CC34D-CCBE-7B0B-665D-2B5983570D94}"/>
                    </a:ext>
                  </a:extLst>
                </p14:cNvPr>
                <p14:cNvContentPartPr/>
                <p14:nvPr/>
              </p14:nvContentPartPr>
              <p14:xfrm>
                <a:off x="4155120" y="5714600"/>
                <a:ext cx="126360" cy="1612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60CC34D-CCBE-7B0B-665D-2B5983570D9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146480" y="5705600"/>
                  <a:ext cx="144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46C9B93-432E-9632-7966-9E33E9371207}"/>
                    </a:ext>
                  </a:extLst>
                </p14:cNvPr>
                <p14:cNvContentPartPr/>
                <p14:nvPr/>
              </p14:nvContentPartPr>
              <p14:xfrm>
                <a:off x="4527000" y="5729360"/>
                <a:ext cx="403560" cy="1317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46C9B93-432E-9632-7966-9E33E937120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518360" y="5720720"/>
                  <a:ext cx="42120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FFBD93CB-DD41-430A-9A33-09CCBB0785A1}"/>
                  </a:ext>
                </a:extLst>
              </p14:cNvPr>
              <p14:cNvContentPartPr/>
              <p14:nvPr/>
            </p14:nvContentPartPr>
            <p14:xfrm>
              <a:off x="8226720" y="2802560"/>
              <a:ext cx="95400" cy="175572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FFBD93CB-DD41-430A-9A33-09CCBB0785A1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218080" y="2793560"/>
                <a:ext cx="113040" cy="177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372255DB-108E-0FCE-C4AB-436B3DE60883}"/>
              </a:ext>
            </a:extLst>
          </p:cNvPr>
          <p:cNvGrpSpPr/>
          <p:nvPr/>
        </p:nvGrpSpPr>
        <p:grpSpPr>
          <a:xfrm>
            <a:off x="5886720" y="4520840"/>
            <a:ext cx="898200" cy="459720"/>
            <a:chOff x="5886720" y="4520840"/>
            <a:chExt cx="898200" cy="45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F84079F-92BD-FB35-DD97-8FD42CBFBD8C}"/>
                    </a:ext>
                  </a:extLst>
                </p14:cNvPr>
                <p14:cNvContentPartPr/>
                <p14:nvPr/>
              </p14:nvContentPartPr>
              <p14:xfrm>
                <a:off x="5886720" y="4524080"/>
                <a:ext cx="97560" cy="4186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F84079F-92BD-FB35-DD97-8FD42CBFBD8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878080" y="4515440"/>
                  <a:ext cx="11520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2C95560-20D3-9625-33ED-97887BAB72C8}"/>
                    </a:ext>
                  </a:extLst>
                </p14:cNvPr>
                <p14:cNvContentPartPr/>
                <p14:nvPr/>
              </p14:nvContentPartPr>
              <p14:xfrm>
                <a:off x="6024600" y="4625960"/>
                <a:ext cx="74880" cy="163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2C95560-20D3-9625-33ED-97887BAB72C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015960" y="4616960"/>
                  <a:ext cx="92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AD23BFF-E57B-1C78-1528-92EA127E3257}"/>
                    </a:ext>
                  </a:extLst>
                </p14:cNvPr>
                <p14:cNvContentPartPr/>
                <p14:nvPr/>
              </p14:nvContentPartPr>
              <p14:xfrm>
                <a:off x="6021720" y="4620200"/>
                <a:ext cx="117720" cy="1699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AD23BFF-E57B-1C78-1528-92EA127E325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13080" y="4611560"/>
                  <a:ext cx="135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15E467F-F7A0-E232-8AD2-5965032FDA77}"/>
                    </a:ext>
                  </a:extLst>
                </p14:cNvPr>
                <p14:cNvContentPartPr/>
                <p14:nvPr/>
              </p14:nvContentPartPr>
              <p14:xfrm>
                <a:off x="6229440" y="4604000"/>
                <a:ext cx="95760" cy="2160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15E467F-F7A0-E232-8AD2-5965032FDA7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20440" y="4595000"/>
                  <a:ext cx="1134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3EC972E-8FA4-F4AE-6356-20A49F59B3B4}"/>
                    </a:ext>
                  </a:extLst>
                </p14:cNvPr>
                <p14:cNvContentPartPr/>
                <p14:nvPr/>
              </p14:nvContentPartPr>
              <p14:xfrm>
                <a:off x="6326640" y="4587080"/>
                <a:ext cx="31680" cy="194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3EC972E-8FA4-F4AE-6356-20A49F59B3B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17640" y="4578440"/>
                  <a:ext cx="49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CF4306C-C77C-7C3A-2FE3-81634EA50DFC}"/>
                    </a:ext>
                  </a:extLst>
                </p14:cNvPr>
                <p14:cNvContentPartPr/>
                <p14:nvPr/>
              </p14:nvContentPartPr>
              <p14:xfrm>
                <a:off x="6265800" y="4684280"/>
                <a:ext cx="141840" cy="417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CF4306C-C77C-7C3A-2FE3-81634EA50DF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56800" y="4675280"/>
                  <a:ext cx="159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15764E1-9694-BFB3-CB96-5FA6ECB388C5}"/>
                    </a:ext>
                  </a:extLst>
                </p14:cNvPr>
                <p14:cNvContentPartPr/>
                <p14:nvPr/>
              </p14:nvContentPartPr>
              <p14:xfrm>
                <a:off x="6438960" y="4601840"/>
                <a:ext cx="60840" cy="1699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15764E1-9694-BFB3-CB96-5FA6ECB388C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429960" y="4593200"/>
                  <a:ext cx="78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849AD4E-94B6-6B22-7296-3993C1D5D744}"/>
                    </a:ext>
                  </a:extLst>
                </p14:cNvPr>
                <p14:cNvContentPartPr/>
                <p14:nvPr/>
              </p14:nvContentPartPr>
              <p14:xfrm>
                <a:off x="6452640" y="4593200"/>
                <a:ext cx="98280" cy="1900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849AD4E-94B6-6B22-7296-3993C1D5D74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44000" y="4584560"/>
                  <a:ext cx="1159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5D73A2D-AEB3-AD6B-D780-0CCD9F131AAA}"/>
                    </a:ext>
                  </a:extLst>
                </p14:cNvPr>
                <p14:cNvContentPartPr/>
                <p14:nvPr/>
              </p14:nvContentPartPr>
              <p14:xfrm>
                <a:off x="6600960" y="4596080"/>
                <a:ext cx="91800" cy="155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5D73A2D-AEB3-AD6B-D780-0CCD9F131AA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91960" y="4587080"/>
                  <a:ext cx="109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1E25191-B5D5-C6F8-6DBB-5F7143E76F52}"/>
                    </a:ext>
                  </a:extLst>
                </p14:cNvPr>
                <p14:cNvContentPartPr/>
                <p14:nvPr/>
              </p14:nvContentPartPr>
              <p14:xfrm>
                <a:off x="6631920" y="4520840"/>
                <a:ext cx="153000" cy="4597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1E25191-B5D5-C6F8-6DBB-5F7143E76F5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22920" y="4512200"/>
                  <a:ext cx="170640" cy="47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0F1E64B0-A4A3-A812-7CC3-01B25CF392E9}"/>
              </a:ext>
            </a:extLst>
          </p:cNvPr>
          <p:cNvGrpSpPr/>
          <p:nvPr/>
        </p:nvGrpSpPr>
        <p:grpSpPr>
          <a:xfrm>
            <a:off x="8849160" y="2547680"/>
            <a:ext cx="129960" cy="142920"/>
            <a:chOff x="8849160" y="2547680"/>
            <a:chExt cx="129960" cy="14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E0FA390-74C4-C820-77FC-060402BE5352}"/>
                    </a:ext>
                  </a:extLst>
                </p14:cNvPr>
                <p14:cNvContentPartPr/>
                <p14:nvPr/>
              </p14:nvContentPartPr>
              <p14:xfrm>
                <a:off x="8849160" y="2547680"/>
                <a:ext cx="82800" cy="1418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E0FA390-74C4-C820-77FC-060402BE535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840520" y="2539040"/>
                  <a:ext cx="100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BB95DCE-7DB6-9354-B040-58E88183DF2E}"/>
                    </a:ext>
                  </a:extLst>
                </p14:cNvPr>
                <p14:cNvContentPartPr/>
                <p14:nvPr/>
              </p14:nvContentPartPr>
              <p14:xfrm>
                <a:off x="8855280" y="2555240"/>
                <a:ext cx="123840" cy="135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BB95DCE-7DB6-9354-B040-58E88183DF2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846640" y="2546600"/>
                  <a:ext cx="14148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EB84F5A8-8239-2172-E890-0332E05CBE07}"/>
              </a:ext>
            </a:extLst>
          </p:cNvPr>
          <p:cNvGrpSpPr/>
          <p:nvPr/>
        </p:nvGrpSpPr>
        <p:grpSpPr>
          <a:xfrm>
            <a:off x="9097200" y="2460560"/>
            <a:ext cx="637560" cy="414000"/>
            <a:chOff x="9097200" y="2460560"/>
            <a:chExt cx="637560" cy="41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AC9EAD5-1CD1-6042-C81B-116E2B340AC0}"/>
                    </a:ext>
                  </a:extLst>
                </p14:cNvPr>
                <p14:cNvContentPartPr/>
                <p14:nvPr/>
              </p14:nvContentPartPr>
              <p14:xfrm>
                <a:off x="9097200" y="2468120"/>
                <a:ext cx="97200" cy="2455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AC9EAD5-1CD1-6042-C81B-116E2B340AC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88200" y="2459120"/>
                  <a:ext cx="1148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9196518-990B-284E-D641-9A3E394217E9}"/>
                    </a:ext>
                  </a:extLst>
                </p14:cNvPr>
                <p14:cNvContentPartPr/>
                <p14:nvPr/>
              </p14:nvContentPartPr>
              <p14:xfrm>
                <a:off x="9137880" y="2575400"/>
                <a:ext cx="88920" cy="313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9196518-990B-284E-D641-9A3E394217E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128880" y="2566760"/>
                  <a:ext cx="106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915FE3C-2753-BD08-3903-45EFFF3F7E81}"/>
                    </a:ext>
                  </a:extLst>
                </p14:cNvPr>
                <p14:cNvContentPartPr/>
                <p14:nvPr/>
              </p14:nvContentPartPr>
              <p14:xfrm>
                <a:off x="9169200" y="2460560"/>
                <a:ext cx="201600" cy="2358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915FE3C-2753-BD08-3903-45EFFF3F7E8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160560" y="2451920"/>
                  <a:ext cx="219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FE487CA-5455-955D-A596-83B2B6A9CA4C}"/>
                    </a:ext>
                  </a:extLst>
                </p14:cNvPr>
                <p14:cNvContentPartPr/>
                <p14:nvPr/>
              </p14:nvContentPartPr>
              <p14:xfrm>
                <a:off x="9294840" y="2498360"/>
                <a:ext cx="115560" cy="21096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FE487CA-5455-955D-A596-83B2B6A9CA4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86200" y="2489720"/>
                  <a:ext cx="133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18D37FF-9559-9112-9C5F-68F8A049EF6D}"/>
                    </a:ext>
                  </a:extLst>
                </p14:cNvPr>
                <p14:cNvContentPartPr/>
                <p14:nvPr/>
              </p14:nvContentPartPr>
              <p14:xfrm>
                <a:off x="9484560" y="2530760"/>
                <a:ext cx="82440" cy="1677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18D37FF-9559-9112-9C5F-68F8A049EF6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475560" y="2521760"/>
                  <a:ext cx="100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7565B79-2789-90F3-0B52-953D72D5D4CF}"/>
                    </a:ext>
                  </a:extLst>
                </p14:cNvPr>
                <p14:cNvContentPartPr/>
                <p14:nvPr/>
              </p14:nvContentPartPr>
              <p14:xfrm>
                <a:off x="9467640" y="2536160"/>
                <a:ext cx="130680" cy="1972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7565B79-2789-90F3-0B52-953D72D5D4C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458640" y="2527520"/>
                  <a:ext cx="148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4C8C465-3471-04FD-DA8C-056B10DC0D1F}"/>
                    </a:ext>
                  </a:extLst>
                </p14:cNvPr>
                <p14:cNvContentPartPr/>
                <p14:nvPr/>
              </p14:nvContentPartPr>
              <p14:xfrm>
                <a:off x="9642240" y="2702120"/>
                <a:ext cx="92520" cy="1724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4C8C465-3471-04FD-DA8C-056B10DC0D1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33240" y="2693480"/>
                  <a:ext cx="11016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802D33AF-9E51-1D81-2F78-3D4195703EB7}"/>
              </a:ext>
            </a:extLst>
          </p:cNvPr>
          <p:cNvGrpSpPr/>
          <p:nvPr/>
        </p:nvGrpSpPr>
        <p:grpSpPr>
          <a:xfrm>
            <a:off x="8644680" y="3066080"/>
            <a:ext cx="1185840" cy="299520"/>
            <a:chOff x="8644680" y="3066080"/>
            <a:chExt cx="1185840" cy="29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7567F45-E3BC-FB49-261B-FF7DBF75736E}"/>
                    </a:ext>
                  </a:extLst>
                </p14:cNvPr>
                <p14:cNvContentPartPr/>
                <p14:nvPr/>
              </p14:nvContentPartPr>
              <p14:xfrm>
                <a:off x="8669160" y="3079400"/>
                <a:ext cx="111600" cy="2836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7567F45-E3BC-FB49-261B-FF7DBF75736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660160" y="3070760"/>
                  <a:ext cx="129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1D87976-AB19-24D9-2F81-F004E3E2DDDB}"/>
                    </a:ext>
                  </a:extLst>
                </p14:cNvPr>
                <p14:cNvContentPartPr/>
                <p14:nvPr/>
              </p14:nvContentPartPr>
              <p14:xfrm>
                <a:off x="8644680" y="3171560"/>
                <a:ext cx="171360" cy="676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1D87976-AB19-24D9-2F81-F004E3E2DDD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636040" y="3162560"/>
                  <a:ext cx="189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9274452-86A2-D9DA-B7AC-FE33426B00CB}"/>
                    </a:ext>
                  </a:extLst>
                </p14:cNvPr>
                <p14:cNvContentPartPr/>
                <p14:nvPr/>
              </p14:nvContentPartPr>
              <p14:xfrm>
                <a:off x="8777880" y="3196400"/>
                <a:ext cx="111960" cy="1537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9274452-86A2-D9DA-B7AC-FE33426B00C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769240" y="3187400"/>
                  <a:ext cx="129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299EC27-C0F9-28BA-0FBD-5D70AA68D1F5}"/>
                    </a:ext>
                  </a:extLst>
                </p14:cNvPr>
                <p14:cNvContentPartPr/>
                <p14:nvPr/>
              </p14:nvContentPartPr>
              <p14:xfrm>
                <a:off x="8949240" y="3178760"/>
                <a:ext cx="125280" cy="1868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299EC27-C0F9-28BA-0FBD-5D70AA68D1F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40600" y="3169760"/>
                  <a:ext cx="142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4708338-27E6-EB7C-56C5-54AD327CBC32}"/>
                    </a:ext>
                  </a:extLst>
                </p14:cNvPr>
                <p14:cNvContentPartPr/>
                <p14:nvPr/>
              </p14:nvContentPartPr>
              <p14:xfrm>
                <a:off x="9164880" y="3128000"/>
                <a:ext cx="110520" cy="2109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4708338-27E6-EB7C-56C5-54AD327CBC3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156240" y="3119000"/>
                  <a:ext cx="128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7197692-A48A-49FA-07A6-027AD8A8EC8E}"/>
                    </a:ext>
                  </a:extLst>
                </p14:cNvPr>
                <p14:cNvContentPartPr/>
                <p14:nvPr/>
              </p14:nvContentPartPr>
              <p14:xfrm>
                <a:off x="9352800" y="3173360"/>
                <a:ext cx="91440" cy="1526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7197692-A48A-49FA-07A6-027AD8A8EC8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344160" y="3164360"/>
                  <a:ext cx="109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159B7C8-FA42-5AEB-8D10-AB63834B9C17}"/>
                    </a:ext>
                  </a:extLst>
                </p14:cNvPr>
                <p14:cNvContentPartPr/>
                <p14:nvPr/>
              </p14:nvContentPartPr>
              <p14:xfrm>
                <a:off x="9537840" y="3066080"/>
                <a:ext cx="57600" cy="979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159B7C8-FA42-5AEB-8D10-AB63834B9C1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529200" y="3057080"/>
                  <a:ext cx="75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47958CF-D295-181B-1E1B-E6771B43ECA5}"/>
                    </a:ext>
                  </a:extLst>
                </p14:cNvPr>
                <p14:cNvContentPartPr/>
                <p14:nvPr/>
              </p14:nvContentPartPr>
              <p14:xfrm>
                <a:off x="9723600" y="3201080"/>
                <a:ext cx="104760" cy="24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47958CF-D295-181B-1E1B-E6771B43ECA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714600" y="3192440"/>
                  <a:ext cx="122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BB6E3D0-8D08-539A-4C31-F65FF51621D6}"/>
                    </a:ext>
                  </a:extLst>
                </p14:cNvPr>
                <p14:cNvContentPartPr/>
                <p14:nvPr/>
              </p14:nvContentPartPr>
              <p14:xfrm>
                <a:off x="9747720" y="3268040"/>
                <a:ext cx="82800" cy="183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BB6E3D0-8D08-539A-4C31-F65FF51621D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39080" y="3259400"/>
                  <a:ext cx="1004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D754548-3018-B1DD-B249-33F95A11CD1E}"/>
              </a:ext>
            </a:extLst>
          </p:cNvPr>
          <p:cNvGrpSpPr/>
          <p:nvPr/>
        </p:nvGrpSpPr>
        <p:grpSpPr>
          <a:xfrm>
            <a:off x="10040040" y="3051680"/>
            <a:ext cx="703440" cy="401400"/>
            <a:chOff x="10040040" y="3051680"/>
            <a:chExt cx="70344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1ED2955-1B93-250A-1A3F-11418CCDF7B7}"/>
                    </a:ext>
                  </a:extLst>
                </p14:cNvPr>
                <p14:cNvContentPartPr/>
                <p14:nvPr/>
              </p14:nvContentPartPr>
              <p14:xfrm>
                <a:off x="10306440" y="3051680"/>
                <a:ext cx="64800" cy="2595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1ED2955-1B93-250A-1A3F-11418CCDF7B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297800" y="3042680"/>
                  <a:ext cx="824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9410798-D655-53EE-E5BA-FC3552EB3ECF}"/>
                    </a:ext>
                  </a:extLst>
                </p14:cNvPr>
                <p14:cNvContentPartPr/>
                <p14:nvPr/>
              </p14:nvContentPartPr>
              <p14:xfrm>
                <a:off x="10040040" y="3414200"/>
                <a:ext cx="703440" cy="388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9410798-D655-53EE-E5BA-FC3552EB3EC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031040" y="3405560"/>
                  <a:ext cx="72108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2305625-231A-E347-F9B8-48CFD77E0A1B}"/>
              </a:ext>
            </a:extLst>
          </p:cNvPr>
          <p:cNvGrpSpPr/>
          <p:nvPr/>
        </p:nvGrpSpPr>
        <p:grpSpPr>
          <a:xfrm>
            <a:off x="1380600" y="3386480"/>
            <a:ext cx="749160" cy="2797560"/>
            <a:chOff x="1380600" y="3386480"/>
            <a:chExt cx="749160" cy="279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BC1710D-0D6F-4250-6DE7-8797E8E66A4B}"/>
                    </a:ext>
                  </a:extLst>
                </p14:cNvPr>
                <p14:cNvContentPartPr/>
                <p14:nvPr/>
              </p14:nvContentPartPr>
              <p14:xfrm>
                <a:off x="1380600" y="5586440"/>
                <a:ext cx="104400" cy="1713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BC1710D-0D6F-4250-6DE7-8797E8E66A4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371600" y="5577440"/>
                  <a:ext cx="122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75BED7D-3EDD-1E80-643D-A0831D5C6690}"/>
                    </a:ext>
                  </a:extLst>
                </p14:cNvPr>
                <p14:cNvContentPartPr/>
                <p14:nvPr/>
              </p14:nvContentPartPr>
              <p14:xfrm>
                <a:off x="1520280" y="5547200"/>
                <a:ext cx="130320" cy="5670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75BED7D-3EDD-1E80-643D-A0831D5C669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511640" y="5538560"/>
                  <a:ext cx="14796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C56CAA0-7A3B-3C49-7B55-CE4C011F90A3}"/>
                    </a:ext>
                  </a:extLst>
                </p14:cNvPr>
                <p14:cNvContentPartPr/>
                <p14:nvPr/>
              </p14:nvContentPartPr>
              <p14:xfrm>
                <a:off x="1729440" y="5610200"/>
                <a:ext cx="52200" cy="1904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C56CAA0-7A3B-3C49-7B55-CE4C011F90A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720440" y="5601560"/>
                  <a:ext cx="69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D1ECEA4-1D51-8CCF-5448-45207416D934}"/>
                    </a:ext>
                  </a:extLst>
                </p14:cNvPr>
                <p14:cNvContentPartPr/>
                <p14:nvPr/>
              </p14:nvContentPartPr>
              <p14:xfrm>
                <a:off x="1635840" y="5808560"/>
                <a:ext cx="237600" cy="223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D1ECEA4-1D51-8CCF-5448-45207416D93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627200" y="5799920"/>
                  <a:ext cx="255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FDA97D5-16AE-CBCD-0B77-98364B77908F}"/>
                    </a:ext>
                  </a:extLst>
                </p14:cNvPr>
                <p14:cNvContentPartPr/>
                <p14:nvPr/>
              </p14:nvContentPartPr>
              <p14:xfrm>
                <a:off x="1655640" y="5892440"/>
                <a:ext cx="109440" cy="1504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FDA97D5-16AE-CBCD-0B77-98364B77908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647000" y="5883800"/>
                  <a:ext cx="127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DB91CE6-A927-C244-7C13-4599392BDA90}"/>
                    </a:ext>
                  </a:extLst>
                </p14:cNvPr>
                <p14:cNvContentPartPr/>
                <p14:nvPr/>
              </p14:nvContentPartPr>
              <p14:xfrm>
                <a:off x="1819080" y="5898560"/>
                <a:ext cx="54720" cy="1699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DB91CE6-A927-C244-7C13-4599392BDA90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810440" y="5889920"/>
                  <a:ext cx="72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586EFFA-D015-F952-98F0-7283AC26010C}"/>
                    </a:ext>
                  </a:extLst>
                </p14:cNvPr>
                <p14:cNvContentPartPr/>
                <p14:nvPr/>
              </p14:nvContentPartPr>
              <p14:xfrm>
                <a:off x="1929600" y="5921960"/>
                <a:ext cx="56520" cy="1486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586EFFA-D015-F952-98F0-7283AC26010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920960" y="5913320"/>
                  <a:ext cx="74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C99FA03-393E-0316-04F0-D29D94255E9A}"/>
                    </a:ext>
                  </a:extLst>
                </p14:cNvPr>
                <p14:cNvContentPartPr/>
                <p14:nvPr/>
              </p14:nvContentPartPr>
              <p14:xfrm>
                <a:off x="1986480" y="5548280"/>
                <a:ext cx="143280" cy="6357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C99FA03-393E-0316-04F0-D29D94255E9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977840" y="5539640"/>
                  <a:ext cx="16092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FBCA85E-B102-45FF-EE2F-B527248B35AF}"/>
                    </a:ext>
                  </a:extLst>
                </p14:cNvPr>
                <p14:cNvContentPartPr/>
                <p14:nvPr/>
              </p14:nvContentPartPr>
              <p14:xfrm>
                <a:off x="1614960" y="3386480"/>
                <a:ext cx="228240" cy="21240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FBCA85E-B102-45FF-EE2F-B527248B35A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606320" y="3377840"/>
                  <a:ext cx="245880" cy="214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6165784C-5961-339B-1A8D-AAE7209C5049}"/>
              </a:ext>
            </a:extLst>
          </p:cNvPr>
          <p:cNvGrpSpPr/>
          <p:nvPr/>
        </p:nvGrpSpPr>
        <p:grpSpPr>
          <a:xfrm>
            <a:off x="10017720" y="3591320"/>
            <a:ext cx="722160" cy="513720"/>
            <a:chOff x="10017720" y="3591320"/>
            <a:chExt cx="722160" cy="51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937FEB2-2950-1BDC-A703-9AFD87EE5B43}"/>
                    </a:ext>
                  </a:extLst>
                </p14:cNvPr>
                <p14:cNvContentPartPr/>
                <p14:nvPr/>
              </p14:nvContentPartPr>
              <p14:xfrm>
                <a:off x="10100160" y="3591320"/>
                <a:ext cx="107640" cy="1720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937FEB2-2950-1BDC-A703-9AFD87EE5B4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091520" y="3582680"/>
                  <a:ext cx="1252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22D9FDE-4C65-748D-746D-23966C3C1A24}"/>
                    </a:ext>
                  </a:extLst>
                </p14:cNvPr>
                <p14:cNvContentPartPr/>
                <p14:nvPr/>
              </p14:nvContentPartPr>
              <p14:xfrm>
                <a:off x="10017720" y="3807680"/>
                <a:ext cx="423000" cy="259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22D9FDE-4C65-748D-746D-23966C3C1A2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008720" y="3798680"/>
                  <a:ext cx="440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2140561-DEE5-2CAD-081C-357E03BEBFFA}"/>
                    </a:ext>
                  </a:extLst>
                </p14:cNvPr>
                <p14:cNvContentPartPr/>
                <p14:nvPr/>
              </p14:nvContentPartPr>
              <p14:xfrm>
                <a:off x="10099440" y="3888320"/>
                <a:ext cx="131760" cy="2167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2140561-DEE5-2CAD-081C-357E03BEBFF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090440" y="3879680"/>
                  <a:ext cx="149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9C3AD9E-1652-E922-9FDA-69679ED3D8E0}"/>
                    </a:ext>
                  </a:extLst>
                </p14:cNvPr>
                <p14:cNvContentPartPr/>
                <p14:nvPr/>
              </p14:nvContentPartPr>
              <p14:xfrm>
                <a:off x="10280880" y="3928280"/>
                <a:ext cx="73080" cy="1756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9C3AD9E-1652-E922-9FDA-69679ED3D8E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272240" y="3919280"/>
                  <a:ext cx="90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A754251-2AAF-81D2-D1D6-FB0B208FC95F}"/>
                    </a:ext>
                  </a:extLst>
                </p14:cNvPr>
                <p14:cNvContentPartPr/>
                <p14:nvPr/>
              </p14:nvContentPartPr>
              <p14:xfrm>
                <a:off x="10410480" y="3965360"/>
                <a:ext cx="69840" cy="1346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A754251-2AAF-81D2-D1D6-FB0B208FC95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401480" y="3956720"/>
                  <a:ext cx="87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85186AD-D3C3-29E9-6DE4-B21AC416EFDD}"/>
                    </a:ext>
                  </a:extLst>
                </p14:cNvPr>
                <p14:cNvContentPartPr/>
                <p14:nvPr/>
              </p14:nvContentPartPr>
              <p14:xfrm>
                <a:off x="10603800" y="3767720"/>
                <a:ext cx="136080" cy="226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85186AD-D3C3-29E9-6DE4-B21AC416EFD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594800" y="3758720"/>
                  <a:ext cx="153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08132C1-8284-2EFF-35EC-F9293F2F7F3A}"/>
                    </a:ext>
                  </a:extLst>
                </p14:cNvPr>
                <p14:cNvContentPartPr/>
                <p14:nvPr/>
              </p14:nvContentPartPr>
              <p14:xfrm>
                <a:off x="10662480" y="3712280"/>
                <a:ext cx="36720" cy="1818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08132C1-8284-2EFF-35EC-F9293F2F7F3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653840" y="3703280"/>
                  <a:ext cx="5436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B7892E69-6671-421E-3A86-EE1161FB3518}"/>
              </a:ext>
            </a:extLst>
          </p:cNvPr>
          <p:cNvGrpSpPr/>
          <p:nvPr/>
        </p:nvGrpSpPr>
        <p:grpSpPr>
          <a:xfrm>
            <a:off x="10944720" y="3576920"/>
            <a:ext cx="278280" cy="580320"/>
            <a:chOff x="10944720" y="3576920"/>
            <a:chExt cx="278280" cy="58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6F28F613-BE05-2C8D-583A-C4478BA776A2}"/>
                    </a:ext>
                  </a:extLst>
                </p14:cNvPr>
                <p14:cNvContentPartPr/>
                <p14:nvPr/>
              </p14:nvContentPartPr>
              <p14:xfrm>
                <a:off x="11064240" y="3576920"/>
                <a:ext cx="46440" cy="1789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6F28F613-BE05-2C8D-583A-C4478BA776A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055240" y="3567920"/>
                  <a:ext cx="64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3F240C1-D3D2-7887-836D-2702740B0513}"/>
                    </a:ext>
                  </a:extLst>
                </p14:cNvPr>
                <p14:cNvContentPartPr/>
                <p14:nvPr/>
              </p14:nvContentPartPr>
              <p14:xfrm>
                <a:off x="10944720" y="3781400"/>
                <a:ext cx="278280" cy="410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3F240C1-D3D2-7887-836D-2702740B051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935720" y="3772760"/>
                  <a:ext cx="2959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B69C260-3701-9B7C-C610-F8A8C0CB3F76}"/>
                    </a:ext>
                  </a:extLst>
                </p14:cNvPr>
                <p14:cNvContentPartPr/>
                <p14:nvPr/>
              </p14:nvContentPartPr>
              <p14:xfrm>
                <a:off x="10968480" y="3853040"/>
                <a:ext cx="239760" cy="271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B69C260-3701-9B7C-C610-F8A8C0CB3F7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959840" y="3844040"/>
                  <a:ext cx="257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22B0F61-CB9F-1F94-458E-DC67CCF52968}"/>
                    </a:ext>
                  </a:extLst>
                </p14:cNvPr>
                <p14:cNvContentPartPr/>
                <p14:nvPr/>
              </p14:nvContentPartPr>
              <p14:xfrm>
                <a:off x="11127240" y="3989840"/>
                <a:ext cx="74880" cy="1674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22B0F61-CB9F-1F94-458E-DC67CCF5296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118600" y="3980840"/>
                  <a:ext cx="9252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3950BB77-1399-05CE-0250-E503ED913CAD}"/>
                  </a:ext>
                </a:extLst>
              </p14:cNvPr>
              <p14:cNvContentPartPr/>
              <p14:nvPr/>
            </p14:nvContentPartPr>
            <p14:xfrm>
              <a:off x="10757520" y="3416000"/>
              <a:ext cx="508320" cy="24840"/>
            </p14:xfrm>
          </p:contentPart>
        </mc:Choice>
        <mc:Fallback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3950BB77-1399-05CE-0250-E503ED913CAD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0748880" y="3407000"/>
                <a:ext cx="5259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oup 257">
            <a:extLst>
              <a:ext uri="{FF2B5EF4-FFF2-40B4-BE49-F238E27FC236}">
                <a16:creationId xmlns:a16="http://schemas.microsoft.com/office/drawing/2014/main" id="{7EE0A64A-2BE3-E938-18B0-35579C3B7CA0}"/>
              </a:ext>
            </a:extLst>
          </p:cNvPr>
          <p:cNvGrpSpPr/>
          <p:nvPr/>
        </p:nvGrpSpPr>
        <p:grpSpPr>
          <a:xfrm>
            <a:off x="8775720" y="4291880"/>
            <a:ext cx="358920" cy="354240"/>
            <a:chOff x="8775720" y="4291880"/>
            <a:chExt cx="358920" cy="3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0F01499-717F-68E8-BA28-B2457BC7A788}"/>
                    </a:ext>
                  </a:extLst>
                </p14:cNvPr>
                <p14:cNvContentPartPr/>
                <p14:nvPr/>
              </p14:nvContentPartPr>
              <p14:xfrm>
                <a:off x="8923320" y="4291880"/>
                <a:ext cx="49320" cy="2354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0F01499-717F-68E8-BA28-B2457BC7A78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914320" y="4283240"/>
                  <a:ext cx="669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3148960-BA80-9CE2-315D-DF590EF29B60}"/>
                    </a:ext>
                  </a:extLst>
                </p14:cNvPr>
                <p14:cNvContentPartPr/>
                <p14:nvPr/>
              </p14:nvContentPartPr>
              <p14:xfrm>
                <a:off x="8775720" y="4622720"/>
                <a:ext cx="358920" cy="234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3148960-BA80-9CE2-315D-DF590EF29B6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766720" y="4614080"/>
                  <a:ext cx="37656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087B94E1-4C25-1DC0-6B37-F2D87359C546}"/>
              </a:ext>
            </a:extLst>
          </p:cNvPr>
          <p:cNvGrpSpPr/>
          <p:nvPr/>
        </p:nvGrpSpPr>
        <p:grpSpPr>
          <a:xfrm>
            <a:off x="8724240" y="4763840"/>
            <a:ext cx="268920" cy="297720"/>
            <a:chOff x="8724240" y="4763840"/>
            <a:chExt cx="26892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8D856F1-E0BC-A928-B033-8E413EEEA17E}"/>
                    </a:ext>
                  </a:extLst>
                </p14:cNvPr>
                <p14:cNvContentPartPr/>
                <p14:nvPr/>
              </p14:nvContentPartPr>
              <p14:xfrm>
                <a:off x="8724240" y="4763840"/>
                <a:ext cx="268920" cy="2977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8D856F1-E0BC-A928-B033-8E413EEEA17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715600" y="4754840"/>
                  <a:ext cx="2865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DED1F89-1381-6DD3-2889-A8FCC18AF253}"/>
                    </a:ext>
                  </a:extLst>
                </p14:cNvPr>
                <p14:cNvContentPartPr/>
                <p14:nvPr/>
              </p14:nvContentPartPr>
              <p14:xfrm>
                <a:off x="8860320" y="4884080"/>
                <a:ext cx="96120" cy="1742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DED1F89-1381-6DD3-2889-A8FCC18AF25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851320" y="4875440"/>
                  <a:ext cx="11376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3C11E793-2262-4D98-4B51-A9D8003ACD8B}"/>
              </a:ext>
            </a:extLst>
          </p:cNvPr>
          <p:cNvGrpSpPr/>
          <p:nvPr/>
        </p:nvGrpSpPr>
        <p:grpSpPr>
          <a:xfrm>
            <a:off x="9367200" y="4618400"/>
            <a:ext cx="135360" cy="130680"/>
            <a:chOff x="9367200" y="4618400"/>
            <a:chExt cx="135360" cy="1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A184C0E-24A6-854E-043B-6663173088E5}"/>
                    </a:ext>
                  </a:extLst>
                </p14:cNvPr>
                <p14:cNvContentPartPr/>
                <p14:nvPr/>
              </p14:nvContentPartPr>
              <p14:xfrm>
                <a:off x="9375120" y="4618400"/>
                <a:ext cx="86040" cy="208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A184C0E-24A6-854E-043B-6663173088E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366480" y="4609760"/>
                  <a:ext cx="103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AE7CAEB-09BD-2A98-85B8-6612A05A0F35}"/>
                    </a:ext>
                  </a:extLst>
                </p14:cNvPr>
                <p14:cNvContentPartPr/>
                <p14:nvPr/>
              </p14:nvContentPartPr>
              <p14:xfrm>
                <a:off x="9367200" y="4717760"/>
                <a:ext cx="135360" cy="313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AE7CAEB-09BD-2A98-85B8-6612A05A0F3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358200" y="4709120"/>
                  <a:ext cx="15300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C97D7C32-B2D4-2F27-A23D-B2876435F2D6}"/>
              </a:ext>
            </a:extLst>
          </p:cNvPr>
          <p:cNvGrpSpPr/>
          <p:nvPr/>
        </p:nvGrpSpPr>
        <p:grpSpPr>
          <a:xfrm>
            <a:off x="9762480" y="4479080"/>
            <a:ext cx="1115280" cy="298800"/>
            <a:chOff x="9762480" y="4479080"/>
            <a:chExt cx="111528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C3DA3F5-C901-5D3C-107C-5C4D7B7CFA58}"/>
                    </a:ext>
                  </a:extLst>
                </p14:cNvPr>
                <p14:cNvContentPartPr/>
                <p14:nvPr/>
              </p14:nvContentPartPr>
              <p14:xfrm>
                <a:off x="10054080" y="4479080"/>
                <a:ext cx="51480" cy="2055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C3DA3F5-C901-5D3C-107C-5C4D7B7CFA5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045080" y="4470080"/>
                  <a:ext cx="69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7099112-882F-CF52-7E54-7584567145C4}"/>
                    </a:ext>
                  </a:extLst>
                </p14:cNvPr>
                <p14:cNvContentPartPr/>
                <p14:nvPr/>
              </p14:nvContentPartPr>
              <p14:xfrm>
                <a:off x="9762480" y="4713440"/>
                <a:ext cx="1115280" cy="644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7099112-882F-CF52-7E54-7584567145C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753840" y="4704440"/>
                  <a:ext cx="113292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DCCFC4F-8153-7452-C645-20D0B0CD3065}"/>
              </a:ext>
            </a:extLst>
          </p:cNvPr>
          <p:cNvGrpSpPr/>
          <p:nvPr/>
        </p:nvGrpSpPr>
        <p:grpSpPr>
          <a:xfrm>
            <a:off x="9813240" y="4897760"/>
            <a:ext cx="371520" cy="550440"/>
            <a:chOff x="9813240" y="4897760"/>
            <a:chExt cx="371520" cy="55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35C40E6-FB70-426A-1D7A-3E45BB8E8A44}"/>
                    </a:ext>
                  </a:extLst>
                </p14:cNvPr>
                <p14:cNvContentPartPr/>
                <p14:nvPr/>
              </p14:nvContentPartPr>
              <p14:xfrm>
                <a:off x="9902160" y="4897760"/>
                <a:ext cx="105120" cy="1947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35C40E6-FB70-426A-1D7A-3E45BB8E8A4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893160" y="4889120"/>
                  <a:ext cx="1227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06D2BE7-137E-BA7F-6A54-24F0C6580C52}"/>
                    </a:ext>
                  </a:extLst>
                </p14:cNvPr>
                <p14:cNvContentPartPr/>
                <p14:nvPr/>
              </p14:nvContentPartPr>
              <p14:xfrm>
                <a:off x="9813240" y="5156600"/>
                <a:ext cx="294480" cy="118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06D2BE7-137E-BA7F-6A54-24F0C6580C5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804240" y="5147960"/>
                  <a:ext cx="312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AE86947-39AF-23C2-24DD-16C5B612897F}"/>
                    </a:ext>
                  </a:extLst>
                </p14:cNvPr>
                <p14:cNvContentPartPr/>
                <p14:nvPr/>
              </p14:nvContentPartPr>
              <p14:xfrm>
                <a:off x="9822600" y="5245520"/>
                <a:ext cx="99720" cy="1836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AE86947-39AF-23C2-24DD-16C5B612897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813960" y="5236880"/>
                  <a:ext cx="117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B508209-B147-6094-C0D6-5ECAE0AEFC3C}"/>
                    </a:ext>
                  </a:extLst>
                </p14:cNvPr>
                <p14:cNvContentPartPr/>
                <p14:nvPr/>
              </p14:nvContentPartPr>
              <p14:xfrm>
                <a:off x="9986040" y="5261000"/>
                <a:ext cx="88560" cy="1872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B508209-B147-6094-C0D6-5ECAE0AEFC3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977400" y="5252360"/>
                  <a:ext cx="106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ADC48F5-3729-CB3A-6EC3-A6DDD488EE76}"/>
                    </a:ext>
                  </a:extLst>
                </p14:cNvPr>
                <p14:cNvContentPartPr/>
                <p14:nvPr/>
              </p14:nvContentPartPr>
              <p14:xfrm>
                <a:off x="10116360" y="5284040"/>
                <a:ext cx="68400" cy="1555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ADC48F5-3729-CB3A-6EC3-A6DDD488EE7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107720" y="5275400"/>
                  <a:ext cx="8604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984967BD-FD5C-4CCA-E27C-D824B5EA1ACA}"/>
              </a:ext>
            </a:extLst>
          </p:cNvPr>
          <p:cNvGrpSpPr/>
          <p:nvPr/>
        </p:nvGrpSpPr>
        <p:grpSpPr>
          <a:xfrm>
            <a:off x="10393560" y="4935920"/>
            <a:ext cx="552960" cy="573480"/>
            <a:chOff x="10393560" y="4935920"/>
            <a:chExt cx="552960" cy="57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6D1DD2C-2CD5-9857-44E6-0DD431751992}"/>
                    </a:ext>
                  </a:extLst>
                </p14:cNvPr>
                <p14:cNvContentPartPr/>
                <p14:nvPr/>
              </p14:nvContentPartPr>
              <p14:xfrm>
                <a:off x="10393560" y="5157680"/>
                <a:ext cx="149760" cy="262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6D1DD2C-2CD5-9857-44E6-0DD43175199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384560" y="5149040"/>
                  <a:ext cx="167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2F12113-9188-61D3-6104-BC30002F9DEF}"/>
                    </a:ext>
                  </a:extLst>
                </p14:cNvPr>
                <p14:cNvContentPartPr/>
                <p14:nvPr/>
              </p14:nvContentPartPr>
              <p14:xfrm>
                <a:off x="10459800" y="5090360"/>
                <a:ext cx="40320" cy="1746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2F12113-9188-61D3-6104-BC30002F9DE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450800" y="5081720"/>
                  <a:ext cx="57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971F29F-9BFE-A1CC-C9B2-972BC7BE8FEC}"/>
                    </a:ext>
                  </a:extLst>
                </p14:cNvPr>
                <p14:cNvContentPartPr/>
                <p14:nvPr/>
              </p14:nvContentPartPr>
              <p14:xfrm>
                <a:off x="10765800" y="4935920"/>
                <a:ext cx="73800" cy="2332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971F29F-9BFE-A1CC-C9B2-972BC7BE8FE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756800" y="4926920"/>
                  <a:ext cx="91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5C00316-9A32-0E4D-3CAB-D2EEEE87544B}"/>
                    </a:ext>
                  </a:extLst>
                </p14:cNvPr>
                <p14:cNvContentPartPr/>
                <p14:nvPr/>
              </p14:nvContentPartPr>
              <p14:xfrm>
                <a:off x="10670400" y="5176760"/>
                <a:ext cx="272160" cy="187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5C00316-9A32-0E4D-3CAB-D2EEEE87544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661400" y="5167760"/>
                  <a:ext cx="289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A6E0E37-399E-B420-8A55-3657AB448076}"/>
                    </a:ext>
                  </a:extLst>
                </p14:cNvPr>
                <p14:cNvContentPartPr/>
                <p14:nvPr/>
              </p14:nvContentPartPr>
              <p14:xfrm>
                <a:off x="10683720" y="5268560"/>
                <a:ext cx="262800" cy="2408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A6E0E37-399E-B420-8A55-3657AB44807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674720" y="5259920"/>
                  <a:ext cx="280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AE0C098-630B-3D68-C90D-25ADA263FC9F}"/>
                    </a:ext>
                  </a:extLst>
                </p14:cNvPr>
                <p14:cNvContentPartPr/>
                <p14:nvPr/>
              </p14:nvContentPartPr>
              <p14:xfrm>
                <a:off x="10827720" y="5381960"/>
                <a:ext cx="102960" cy="1206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AE0C098-630B-3D68-C90D-25ADA263FC9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819080" y="5373320"/>
                  <a:ext cx="12060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082CDDFE-696E-C557-A02C-CBA041352558}"/>
                  </a:ext>
                </a:extLst>
              </p14:cNvPr>
              <p14:cNvContentPartPr/>
              <p14:nvPr/>
            </p14:nvContentPartPr>
            <p14:xfrm>
              <a:off x="7823520" y="4535600"/>
              <a:ext cx="414360" cy="95472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082CDDFE-696E-C557-A02C-CBA041352558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7814520" y="4526600"/>
                <a:ext cx="432000" cy="9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590A6C78-9DDC-A429-797B-574350B485C6}"/>
                  </a:ext>
                </a:extLst>
              </p14:cNvPr>
              <p14:cNvContentPartPr/>
              <p14:nvPr/>
            </p14:nvContentPartPr>
            <p14:xfrm>
              <a:off x="7521840" y="5707040"/>
              <a:ext cx="75240" cy="23544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590A6C78-9DDC-A429-797B-574350B485C6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7512840" y="5698040"/>
                <a:ext cx="928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9AD2D4FE-0A28-F71E-E677-5C216399D525}"/>
                  </a:ext>
                </a:extLst>
              </p14:cNvPr>
              <p14:cNvContentPartPr/>
              <p14:nvPr/>
            </p14:nvContentPartPr>
            <p14:xfrm>
              <a:off x="7267320" y="6013760"/>
              <a:ext cx="498960" cy="2232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9AD2D4FE-0A28-F71E-E677-5C216399D525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7258680" y="6005120"/>
                <a:ext cx="516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69E4368C-FEA5-8AB9-C56C-A84B1DA1223E}"/>
                  </a:ext>
                </a:extLst>
              </p14:cNvPr>
              <p14:cNvContentPartPr/>
              <p14:nvPr/>
            </p14:nvContentPartPr>
            <p14:xfrm>
              <a:off x="7271280" y="6136520"/>
              <a:ext cx="260640" cy="32688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69E4368C-FEA5-8AB9-C56C-A84B1DA1223E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7262280" y="6127520"/>
                <a:ext cx="27828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88EF4D52-2D5C-A28B-378A-4952740EB245}"/>
                  </a:ext>
                </a:extLst>
              </p14:cNvPr>
              <p14:cNvContentPartPr/>
              <p14:nvPr/>
            </p14:nvContentPartPr>
            <p14:xfrm>
              <a:off x="7447320" y="6284480"/>
              <a:ext cx="95400" cy="17640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88EF4D52-2D5C-A28B-378A-4952740EB245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7438680" y="6275480"/>
                <a:ext cx="11304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AFA81CC8-6924-9AE9-3916-454E221FE1DC}"/>
                  </a:ext>
                </a:extLst>
              </p14:cNvPr>
              <p14:cNvContentPartPr/>
              <p14:nvPr/>
            </p14:nvContentPartPr>
            <p14:xfrm>
              <a:off x="6676920" y="5503280"/>
              <a:ext cx="1152000" cy="121248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AFA81CC8-6924-9AE9-3916-454E221FE1DC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6668280" y="5494280"/>
                <a:ext cx="1169640" cy="12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 288">
            <a:extLst>
              <a:ext uri="{FF2B5EF4-FFF2-40B4-BE49-F238E27FC236}">
                <a16:creationId xmlns:a16="http://schemas.microsoft.com/office/drawing/2014/main" id="{9502B357-97A3-F119-FFD4-DCA16334551F}"/>
              </a:ext>
            </a:extLst>
          </p:cNvPr>
          <p:cNvGrpSpPr/>
          <p:nvPr/>
        </p:nvGrpSpPr>
        <p:grpSpPr>
          <a:xfrm>
            <a:off x="7994160" y="5693720"/>
            <a:ext cx="1700280" cy="863280"/>
            <a:chOff x="7994160" y="5693720"/>
            <a:chExt cx="1700280" cy="86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8467E8A-5173-37B4-9BD6-4D98527D9D74}"/>
                    </a:ext>
                  </a:extLst>
                </p14:cNvPr>
                <p14:cNvContentPartPr/>
                <p14:nvPr/>
              </p14:nvContentPartPr>
              <p14:xfrm>
                <a:off x="7994160" y="5990000"/>
                <a:ext cx="88200" cy="208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8467E8A-5173-37B4-9BD6-4D98527D9D7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985160" y="5981000"/>
                  <a:ext cx="105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5FAC0DB-9909-CC2A-55BC-A734A3C04A37}"/>
                    </a:ext>
                  </a:extLst>
                </p14:cNvPr>
                <p14:cNvContentPartPr/>
                <p14:nvPr/>
              </p14:nvContentPartPr>
              <p14:xfrm>
                <a:off x="8009280" y="6073520"/>
                <a:ext cx="98280" cy="158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5FAC0DB-9909-CC2A-55BC-A734A3C04A3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000640" y="6064520"/>
                  <a:ext cx="115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1A71072-BCC2-6AD0-510C-9D574AF4DCDF}"/>
                    </a:ext>
                  </a:extLst>
                </p14:cNvPr>
                <p14:cNvContentPartPr/>
                <p14:nvPr/>
              </p14:nvContentPartPr>
              <p14:xfrm>
                <a:off x="8507160" y="5740880"/>
                <a:ext cx="112320" cy="2343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1A71072-BCC2-6AD0-510C-9D574AF4DCD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498520" y="5732240"/>
                  <a:ext cx="1299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1FCC4C3-1BDF-252D-D35C-AEC4FA8C54F4}"/>
                    </a:ext>
                  </a:extLst>
                </p14:cNvPr>
                <p14:cNvContentPartPr/>
                <p14:nvPr/>
              </p14:nvContentPartPr>
              <p14:xfrm>
                <a:off x="8673840" y="5769680"/>
                <a:ext cx="82080" cy="2232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1FCC4C3-1BDF-252D-D35C-AEC4FA8C54F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665200" y="5760680"/>
                  <a:ext cx="99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9BDF5D2-99A2-809A-8472-30DB2574B11B}"/>
                    </a:ext>
                  </a:extLst>
                </p14:cNvPr>
                <p14:cNvContentPartPr/>
                <p14:nvPr/>
              </p14:nvContentPartPr>
              <p14:xfrm>
                <a:off x="8807040" y="5800640"/>
                <a:ext cx="87840" cy="1630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9BDF5D2-99A2-809A-8472-30DB2574B11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798040" y="5791640"/>
                  <a:ext cx="105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22CB8D8-47CC-643E-31AB-BB89B1C91659}"/>
                    </a:ext>
                  </a:extLst>
                </p14:cNvPr>
                <p14:cNvContentPartPr/>
                <p14:nvPr/>
              </p14:nvContentPartPr>
              <p14:xfrm>
                <a:off x="8958960" y="5693720"/>
                <a:ext cx="241200" cy="3110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22CB8D8-47CC-643E-31AB-BB89B1C9165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949960" y="5684720"/>
                  <a:ext cx="2588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63D904C-9466-63CA-AB15-021FFD2DD82B}"/>
                    </a:ext>
                  </a:extLst>
                </p14:cNvPr>
                <p14:cNvContentPartPr/>
                <p14:nvPr/>
              </p14:nvContentPartPr>
              <p14:xfrm>
                <a:off x="9082800" y="5852120"/>
                <a:ext cx="73800" cy="1609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63D904C-9466-63CA-AB15-021FFD2DD82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074160" y="5843120"/>
                  <a:ext cx="91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E81C11D-30A1-8DA7-40AB-21CE3038BB7B}"/>
                    </a:ext>
                  </a:extLst>
                </p14:cNvPr>
                <p14:cNvContentPartPr/>
                <p14:nvPr/>
              </p14:nvContentPartPr>
              <p14:xfrm>
                <a:off x="8282160" y="6061280"/>
                <a:ext cx="1412280" cy="885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E81C11D-30A1-8DA7-40AB-21CE3038BB7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273160" y="6052280"/>
                  <a:ext cx="1429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0AB2498-5B43-2DEC-3871-F370F36A2EB1}"/>
                    </a:ext>
                  </a:extLst>
                </p14:cNvPr>
                <p14:cNvContentPartPr/>
                <p14:nvPr/>
              </p14:nvContentPartPr>
              <p14:xfrm>
                <a:off x="8391600" y="6266120"/>
                <a:ext cx="138240" cy="1969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0AB2498-5B43-2DEC-3871-F370F36A2EB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382960" y="6257480"/>
                  <a:ext cx="155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94193BA-A393-271D-FDDE-98601DB6856B}"/>
                    </a:ext>
                  </a:extLst>
                </p14:cNvPr>
                <p14:cNvContentPartPr/>
                <p14:nvPr/>
              </p14:nvContentPartPr>
              <p14:xfrm>
                <a:off x="8560080" y="6241280"/>
                <a:ext cx="234360" cy="2804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94193BA-A393-271D-FDDE-98601DB6856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551440" y="6232280"/>
                  <a:ext cx="2520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C03E826-D922-1715-1A3D-3A0281293447}"/>
                    </a:ext>
                  </a:extLst>
                </p14:cNvPr>
                <p14:cNvContentPartPr/>
                <p14:nvPr/>
              </p14:nvContentPartPr>
              <p14:xfrm>
                <a:off x="8695080" y="6396440"/>
                <a:ext cx="80640" cy="1605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C03E826-D922-1715-1A3D-3A028129344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686080" y="6387800"/>
                  <a:ext cx="98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AE3B6A1-2578-F6D8-6924-96E5FD6B59BB}"/>
                    </a:ext>
                  </a:extLst>
                </p14:cNvPr>
                <p14:cNvContentPartPr/>
                <p14:nvPr/>
              </p14:nvContentPartPr>
              <p14:xfrm>
                <a:off x="8907480" y="6373040"/>
                <a:ext cx="135360" cy="460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AE3B6A1-2578-F6D8-6924-96E5FD6B59B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898480" y="6364400"/>
                  <a:ext cx="153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5626C77-F425-0D62-1D9F-03CA98C52DA5}"/>
                    </a:ext>
                  </a:extLst>
                </p14:cNvPr>
                <p14:cNvContentPartPr/>
                <p14:nvPr/>
              </p14:nvContentPartPr>
              <p14:xfrm>
                <a:off x="8953920" y="6314000"/>
                <a:ext cx="54000" cy="2278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5626C77-F425-0D62-1D9F-03CA98C52DA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945280" y="6305000"/>
                  <a:ext cx="716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3FCF95F-B4A8-5BCA-6EAE-309BF5E2398B}"/>
                    </a:ext>
                  </a:extLst>
                </p14:cNvPr>
                <p14:cNvContentPartPr/>
                <p14:nvPr/>
              </p14:nvContentPartPr>
              <p14:xfrm>
                <a:off x="9130320" y="6288800"/>
                <a:ext cx="106200" cy="2372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3FCF95F-B4A8-5BCA-6EAE-309BF5E2398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121320" y="6280160"/>
                  <a:ext cx="1238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49E5A00-F8C7-E8F4-86AE-3679E10041CB}"/>
                    </a:ext>
                  </a:extLst>
                </p14:cNvPr>
                <p14:cNvContentPartPr/>
                <p14:nvPr/>
              </p14:nvContentPartPr>
              <p14:xfrm>
                <a:off x="9310680" y="6299600"/>
                <a:ext cx="81360" cy="2257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49E5A00-F8C7-E8F4-86AE-3679E10041C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301680" y="6290960"/>
                  <a:ext cx="990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DE35871-6FFC-B2EE-4522-96A6D2F85C38}"/>
                    </a:ext>
                  </a:extLst>
                </p14:cNvPr>
                <p14:cNvContentPartPr/>
                <p14:nvPr/>
              </p14:nvContentPartPr>
              <p14:xfrm>
                <a:off x="9442080" y="6346400"/>
                <a:ext cx="84960" cy="1627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DE35871-6FFC-B2EE-4522-96A6D2F85C3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433440" y="6337760"/>
                  <a:ext cx="102600" cy="18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73167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82315C43-0FA2-D17C-2F09-A463A883CCDA}"/>
              </a:ext>
            </a:extLst>
          </p:cNvPr>
          <p:cNvGrpSpPr/>
          <p:nvPr/>
        </p:nvGrpSpPr>
        <p:grpSpPr>
          <a:xfrm>
            <a:off x="2274120" y="887000"/>
            <a:ext cx="436320" cy="257040"/>
            <a:chOff x="2274120" y="887000"/>
            <a:chExt cx="43632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E716F4-D75B-DACC-9D46-F6091F473E8F}"/>
                    </a:ext>
                  </a:extLst>
                </p14:cNvPr>
                <p14:cNvContentPartPr/>
                <p14:nvPr/>
              </p14:nvContentPartPr>
              <p14:xfrm>
                <a:off x="2274120" y="887000"/>
                <a:ext cx="123840" cy="2322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E716F4-D75B-DACC-9D46-F6091F473E8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65480" y="878360"/>
                  <a:ext cx="1414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27DB77E-798E-F584-5905-141438BB38EA}"/>
                    </a:ext>
                  </a:extLst>
                </p14:cNvPr>
                <p14:cNvContentPartPr/>
                <p14:nvPr/>
              </p14:nvContentPartPr>
              <p14:xfrm>
                <a:off x="2448360" y="918680"/>
                <a:ext cx="91440" cy="219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27DB77E-798E-F584-5905-141438BB38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39360" y="910040"/>
                  <a:ext cx="109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D4F1074-C292-3CCA-24CE-DB032F15F8D2}"/>
                    </a:ext>
                  </a:extLst>
                </p14:cNvPr>
                <p14:cNvContentPartPr/>
                <p14:nvPr/>
              </p14:nvContentPartPr>
              <p14:xfrm>
                <a:off x="2616840" y="983480"/>
                <a:ext cx="93600" cy="160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D4F1074-C292-3CCA-24CE-DB032F15F8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07840" y="974480"/>
                  <a:ext cx="11124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97C5F5-4097-A00B-228A-CB6D1B86BC05}"/>
              </a:ext>
            </a:extLst>
          </p:cNvPr>
          <p:cNvGrpSpPr/>
          <p:nvPr/>
        </p:nvGrpSpPr>
        <p:grpSpPr>
          <a:xfrm>
            <a:off x="2944800" y="982040"/>
            <a:ext cx="165600" cy="207000"/>
            <a:chOff x="2944800" y="982040"/>
            <a:chExt cx="16560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AF8CC0A-0B75-33C3-B6CE-586559B922A4}"/>
                    </a:ext>
                  </a:extLst>
                </p14:cNvPr>
                <p14:cNvContentPartPr/>
                <p14:nvPr/>
              </p14:nvContentPartPr>
              <p14:xfrm>
                <a:off x="2944800" y="1056560"/>
                <a:ext cx="165600" cy="19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AF8CC0A-0B75-33C3-B6CE-586559B922A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35800" y="1047560"/>
                  <a:ext cx="183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01AA667-A225-0F2A-2127-FA4BE8193972}"/>
                    </a:ext>
                  </a:extLst>
                </p14:cNvPr>
                <p14:cNvContentPartPr/>
                <p14:nvPr/>
              </p14:nvContentPartPr>
              <p14:xfrm>
                <a:off x="2995560" y="982040"/>
                <a:ext cx="64800" cy="207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01AA667-A225-0F2A-2127-FA4BE819397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86920" y="973040"/>
                  <a:ext cx="8244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ED449AF-6F06-8FD5-3679-23F8A0693F79}"/>
              </a:ext>
            </a:extLst>
          </p:cNvPr>
          <p:cNvGrpSpPr/>
          <p:nvPr/>
        </p:nvGrpSpPr>
        <p:grpSpPr>
          <a:xfrm>
            <a:off x="3315960" y="853520"/>
            <a:ext cx="568440" cy="332640"/>
            <a:chOff x="3315960" y="853520"/>
            <a:chExt cx="568440" cy="33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C9E09E2-CF2B-AC69-6BF7-8B3358084C2B}"/>
                    </a:ext>
                  </a:extLst>
                </p14:cNvPr>
                <p14:cNvContentPartPr/>
                <p14:nvPr/>
              </p14:nvContentPartPr>
              <p14:xfrm>
                <a:off x="3315960" y="979520"/>
                <a:ext cx="140400" cy="1756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C9E09E2-CF2B-AC69-6BF7-8B3358084C2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07320" y="970520"/>
                  <a:ext cx="158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34A399-9AF7-8021-3F61-0DAED0F28E81}"/>
                    </a:ext>
                  </a:extLst>
                </p14:cNvPr>
                <p14:cNvContentPartPr/>
                <p14:nvPr/>
              </p14:nvContentPartPr>
              <p14:xfrm>
                <a:off x="3541680" y="853520"/>
                <a:ext cx="342720" cy="332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34A399-9AF7-8021-3F61-0DAED0F28E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33040" y="844880"/>
                  <a:ext cx="3603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080D89B-F563-07E0-81D8-69EA4AFAD559}"/>
                    </a:ext>
                  </a:extLst>
                </p14:cNvPr>
                <p14:cNvContentPartPr/>
                <p14:nvPr/>
              </p14:nvContentPartPr>
              <p14:xfrm>
                <a:off x="3695760" y="1003280"/>
                <a:ext cx="114840" cy="165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080D89B-F563-07E0-81D8-69EA4AFAD55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87120" y="994280"/>
                  <a:ext cx="13248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8FB3A7-EEE3-DB7B-08B8-CC360776D8D7}"/>
              </a:ext>
            </a:extLst>
          </p:cNvPr>
          <p:cNvGrpSpPr/>
          <p:nvPr/>
        </p:nvGrpSpPr>
        <p:grpSpPr>
          <a:xfrm>
            <a:off x="4147920" y="1056920"/>
            <a:ext cx="178200" cy="113400"/>
            <a:chOff x="4147920" y="1056920"/>
            <a:chExt cx="178200" cy="11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7AB04F8-4566-B6A5-9120-B4F056C3C681}"/>
                    </a:ext>
                  </a:extLst>
                </p14:cNvPr>
                <p14:cNvContentPartPr/>
                <p14:nvPr/>
              </p14:nvContentPartPr>
              <p14:xfrm>
                <a:off x="4147920" y="1056920"/>
                <a:ext cx="114120" cy="29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7AB04F8-4566-B6A5-9120-B4F056C3C68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38920" y="1047920"/>
                  <a:ext cx="1317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DF0BDC6-31D5-D9BC-EF40-0FC98BE108C0}"/>
                    </a:ext>
                  </a:extLst>
                </p14:cNvPr>
                <p14:cNvContentPartPr/>
                <p14:nvPr/>
              </p14:nvContentPartPr>
              <p14:xfrm>
                <a:off x="4159440" y="1148000"/>
                <a:ext cx="166680" cy="22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DF0BDC6-31D5-D9BC-EF40-0FC98BE108C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50800" y="1139360"/>
                  <a:ext cx="1843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607F34-E322-BC26-76D0-54304086D163}"/>
              </a:ext>
            </a:extLst>
          </p:cNvPr>
          <p:cNvGrpSpPr/>
          <p:nvPr/>
        </p:nvGrpSpPr>
        <p:grpSpPr>
          <a:xfrm>
            <a:off x="4540320" y="902480"/>
            <a:ext cx="857880" cy="229680"/>
            <a:chOff x="4540320" y="902480"/>
            <a:chExt cx="85788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2F351A-269F-4A9C-9D56-5E386216B403}"/>
                    </a:ext>
                  </a:extLst>
                </p14:cNvPr>
                <p14:cNvContentPartPr/>
                <p14:nvPr/>
              </p14:nvContentPartPr>
              <p14:xfrm>
                <a:off x="4540320" y="902480"/>
                <a:ext cx="94680" cy="224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2F351A-269F-4A9C-9D56-5E386216B40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31320" y="893480"/>
                  <a:ext cx="112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9ED4246-8524-7A03-A8C2-66F48C27C98D}"/>
                    </a:ext>
                  </a:extLst>
                </p14:cNvPr>
                <p14:cNvContentPartPr/>
                <p14:nvPr/>
              </p14:nvContentPartPr>
              <p14:xfrm>
                <a:off x="4712400" y="919040"/>
                <a:ext cx="83160" cy="196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ED4246-8524-7A03-A8C2-66F48C27C98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03400" y="910040"/>
                  <a:ext cx="1008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099ABE-5117-C362-9B77-25B123F2E2A6}"/>
                    </a:ext>
                  </a:extLst>
                </p14:cNvPr>
                <p14:cNvContentPartPr/>
                <p14:nvPr/>
              </p14:nvContentPartPr>
              <p14:xfrm>
                <a:off x="4869720" y="939920"/>
                <a:ext cx="73800" cy="169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099ABE-5117-C362-9B77-25B123F2E2A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60720" y="931280"/>
                  <a:ext cx="91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912EFF4-285B-88B4-DC56-15A21471E9F4}"/>
                    </a:ext>
                  </a:extLst>
                </p14:cNvPr>
                <p14:cNvContentPartPr/>
                <p14:nvPr/>
              </p14:nvContentPartPr>
              <p14:xfrm>
                <a:off x="5081400" y="951080"/>
                <a:ext cx="144360" cy="155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912EFF4-285B-88B4-DC56-15A21471E9F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72760" y="942080"/>
                  <a:ext cx="162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E7D8D7-4252-3F53-1CBA-4C27B025B092}"/>
                    </a:ext>
                  </a:extLst>
                </p14:cNvPr>
                <p14:cNvContentPartPr/>
                <p14:nvPr/>
              </p14:nvContentPartPr>
              <p14:xfrm>
                <a:off x="5111280" y="966560"/>
                <a:ext cx="86400" cy="162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E7D8D7-4252-3F53-1CBA-4C27B025B0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02280" y="957920"/>
                  <a:ext cx="104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A72CA2F-C64A-68B4-3CDD-00EB2776DD07}"/>
                    </a:ext>
                  </a:extLst>
                </p14:cNvPr>
                <p14:cNvContentPartPr/>
                <p14:nvPr/>
              </p14:nvContentPartPr>
              <p14:xfrm>
                <a:off x="5300280" y="921200"/>
                <a:ext cx="97920" cy="210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A72CA2F-C64A-68B4-3CDD-00EB2776DD0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91640" y="912200"/>
                  <a:ext cx="115560" cy="22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BBAF954-AD03-94A7-7B7A-58D62B309566}"/>
              </a:ext>
            </a:extLst>
          </p:cNvPr>
          <p:cNvGrpSpPr/>
          <p:nvPr/>
        </p:nvGrpSpPr>
        <p:grpSpPr>
          <a:xfrm>
            <a:off x="3115800" y="1641560"/>
            <a:ext cx="559440" cy="349200"/>
            <a:chOff x="3115800" y="1641560"/>
            <a:chExt cx="55944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AA148DA-FF05-D8B0-D1A5-AC72E36781A3}"/>
                    </a:ext>
                  </a:extLst>
                </p14:cNvPr>
                <p14:cNvContentPartPr/>
                <p14:nvPr/>
              </p14:nvContentPartPr>
              <p14:xfrm>
                <a:off x="3115800" y="1791680"/>
                <a:ext cx="128880" cy="173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AA148DA-FF05-D8B0-D1A5-AC72E36781A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07160" y="1783040"/>
                  <a:ext cx="146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1D72891-A138-7786-36A2-337B47FB58B5}"/>
                    </a:ext>
                  </a:extLst>
                </p14:cNvPr>
                <p14:cNvContentPartPr/>
                <p14:nvPr/>
              </p14:nvContentPartPr>
              <p14:xfrm>
                <a:off x="3351600" y="1641560"/>
                <a:ext cx="323640" cy="342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1D72891-A138-7786-36A2-337B47FB58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42600" y="1632560"/>
                  <a:ext cx="3412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121AA07-6B68-E466-8117-992E48E56296}"/>
                    </a:ext>
                  </a:extLst>
                </p14:cNvPr>
                <p14:cNvContentPartPr/>
                <p14:nvPr/>
              </p14:nvContentPartPr>
              <p14:xfrm>
                <a:off x="3560400" y="1803920"/>
                <a:ext cx="84240" cy="186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121AA07-6B68-E466-8117-992E48E5629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51400" y="1794920"/>
                  <a:ext cx="10188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72F3AE7-C3B5-1CCD-B60E-230FEEEDD89D}"/>
              </a:ext>
            </a:extLst>
          </p:cNvPr>
          <p:cNvGrpSpPr/>
          <p:nvPr/>
        </p:nvGrpSpPr>
        <p:grpSpPr>
          <a:xfrm>
            <a:off x="3894120" y="1865120"/>
            <a:ext cx="110520" cy="120240"/>
            <a:chOff x="3894120" y="1865120"/>
            <a:chExt cx="110520" cy="12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32EFB51-76F9-4654-6AB1-A10762AE7331}"/>
                    </a:ext>
                  </a:extLst>
                </p14:cNvPr>
                <p14:cNvContentPartPr/>
                <p14:nvPr/>
              </p14:nvContentPartPr>
              <p14:xfrm>
                <a:off x="3894120" y="1865120"/>
                <a:ext cx="96480" cy="34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32EFB51-76F9-4654-6AB1-A10762AE733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85480" y="1856120"/>
                  <a:ext cx="114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00403DF-B409-B188-3483-ADDD3AF40BFB}"/>
                    </a:ext>
                  </a:extLst>
                </p14:cNvPr>
                <p14:cNvContentPartPr/>
                <p14:nvPr/>
              </p14:nvContentPartPr>
              <p14:xfrm>
                <a:off x="3909240" y="1958360"/>
                <a:ext cx="95400" cy="27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00403DF-B409-B188-3483-ADDD3AF40B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00600" y="1949720"/>
                  <a:ext cx="11304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447866E-ADFC-D7D7-B87C-EF224DF90BE8}"/>
              </a:ext>
            </a:extLst>
          </p:cNvPr>
          <p:cNvGrpSpPr/>
          <p:nvPr/>
        </p:nvGrpSpPr>
        <p:grpSpPr>
          <a:xfrm>
            <a:off x="4392360" y="1761800"/>
            <a:ext cx="455040" cy="227160"/>
            <a:chOff x="4392360" y="1761800"/>
            <a:chExt cx="45504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DF62930-768F-5917-B4CB-2C087208CC9E}"/>
                    </a:ext>
                  </a:extLst>
                </p14:cNvPr>
                <p14:cNvContentPartPr/>
                <p14:nvPr/>
              </p14:nvContentPartPr>
              <p14:xfrm>
                <a:off x="4392360" y="1761800"/>
                <a:ext cx="90360" cy="227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DF62930-768F-5917-B4CB-2C087208CC9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83720" y="1752800"/>
                  <a:ext cx="108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5C09A3-1832-86AA-6EE1-F82D99376068}"/>
                    </a:ext>
                  </a:extLst>
                </p14:cNvPr>
                <p14:cNvContentPartPr/>
                <p14:nvPr/>
              </p14:nvContentPartPr>
              <p14:xfrm>
                <a:off x="4562280" y="1775840"/>
                <a:ext cx="106920" cy="188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5C09A3-1832-86AA-6EE1-F82D9937606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53280" y="1767200"/>
                  <a:ext cx="124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AB7FD2B-0489-4D78-2865-73DF4E817955}"/>
                    </a:ext>
                  </a:extLst>
                </p14:cNvPr>
                <p14:cNvContentPartPr/>
                <p14:nvPr/>
              </p14:nvContentPartPr>
              <p14:xfrm>
                <a:off x="4757040" y="1787360"/>
                <a:ext cx="90360" cy="1627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AB7FD2B-0489-4D78-2865-73DF4E8179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48400" y="1778720"/>
                  <a:ext cx="10800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CC78F73-3DAC-4D32-36AB-B3AEE06CFC33}"/>
              </a:ext>
            </a:extLst>
          </p:cNvPr>
          <p:cNvGrpSpPr/>
          <p:nvPr/>
        </p:nvGrpSpPr>
        <p:grpSpPr>
          <a:xfrm>
            <a:off x="5043960" y="1614200"/>
            <a:ext cx="747360" cy="514440"/>
            <a:chOff x="5043960" y="1614200"/>
            <a:chExt cx="747360" cy="5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B9028AC-7350-2352-9863-D30D864D2F37}"/>
                    </a:ext>
                  </a:extLst>
                </p14:cNvPr>
                <p14:cNvContentPartPr/>
                <p14:nvPr/>
              </p14:nvContentPartPr>
              <p14:xfrm>
                <a:off x="5043960" y="1614200"/>
                <a:ext cx="145440" cy="514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B9028AC-7350-2352-9863-D30D864D2F3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35320" y="1605560"/>
                  <a:ext cx="16308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527B21D-0960-07A7-3737-7370E72D748F}"/>
                    </a:ext>
                  </a:extLst>
                </p14:cNvPr>
                <p14:cNvContentPartPr/>
                <p14:nvPr/>
              </p14:nvContentPartPr>
              <p14:xfrm>
                <a:off x="5180400" y="1780880"/>
                <a:ext cx="92520" cy="212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527B21D-0960-07A7-3737-7370E72D748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71400" y="1771880"/>
                  <a:ext cx="110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6DF45CD-8CB8-FDD6-BCD7-9C1A938191CF}"/>
                    </a:ext>
                  </a:extLst>
                </p14:cNvPr>
                <p14:cNvContentPartPr/>
                <p14:nvPr/>
              </p14:nvContentPartPr>
              <p14:xfrm>
                <a:off x="5364720" y="1880600"/>
                <a:ext cx="133920" cy="255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6DF45CD-8CB8-FDD6-BCD7-9C1A938191C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55720" y="1871960"/>
                  <a:ext cx="151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433A553-56DE-AF56-61D9-72C7F7B3556E}"/>
                    </a:ext>
                  </a:extLst>
                </p14:cNvPr>
                <p14:cNvContentPartPr/>
                <p14:nvPr/>
              </p14:nvContentPartPr>
              <p14:xfrm>
                <a:off x="5540400" y="1796360"/>
                <a:ext cx="48240" cy="189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433A553-56DE-AF56-61D9-72C7F7B3556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31400" y="1787360"/>
                  <a:ext cx="65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AFF49E7-0B86-887D-C900-FF008F80AB1B}"/>
                    </a:ext>
                  </a:extLst>
                </p14:cNvPr>
                <p14:cNvContentPartPr/>
                <p14:nvPr/>
              </p14:nvContentPartPr>
              <p14:xfrm>
                <a:off x="5641920" y="1645160"/>
                <a:ext cx="149400" cy="466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AFF49E7-0B86-887D-C900-FF008F80AB1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32920" y="1636160"/>
                  <a:ext cx="167040" cy="48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34E2E3-721A-E421-E8BA-507128AE437F}"/>
              </a:ext>
            </a:extLst>
          </p:cNvPr>
          <p:cNvGrpSpPr/>
          <p:nvPr/>
        </p:nvGrpSpPr>
        <p:grpSpPr>
          <a:xfrm>
            <a:off x="4041360" y="2484680"/>
            <a:ext cx="138960" cy="131040"/>
            <a:chOff x="4041360" y="2484680"/>
            <a:chExt cx="138960" cy="13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B838A9C-B8D1-857B-2287-D4F42AA3A9B6}"/>
                    </a:ext>
                  </a:extLst>
                </p14:cNvPr>
                <p14:cNvContentPartPr/>
                <p14:nvPr/>
              </p14:nvContentPartPr>
              <p14:xfrm>
                <a:off x="4041360" y="2484680"/>
                <a:ext cx="85680" cy="22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B838A9C-B8D1-857B-2287-D4F42AA3A9B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32360" y="2475680"/>
                  <a:ext cx="103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1A84F8B-F3E9-93CF-1631-C3617DE9F0C1}"/>
                    </a:ext>
                  </a:extLst>
                </p14:cNvPr>
                <p14:cNvContentPartPr/>
                <p14:nvPr/>
              </p14:nvContentPartPr>
              <p14:xfrm>
                <a:off x="4052520" y="2584760"/>
                <a:ext cx="127800" cy="30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1A84F8B-F3E9-93CF-1631-C3617DE9F0C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43880" y="2576120"/>
                  <a:ext cx="14544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E91D08C-149F-EBA1-184E-B3F751B0AB05}"/>
              </a:ext>
            </a:extLst>
          </p:cNvPr>
          <p:cNvGrpSpPr/>
          <p:nvPr/>
        </p:nvGrpSpPr>
        <p:grpSpPr>
          <a:xfrm>
            <a:off x="4399560" y="2448320"/>
            <a:ext cx="418680" cy="246600"/>
            <a:chOff x="4399560" y="2448320"/>
            <a:chExt cx="41868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5ED51FD-0EF4-6092-8BEC-AB89770F7F03}"/>
                    </a:ext>
                  </a:extLst>
                </p14:cNvPr>
                <p14:cNvContentPartPr/>
                <p14:nvPr/>
              </p14:nvContentPartPr>
              <p14:xfrm>
                <a:off x="4399560" y="2448320"/>
                <a:ext cx="95040" cy="225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5ED51FD-0EF4-6092-8BEC-AB89770F7F0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90560" y="2439320"/>
                  <a:ext cx="112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CAD4A43-288A-A5FE-21DA-E2EF53DD7984}"/>
                    </a:ext>
                  </a:extLst>
                </p14:cNvPr>
                <p14:cNvContentPartPr/>
                <p14:nvPr/>
              </p14:nvContentPartPr>
              <p14:xfrm>
                <a:off x="4559760" y="2473880"/>
                <a:ext cx="92520" cy="221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CAD4A43-288A-A5FE-21DA-E2EF53DD798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51120" y="2464880"/>
                  <a:ext cx="110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A056C2B-A5CC-8A0B-FC34-5D44A464ED46}"/>
                    </a:ext>
                  </a:extLst>
                </p14:cNvPr>
                <p14:cNvContentPartPr/>
                <p14:nvPr/>
              </p14:nvContentPartPr>
              <p14:xfrm>
                <a:off x="4731840" y="2509880"/>
                <a:ext cx="86400" cy="171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A056C2B-A5CC-8A0B-FC34-5D44A464ED4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22840" y="2501240"/>
                  <a:ext cx="10404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74CEEFA-52CC-4159-08B6-50D0B35094CF}"/>
              </a:ext>
            </a:extLst>
          </p:cNvPr>
          <p:cNvGrpSpPr/>
          <p:nvPr/>
        </p:nvGrpSpPr>
        <p:grpSpPr>
          <a:xfrm>
            <a:off x="5029200" y="2462000"/>
            <a:ext cx="309600" cy="280440"/>
            <a:chOff x="5029200" y="2462000"/>
            <a:chExt cx="30960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F18C3D2-CEE5-9682-F3F3-19F1D5FABB4D}"/>
                    </a:ext>
                  </a:extLst>
                </p14:cNvPr>
                <p14:cNvContentPartPr/>
                <p14:nvPr/>
              </p14:nvContentPartPr>
              <p14:xfrm>
                <a:off x="5029200" y="2471720"/>
                <a:ext cx="112320" cy="173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F18C3D2-CEE5-9682-F3F3-19F1D5FABB4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020200" y="2462720"/>
                  <a:ext cx="129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48F7314-9C94-343E-0124-ADD2E540A9EB}"/>
                    </a:ext>
                  </a:extLst>
                </p14:cNvPr>
                <p14:cNvContentPartPr/>
                <p14:nvPr/>
              </p14:nvContentPartPr>
              <p14:xfrm>
                <a:off x="5038200" y="2503400"/>
                <a:ext cx="105120" cy="158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48F7314-9C94-343E-0124-ADD2E540A9E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29560" y="2494400"/>
                  <a:ext cx="122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B469D34-FD8F-BB32-EBBB-3A9EF62D3455}"/>
                    </a:ext>
                  </a:extLst>
                </p14:cNvPr>
                <p14:cNvContentPartPr/>
                <p14:nvPr/>
              </p14:nvContentPartPr>
              <p14:xfrm>
                <a:off x="5222880" y="2462000"/>
                <a:ext cx="115920" cy="280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B469D34-FD8F-BB32-EBBB-3A9EF62D345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13880" y="2453000"/>
                  <a:ext cx="13356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16B75A3-FB0E-5A60-593C-73055F3AF68A}"/>
                  </a:ext>
                </a:extLst>
              </p14:cNvPr>
              <p14:cNvContentPartPr/>
              <p14:nvPr/>
            </p14:nvContentPartPr>
            <p14:xfrm>
              <a:off x="3373560" y="2544440"/>
              <a:ext cx="167040" cy="21528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16B75A3-FB0E-5A60-593C-73055F3AF68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364920" y="2535440"/>
                <a:ext cx="1846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A527195-CBB0-96F2-32C4-4BB0466E705F}"/>
                  </a:ext>
                </a:extLst>
              </p14:cNvPr>
              <p14:cNvContentPartPr/>
              <p14:nvPr/>
            </p14:nvContentPartPr>
            <p14:xfrm>
              <a:off x="4338720" y="2841800"/>
              <a:ext cx="1234080" cy="367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A527195-CBB0-96F2-32C4-4BB0466E705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329720" y="2832800"/>
                <a:ext cx="125172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2309751-C9E0-E13D-EA1B-45373C90ED35}"/>
              </a:ext>
            </a:extLst>
          </p:cNvPr>
          <p:cNvGrpSpPr/>
          <p:nvPr/>
        </p:nvGrpSpPr>
        <p:grpSpPr>
          <a:xfrm>
            <a:off x="4641840" y="3009920"/>
            <a:ext cx="386280" cy="328320"/>
            <a:chOff x="4641840" y="3009920"/>
            <a:chExt cx="386280" cy="32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3DF8D2B-51C0-C662-CC36-DE33BACD7C00}"/>
                    </a:ext>
                  </a:extLst>
                </p14:cNvPr>
                <p14:cNvContentPartPr/>
                <p14:nvPr/>
              </p14:nvContentPartPr>
              <p14:xfrm>
                <a:off x="4641840" y="3009920"/>
                <a:ext cx="386280" cy="318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3DF8D2B-51C0-C662-CC36-DE33BACD7C0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32840" y="3000920"/>
                  <a:ext cx="4039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7F93CBB-3230-2FA7-D56F-885405DD182F}"/>
                    </a:ext>
                  </a:extLst>
                </p14:cNvPr>
                <p14:cNvContentPartPr/>
                <p14:nvPr/>
              </p14:nvContentPartPr>
              <p14:xfrm>
                <a:off x="4862160" y="3147080"/>
                <a:ext cx="141840" cy="191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7F93CBB-3230-2FA7-D56F-885405DD182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53520" y="3138440"/>
                  <a:ext cx="15948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69B7856-E021-F250-040E-4A320D90D7ED}"/>
              </a:ext>
            </a:extLst>
          </p:cNvPr>
          <p:cNvGrpSpPr/>
          <p:nvPr/>
        </p:nvGrpSpPr>
        <p:grpSpPr>
          <a:xfrm>
            <a:off x="3700800" y="3962840"/>
            <a:ext cx="463320" cy="195480"/>
            <a:chOff x="3700800" y="3962840"/>
            <a:chExt cx="46332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B208E4F-8554-BF30-0623-D2CADA7565DA}"/>
                    </a:ext>
                  </a:extLst>
                </p14:cNvPr>
                <p14:cNvContentPartPr/>
                <p14:nvPr/>
              </p14:nvContentPartPr>
              <p14:xfrm>
                <a:off x="3700800" y="3962840"/>
                <a:ext cx="172440" cy="195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B208E4F-8554-BF30-0623-D2CADA7565D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92160" y="3953840"/>
                  <a:ext cx="190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A76C3A6-4821-EEEF-3E7C-E7173786BE0A}"/>
                    </a:ext>
                  </a:extLst>
                </p14:cNvPr>
                <p14:cNvContentPartPr/>
                <p14:nvPr/>
              </p14:nvContentPartPr>
              <p14:xfrm>
                <a:off x="4051440" y="4025840"/>
                <a:ext cx="100800" cy="21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A76C3A6-4821-EEEF-3E7C-E7173786BE0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42800" y="4016840"/>
                  <a:ext cx="118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9109EA3-896F-52D2-EFF5-B1E2B1A27D3A}"/>
                    </a:ext>
                  </a:extLst>
                </p14:cNvPr>
                <p14:cNvContentPartPr/>
                <p14:nvPr/>
              </p14:nvContentPartPr>
              <p14:xfrm>
                <a:off x="4043880" y="4120880"/>
                <a:ext cx="120240" cy="27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9109EA3-896F-52D2-EFF5-B1E2B1A27D3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035240" y="4112240"/>
                  <a:ext cx="13788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683C448-D852-82A9-3D84-74FC84614D2F}"/>
              </a:ext>
            </a:extLst>
          </p:cNvPr>
          <p:cNvGrpSpPr/>
          <p:nvPr/>
        </p:nvGrpSpPr>
        <p:grpSpPr>
          <a:xfrm>
            <a:off x="4514400" y="3832160"/>
            <a:ext cx="576720" cy="299160"/>
            <a:chOff x="4514400" y="3832160"/>
            <a:chExt cx="57672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B7B0760-AAE0-3397-7FCA-E4C70F990461}"/>
                    </a:ext>
                  </a:extLst>
                </p14:cNvPr>
                <p14:cNvContentPartPr/>
                <p14:nvPr/>
              </p14:nvContentPartPr>
              <p14:xfrm>
                <a:off x="4996080" y="3866000"/>
                <a:ext cx="95040" cy="227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B7B0760-AAE0-3397-7FCA-E4C70F99046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87080" y="3857360"/>
                  <a:ext cx="112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9398E07-D44C-95CE-8BEF-99E62523D0DC}"/>
                    </a:ext>
                  </a:extLst>
                </p14:cNvPr>
                <p14:cNvContentPartPr/>
                <p14:nvPr/>
              </p14:nvContentPartPr>
              <p14:xfrm>
                <a:off x="4759920" y="3832160"/>
                <a:ext cx="122400" cy="290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9398E07-D44C-95CE-8BEF-99E62523D0D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50920" y="3823520"/>
                  <a:ext cx="1400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5C9ECA3-1243-2E79-9303-E362FA890DBE}"/>
                    </a:ext>
                  </a:extLst>
                </p14:cNvPr>
                <p14:cNvContentPartPr/>
                <p14:nvPr/>
              </p14:nvContentPartPr>
              <p14:xfrm>
                <a:off x="4514400" y="3839000"/>
                <a:ext cx="131760" cy="292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5C9ECA3-1243-2E79-9303-E362FA890DB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05760" y="3830360"/>
                  <a:ext cx="1494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BBECD31-ADC9-4A2F-72C5-4CF136B2D77A}"/>
                    </a:ext>
                  </a:extLst>
                </p14:cNvPr>
                <p14:cNvContentPartPr/>
                <p14:nvPr/>
              </p14:nvContentPartPr>
              <p14:xfrm>
                <a:off x="4516200" y="4003520"/>
                <a:ext cx="128160" cy="45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BBECD31-ADC9-4A2F-72C5-4CF136B2D77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07200" y="3994880"/>
                  <a:ext cx="145800" cy="6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F90DB1E-CEBD-6051-787F-C90869F29EA1}"/>
                  </a:ext>
                </a:extLst>
              </p14:cNvPr>
              <p14:cNvContentPartPr/>
              <p14:nvPr/>
            </p14:nvContentPartPr>
            <p14:xfrm>
              <a:off x="4370400" y="4235720"/>
              <a:ext cx="974160" cy="4860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F90DB1E-CEBD-6051-787F-C90869F29EA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361400" y="4227080"/>
                <a:ext cx="99180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32D74901-EA2F-8772-70B6-DED51406FD1A}"/>
              </a:ext>
            </a:extLst>
          </p:cNvPr>
          <p:cNvGrpSpPr/>
          <p:nvPr/>
        </p:nvGrpSpPr>
        <p:grpSpPr>
          <a:xfrm>
            <a:off x="4515120" y="4405280"/>
            <a:ext cx="362520" cy="316800"/>
            <a:chOff x="4515120" y="4405280"/>
            <a:chExt cx="36252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5392421-339A-A577-98D2-CB2C2B511F1A}"/>
                    </a:ext>
                  </a:extLst>
                </p14:cNvPr>
                <p14:cNvContentPartPr/>
                <p14:nvPr/>
              </p14:nvContentPartPr>
              <p14:xfrm>
                <a:off x="4515120" y="4405280"/>
                <a:ext cx="362520" cy="307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5392421-339A-A577-98D2-CB2C2B511F1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06120" y="4396280"/>
                  <a:ext cx="3801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8A56ABF-2BD1-1467-A4C1-B913E9E04DAD}"/>
                    </a:ext>
                  </a:extLst>
                </p14:cNvPr>
                <p14:cNvContentPartPr/>
                <p14:nvPr/>
              </p14:nvContentPartPr>
              <p14:xfrm>
                <a:off x="4675320" y="4518680"/>
                <a:ext cx="165600" cy="203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8A56ABF-2BD1-1467-A4C1-B913E9E04DA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66680" y="4509680"/>
                  <a:ext cx="18324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9A76F56-5BC8-04AC-6E44-8003C2D50FC6}"/>
              </a:ext>
            </a:extLst>
          </p:cNvPr>
          <p:cNvGrpSpPr/>
          <p:nvPr/>
        </p:nvGrpSpPr>
        <p:grpSpPr>
          <a:xfrm>
            <a:off x="5675760" y="4100000"/>
            <a:ext cx="119520" cy="132480"/>
            <a:chOff x="5675760" y="4100000"/>
            <a:chExt cx="119520" cy="13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B3D217D-5075-C4B0-DDB5-C525746E146A}"/>
                    </a:ext>
                  </a:extLst>
                </p14:cNvPr>
                <p14:cNvContentPartPr/>
                <p14:nvPr/>
              </p14:nvContentPartPr>
              <p14:xfrm>
                <a:off x="5676480" y="4100000"/>
                <a:ext cx="88200" cy="24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B3D217D-5075-C4B0-DDB5-C525746E146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67480" y="4091360"/>
                  <a:ext cx="105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86D3EE2-82C0-8623-ACDD-67BAEC931312}"/>
                    </a:ext>
                  </a:extLst>
                </p14:cNvPr>
                <p14:cNvContentPartPr/>
                <p14:nvPr/>
              </p14:nvContentPartPr>
              <p14:xfrm>
                <a:off x="5675760" y="4207280"/>
                <a:ext cx="119520" cy="252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86D3EE2-82C0-8623-ACDD-67BAEC93131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66760" y="4198640"/>
                  <a:ext cx="1371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75FB03B-B6BB-9558-1888-E715B2A8E153}"/>
              </a:ext>
            </a:extLst>
          </p:cNvPr>
          <p:cNvGrpSpPr/>
          <p:nvPr/>
        </p:nvGrpSpPr>
        <p:grpSpPr>
          <a:xfrm>
            <a:off x="6125760" y="3902360"/>
            <a:ext cx="1184040" cy="372600"/>
            <a:chOff x="6125760" y="3902360"/>
            <a:chExt cx="118404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DC73E46-D2A2-E4D2-AA77-5FF77AFD74F0}"/>
                    </a:ext>
                  </a:extLst>
                </p14:cNvPr>
                <p14:cNvContentPartPr/>
                <p14:nvPr/>
              </p14:nvContentPartPr>
              <p14:xfrm>
                <a:off x="6125760" y="3902360"/>
                <a:ext cx="123480" cy="241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DC73E46-D2A2-E4D2-AA77-5FF77AFD74F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17120" y="3893720"/>
                  <a:ext cx="141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7371DF8-3EA0-5506-9B5F-B39F40C3939A}"/>
                    </a:ext>
                  </a:extLst>
                </p14:cNvPr>
                <p14:cNvContentPartPr/>
                <p14:nvPr/>
              </p14:nvContentPartPr>
              <p14:xfrm>
                <a:off x="6325560" y="3908480"/>
                <a:ext cx="143280" cy="250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7371DF8-3EA0-5506-9B5F-B39F40C393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16560" y="3899480"/>
                  <a:ext cx="1609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6A0D43-8A2F-0DE5-615C-99309E927851}"/>
                    </a:ext>
                  </a:extLst>
                </p14:cNvPr>
                <p14:cNvContentPartPr/>
                <p14:nvPr/>
              </p14:nvContentPartPr>
              <p14:xfrm>
                <a:off x="6505920" y="3939800"/>
                <a:ext cx="104760" cy="183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6A0D43-8A2F-0DE5-615C-99309E92785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96920" y="3931160"/>
                  <a:ext cx="122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6FD4536-F466-557C-3E74-D03B4648C20F}"/>
                    </a:ext>
                  </a:extLst>
                </p14:cNvPr>
                <p14:cNvContentPartPr/>
                <p14:nvPr/>
              </p14:nvContentPartPr>
              <p14:xfrm>
                <a:off x="6754320" y="3938360"/>
                <a:ext cx="115200" cy="165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6FD4536-F466-557C-3E74-D03B4648C20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45320" y="3929720"/>
                  <a:ext cx="132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58C7AB1-2E6A-84B9-2CCB-8491A4DB52BE}"/>
                    </a:ext>
                  </a:extLst>
                </p14:cNvPr>
                <p14:cNvContentPartPr/>
                <p14:nvPr/>
              </p14:nvContentPartPr>
              <p14:xfrm>
                <a:off x="6773040" y="3962120"/>
                <a:ext cx="101880" cy="1670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58C7AB1-2E6A-84B9-2CCB-8491A4DB52B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764400" y="3953120"/>
                  <a:ext cx="119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A52716C-F8D4-1AAB-3F3E-5494EAF69582}"/>
                    </a:ext>
                  </a:extLst>
                </p14:cNvPr>
                <p14:cNvContentPartPr/>
                <p14:nvPr/>
              </p14:nvContentPartPr>
              <p14:xfrm>
                <a:off x="7021800" y="3919280"/>
                <a:ext cx="115920" cy="2217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A52716C-F8D4-1AAB-3F3E-5494EAF6958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13160" y="3910640"/>
                  <a:ext cx="133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9B3A906-8760-AD3F-F221-260690A55B7D}"/>
                    </a:ext>
                  </a:extLst>
                </p14:cNvPr>
                <p14:cNvContentPartPr/>
                <p14:nvPr/>
              </p14:nvContentPartPr>
              <p14:xfrm>
                <a:off x="6184080" y="4239320"/>
                <a:ext cx="1125720" cy="35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9B3A906-8760-AD3F-F221-260690A55B7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75080" y="4230320"/>
                  <a:ext cx="114336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3E0C123-FE90-2074-D68E-388700A766E8}"/>
              </a:ext>
            </a:extLst>
          </p:cNvPr>
          <p:cNvGrpSpPr/>
          <p:nvPr/>
        </p:nvGrpSpPr>
        <p:grpSpPr>
          <a:xfrm>
            <a:off x="6455880" y="4401680"/>
            <a:ext cx="355320" cy="328680"/>
            <a:chOff x="6455880" y="4401680"/>
            <a:chExt cx="35532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F688375-38B3-3DDC-B59E-9723CAF32706}"/>
                    </a:ext>
                  </a:extLst>
                </p14:cNvPr>
                <p14:cNvContentPartPr/>
                <p14:nvPr/>
              </p14:nvContentPartPr>
              <p14:xfrm>
                <a:off x="6455880" y="4401680"/>
                <a:ext cx="355320" cy="328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F688375-38B3-3DDC-B59E-9723CAF3270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47240" y="4393040"/>
                  <a:ext cx="3729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D6035ED-A5B1-490C-7E80-ABE41BD33651}"/>
                    </a:ext>
                  </a:extLst>
                </p14:cNvPr>
                <p14:cNvContentPartPr/>
                <p14:nvPr/>
              </p14:nvContentPartPr>
              <p14:xfrm>
                <a:off x="6670440" y="4528040"/>
                <a:ext cx="92520" cy="176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D6035ED-A5B1-490C-7E80-ABE41BD3365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61440" y="4519400"/>
                  <a:ext cx="11016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38C0D7D-28F8-B879-BE3B-D7EB94632B23}"/>
              </a:ext>
            </a:extLst>
          </p:cNvPr>
          <p:cNvGrpSpPr/>
          <p:nvPr/>
        </p:nvGrpSpPr>
        <p:grpSpPr>
          <a:xfrm>
            <a:off x="7513920" y="3765920"/>
            <a:ext cx="2196000" cy="660600"/>
            <a:chOff x="7513920" y="3765920"/>
            <a:chExt cx="2196000" cy="66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B71FAF7-9FA5-1ABE-EAE3-AAA83BD5D4EC}"/>
                    </a:ext>
                  </a:extLst>
                </p14:cNvPr>
                <p14:cNvContentPartPr/>
                <p14:nvPr/>
              </p14:nvContentPartPr>
              <p14:xfrm>
                <a:off x="7513920" y="4058240"/>
                <a:ext cx="86760" cy="18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B71FAF7-9FA5-1ABE-EAE3-AAA83BD5D4E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05280" y="4049600"/>
                  <a:ext cx="104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E107896-8D88-2D1C-B3DD-5619DB29C12E}"/>
                    </a:ext>
                  </a:extLst>
                </p14:cNvPr>
                <p14:cNvContentPartPr/>
                <p14:nvPr/>
              </p14:nvContentPartPr>
              <p14:xfrm>
                <a:off x="7518960" y="4136360"/>
                <a:ext cx="112680" cy="26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E107896-8D88-2D1C-B3DD-5619DB29C1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509960" y="4127720"/>
                  <a:ext cx="130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0200F85-28C7-6ED9-9151-29C4E5B554A2}"/>
                    </a:ext>
                  </a:extLst>
                </p14:cNvPr>
                <p14:cNvContentPartPr/>
                <p14:nvPr/>
              </p14:nvContentPartPr>
              <p14:xfrm>
                <a:off x="7922880" y="3876080"/>
                <a:ext cx="146880" cy="2613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0200F85-28C7-6ED9-9151-29C4E5B554A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13880" y="3867440"/>
                  <a:ext cx="164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763644E-1DEA-0E13-A218-05B127E5B39D}"/>
                    </a:ext>
                  </a:extLst>
                </p14:cNvPr>
                <p14:cNvContentPartPr/>
                <p14:nvPr/>
              </p14:nvContentPartPr>
              <p14:xfrm>
                <a:off x="8147520" y="3903440"/>
                <a:ext cx="100440" cy="237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763644E-1DEA-0E13-A218-05B127E5B39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38880" y="3894440"/>
                  <a:ext cx="1180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F44E66B-9AF4-F15E-615F-38705E78024B}"/>
                    </a:ext>
                  </a:extLst>
                </p14:cNvPr>
                <p14:cNvContentPartPr/>
                <p14:nvPr/>
              </p14:nvContentPartPr>
              <p14:xfrm>
                <a:off x="8308440" y="3952760"/>
                <a:ext cx="91080" cy="184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F44E66B-9AF4-F15E-615F-38705E78024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99440" y="3944120"/>
                  <a:ext cx="108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74EC9D8-955E-0A00-00E6-3DE423895F3D}"/>
                    </a:ext>
                  </a:extLst>
                </p14:cNvPr>
                <p14:cNvContentPartPr/>
                <p14:nvPr/>
              </p14:nvContentPartPr>
              <p14:xfrm>
                <a:off x="8465760" y="3765920"/>
                <a:ext cx="310680" cy="398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74EC9D8-955E-0A00-00E6-3DE423895F3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457120" y="3757280"/>
                  <a:ext cx="3283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38EB98B-9CEC-1839-8996-65D939DA7478}"/>
                    </a:ext>
                  </a:extLst>
                </p14:cNvPr>
                <p14:cNvContentPartPr/>
                <p14:nvPr/>
              </p14:nvContentPartPr>
              <p14:xfrm>
                <a:off x="8647200" y="3942680"/>
                <a:ext cx="100080" cy="180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38EB98B-9CEC-1839-8996-65D939DA747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38560" y="3934040"/>
                  <a:ext cx="117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6F0F769-1AC7-3314-A2D1-32B156C6BBE1}"/>
                    </a:ext>
                  </a:extLst>
                </p14:cNvPr>
                <p14:cNvContentPartPr/>
                <p14:nvPr/>
              </p14:nvContentPartPr>
              <p14:xfrm>
                <a:off x="7847280" y="4331840"/>
                <a:ext cx="1374840" cy="94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6F0F769-1AC7-3314-A2D1-32B156C6BBE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38280" y="4322840"/>
                  <a:ext cx="1392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98CB3E5-8C6A-7C51-A806-5AFD833211D2}"/>
                    </a:ext>
                  </a:extLst>
                </p14:cNvPr>
                <p14:cNvContentPartPr/>
                <p14:nvPr/>
              </p14:nvContentPartPr>
              <p14:xfrm>
                <a:off x="8987760" y="3814160"/>
                <a:ext cx="124920" cy="307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98CB3E5-8C6A-7C51-A806-5AFD833211D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979120" y="3805160"/>
                  <a:ext cx="1425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E0EEECA-18A7-21B7-65D3-8A598A50AD4D}"/>
                    </a:ext>
                  </a:extLst>
                </p14:cNvPr>
                <p14:cNvContentPartPr/>
                <p14:nvPr/>
              </p14:nvContentPartPr>
              <p14:xfrm>
                <a:off x="9039240" y="3923240"/>
                <a:ext cx="105840" cy="1803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E0EEECA-18A7-21B7-65D3-8A598A50AD4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030240" y="3914240"/>
                  <a:ext cx="123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E142D50-E49B-DB06-F139-EF9CE7F92BB4}"/>
                    </a:ext>
                  </a:extLst>
                </p14:cNvPr>
                <p14:cNvContentPartPr/>
                <p14:nvPr/>
              </p14:nvContentPartPr>
              <p14:xfrm>
                <a:off x="9174600" y="3959240"/>
                <a:ext cx="181800" cy="178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E142D50-E49B-DB06-F139-EF9CE7F92BB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165600" y="3950600"/>
                  <a:ext cx="1994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3885C7E-9F95-284C-7DFF-C4458DE5FBD8}"/>
                    </a:ext>
                  </a:extLst>
                </p14:cNvPr>
                <p14:cNvContentPartPr/>
                <p14:nvPr/>
              </p14:nvContentPartPr>
              <p14:xfrm>
                <a:off x="9336960" y="3842960"/>
                <a:ext cx="214560" cy="461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3885C7E-9F95-284C-7DFF-C4458DE5FBD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27960" y="3833960"/>
                  <a:ext cx="23220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628379B-6D16-B52B-E17F-4A5AABE68A42}"/>
                    </a:ext>
                  </a:extLst>
                </p14:cNvPr>
                <p14:cNvContentPartPr/>
                <p14:nvPr/>
              </p14:nvContentPartPr>
              <p14:xfrm>
                <a:off x="9568080" y="3848000"/>
                <a:ext cx="141840" cy="387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628379B-6D16-B52B-E17F-4A5AABE68A4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59440" y="3839000"/>
                  <a:ext cx="15948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227CCE8-15B4-0542-B9F4-AF3B88BE8BEA}"/>
              </a:ext>
            </a:extLst>
          </p:cNvPr>
          <p:cNvGrpSpPr/>
          <p:nvPr/>
        </p:nvGrpSpPr>
        <p:grpSpPr>
          <a:xfrm>
            <a:off x="1545120" y="5343800"/>
            <a:ext cx="492480" cy="346320"/>
            <a:chOff x="1545120" y="5343800"/>
            <a:chExt cx="49248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B514391-3F86-39CE-8FD6-B9FD614291FC}"/>
                    </a:ext>
                  </a:extLst>
                </p14:cNvPr>
                <p14:cNvContentPartPr/>
                <p14:nvPr/>
              </p14:nvContentPartPr>
              <p14:xfrm>
                <a:off x="1595880" y="5372600"/>
                <a:ext cx="140040" cy="3078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B514391-3F86-39CE-8FD6-B9FD614291F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87240" y="5363960"/>
                  <a:ext cx="1576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F31AA69-43ED-0483-A3FA-639E3FF7BFE6}"/>
                    </a:ext>
                  </a:extLst>
                </p14:cNvPr>
                <p14:cNvContentPartPr/>
                <p14:nvPr/>
              </p14:nvContentPartPr>
              <p14:xfrm>
                <a:off x="1545120" y="5343800"/>
                <a:ext cx="269280" cy="134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F31AA69-43ED-0483-A3FA-639E3FF7BFE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36480" y="5334800"/>
                  <a:ext cx="286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03DA0E4-4B4E-135F-A204-D82D2E752E22}"/>
                    </a:ext>
                  </a:extLst>
                </p14:cNvPr>
                <p14:cNvContentPartPr/>
                <p14:nvPr/>
              </p14:nvContentPartPr>
              <p14:xfrm>
                <a:off x="1749600" y="5387000"/>
                <a:ext cx="114840" cy="280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03DA0E4-4B4E-135F-A204-D82D2E752E2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740600" y="5378000"/>
                  <a:ext cx="1324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EB198B4-1518-1D46-6E82-F6E725D8BDF4}"/>
                    </a:ext>
                  </a:extLst>
                </p14:cNvPr>
                <p14:cNvContentPartPr/>
                <p14:nvPr/>
              </p14:nvContentPartPr>
              <p14:xfrm>
                <a:off x="1924200" y="5496440"/>
                <a:ext cx="113400" cy="193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EB198B4-1518-1D46-6E82-F6E725D8BDF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15560" y="5487440"/>
                  <a:ext cx="1310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28D9DC0-6F01-6979-326D-411D0E3E7A87}"/>
              </a:ext>
            </a:extLst>
          </p:cNvPr>
          <p:cNvGrpSpPr/>
          <p:nvPr/>
        </p:nvGrpSpPr>
        <p:grpSpPr>
          <a:xfrm>
            <a:off x="2684880" y="5227160"/>
            <a:ext cx="994320" cy="699840"/>
            <a:chOff x="2684880" y="5227160"/>
            <a:chExt cx="994320" cy="69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C749D81-3E52-9342-CB91-407DFA36C5FD}"/>
                    </a:ext>
                  </a:extLst>
                </p14:cNvPr>
                <p14:cNvContentPartPr/>
                <p14:nvPr/>
              </p14:nvContentPartPr>
              <p14:xfrm>
                <a:off x="2684880" y="5461880"/>
                <a:ext cx="139320" cy="171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C749D81-3E52-9342-CB91-407DFA36C5F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76240" y="5452880"/>
                  <a:ext cx="156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2E1BFA2-4E35-FD21-C911-8418B6F3443E}"/>
                    </a:ext>
                  </a:extLst>
                </p14:cNvPr>
                <p14:cNvContentPartPr/>
                <p14:nvPr/>
              </p14:nvContentPartPr>
              <p14:xfrm>
                <a:off x="2853720" y="5461880"/>
                <a:ext cx="146160" cy="163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2E1BFA2-4E35-FD21-C911-8418B6F3443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844720" y="5453240"/>
                  <a:ext cx="163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DB180B6-8289-73E9-EF72-F9737CAC0DA2}"/>
                    </a:ext>
                  </a:extLst>
                </p14:cNvPr>
                <p14:cNvContentPartPr/>
                <p14:nvPr/>
              </p14:nvContentPartPr>
              <p14:xfrm>
                <a:off x="3045600" y="5465480"/>
                <a:ext cx="34920" cy="1544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DB180B6-8289-73E9-EF72-F9737CAC0DA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36600" y="5456840"/>
                  <a:ext cx="52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C573211-EB92-D4B9-443A-D2BCE05ECC2C}"/>
                    </a:ext>
                  </a:extLst>
                </p14:cNvPr>
                <p14:cNvContentPartPr/>
                <p14:nvPr/>
              </p14:nvContentPartPr>
              <p14:xfrm>
                <a:off x="3069720" y="5227160"/>
                <a:ext cx="290160" cy="699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C573211-EB92-D4B9-443A-D2BCE05ECC2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60720" y="5218520"/>
                  <a:ext cx="307800" cy="71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393C117-82F8-20D3-D985-6A727F405979}"/>
                    </a:ext>
                  </a:extLst>
                </p14:cNvPr>
                <p14:cNvContentPartPr/>
                <p14:nvPr/>
              </p14:nvContentPartPr>
              <p14:xfrm>
                <a:off x="3095640" y="5555120"/>
                <a:ext cx="169920" cy="68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393C117-82F8-20D3-D985-6A727F40597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086640" y="5546120"/>
                  <a:ext cx="187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541331E-E3F4-B3DE-E93D-C9F49D766441}"/>
                    </a:ext>
                  </a:extLst>
                </p14:cNvPr>
                <p14:cNvContentPartPr/>
                <p14:nvPr/>
              </p14:nvContentPartPr>
              <p14:xfrm>
                <a:off x="3265920" y="5517680"/>
                <a:ext cx="81360" cy="1710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541331E-E3F4-B3DE-E93D-C9F49D76644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57280" y="5508680"/>
                  <a:ext cx="99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EEAF65F-EDA9-DACF-3038-8A6E47476D3B}"/>
                    </a:ext>
                  </a:extLst>
                </p14:cNvPr>
                <p14:cNvContentPartPr/>
                <p14:nvPr/>
              </p14:nvContentPartPr>
              <p14:xfrm>
                <a:off x="3381480" y="5494640"/>
                <a:ext cx="128160" cy="1684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EEAF65F-EDA9-DACF-3038-8A6E47476D3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72480" y="5486000"/>
                  <a:ext cx="145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C23EE1E-BBE8-812E-C2EC-B271E4B8A197}"/>
                    </a:ext>
                  </a:extLst>
                </p14:cNvPr>
                <p14:cNvContentPartPr/>
                <p14:nvPr/>
              </p14:nvContentPartPr>
              <p14:xfrm>
                <a:off x="3515760" y="5517680"/>
                <a:ext cx="163440" cy="186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C23EE1E-BBE8-812E-C2EC-B271E4B8A19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07120" y="5508680"/>
                  <a:ext cx="1810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CF551E4-A365-0FAC-BFF2-3D1E2AECFD04}"/>
              </a:ext>
            </a:extLst>
          </p:cNvPr>
          <p:cNvGrpSpPr/>
          <p:nvPr/>
        </p:nvGrpSpPr>
        <p:grpSpPr>
          <a:xfrm>
            <a:off x="4083840" y="5332640"/>
            <a:ext cx="671760" cy="647640"/>
            <a:chOff x="4083840" y="5332640"/>
            <a:chExt cx="671760" cy="64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13149C5-AC23-E205-E128-E542047012D1}"/>
                    </a:ext>
                  </a:extLst>
                </p14:cNvPr>
                <p14:cNvContentPartPr/>
                <p14:nvPr/>
              </p14:nvContentPartPr>
              <p14:xfrm>
                <a:off x="4083840" y="5441720"/>
                <a:ext cx="93960" cy="2714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13149C5-AC23-E205-E128-E542047012D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075200" y="5433080"/>
                  <a:ext cx="1116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8CA5B01-E4A5-09C6-F89E-E8921CF0619D}"/>
                    </a:ext>
                  </a:extLst>
                </p14:cNvPr>
                <p14:cNvContentPartPr/>
                <p14:nvPr/>
              </p14:nvContentPartPr>
              <p14:xfrm>
                <a:off x="4096800" y="5496080"/>
                <a:ext cx="164880" cy="4842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8CA5B01-E4A5-09C6-F89E-E8921CF0619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087800" y="5487080"/>
                  <a:ext cx="18252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B28E7F8-13FD-33D5-9BF1-5350B2178AF5}"/>
                    </a:ext>
                  </a:extLst>
                </p14:cNvPr>
                <p14:cNvContentPartPr/>
                <p14:nvPr/>
              </p14:nvContentPartPr>
              <p14:xfrm>
                <a:off x="4226760" y="5519120"/>
                <a:ext cx="75240" cy="119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B28E7F8-13FD-33D5-9BF1-5350B2178AF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17760" y="5510480"/>
                  <a:ext cx="92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8F5DE7B-7D16-173E-3A31-40FE3016231D}"/>
                    </a:ext>
                  </a:extLst>
                </p14:cNvPr>
                <p14:cNvContentPartPr/>
                <p14:nvPr/>
              </p14:nvContentPartPr>
              <p14:xfrm>
                <a:off x="4326120" y="5498960"/>
                <a:ext cx="205920" cy="162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8F5DE7B-7D16-173E-3A31-40FE3016231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317120" y="5490320"/>
                  <a:ext cx="223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7B5C265-5673-1BA1-F1DF-7DF37387B9A5}"/>
                    </a:ext>
                  </a:extLst>
                </p14:cNvPr>
                <p14:cNvContentPartPr/>
                <p14:nvPr/>
              </p14:nvContentPartPr>
              <p14:xfrm>
                <a:off x="4580280" y="5332640"/>
                <a:ext cx="175320" cy="459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7B5C265-5673-1BA1-F1DF-7DF37387B9A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71280" y="5324000"/>
                  <a:ext cx="192960" cy="47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02CC81D-01AC-78D8-9CB8-3AE85D3E91EF}"/>
              </a:ext>
            </a:extLst>
          </p:cNvPr>
          <p:cNvGrpSpPr/>
          <p:nvPr/>
        </p:nvGrpSpPr>
        <p:grpSpPr>
          <a:xfrm>
            <a:off x="5125680" y="5291240"/>
            <a:ext cx="197280" cy="396360"/>
            <a:chOff x="5125680" y="5291240"/>
            <a:chExt cx="19728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2B47AB3-9E4D-33EC-3AB5-93562E9C8D05}"/>
                    </a:ext>
                  </a:extLst>
                </p14:cNvPr>
                <p14:cNvContentPartPr/>
                <p14:nvPr/>
              </p14:nvContentPartPr>
              <p14:xfrm>
                <a:off x="5125680" y="5445320"/>
                <a:ext cx="67680" cy="242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2B47AB3-9E4D-33EC-3AB5-93562E9C8D0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16680" y="5436680"/>
                  <a:ext cx="853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90F679A-FC63-8A8A-03F4-5D14A115110C}"/>
                    </a:ext>
                  </a:extLst>
                </p14:cNvPr>
                <p14:cNvContentPartPr/>
                <p14:nvPr/>
              </p14:nvContentPartPr>
              <p14:xfrm>
                <a:off x="5169960" y="5291240"/>
                <a:ext cx="57600" cy="1162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90F679A-FC63-8A8A-03F4-5D14A115110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61320" y="5282600"/>
                  <a:ext cx="75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1A7F47A-F0C0-2A48-8E14-6C6D64B416EE}"/>
                    </a:ext>
                  </a:extLst>
                </p14:cNvPr>
                <p14:cNvContentPartPr/>
                <p14:nvPr/>
              </p14:nvContentPartPr>
              <p14:xfrm>
                <a:off x="5233320" y="5435240"/>
                <a:ext cx="89640" cy="209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1A7F47A-F0C0-2A48-8E14-6C6D64B416E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224320" y="5426240"/>
                  <a:ext cx="10728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2D916A7-D48E-F3A9-94CD-E3771DA0C703}"/>
              </a:ext>
            </a:extLst>
          </p:cNvPr>
          <p:cNvGrpSpPr/>
          <p:nvPr/>
        </p:nvGrpSpPr>
        <p:grpSpPr>
          <a:xfrm>
            <a:off x="5922720" y="5289800"/>
            <a:ext cx="830520" cy="368280"/>
            <a:chOff x="5922720" y="5289800"/>
            <a:chExt cx="830520" cy="36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2D019AD-AA02-0681-6310-40A03E9A52BF}"/>
                    </a:ext>
                  </a:extLst>
                </p14:cNvPr>
                <p14:cNvContentPartPr/>
                <p14:nvPr/>
              </p14:nvContentPartPr>
              <p14:xfrm>
                <a:off x="5922720" y="5364320"/>
                <a:ext cx="134280" cy="269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2D019AD-AA02-0681-6310-40A03E9A52B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914080" y="5355680"/>
                  <a:ext cx="1519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C3BE353-1C4A-7717-5CFB-8D9855B148D0}"/>
                    </a:ext>
                  </a:extLst>
                </p14:cNvPr>
                <p14:cNvContentPartPr/>
                <p14:nvPr/>
              </p14:nvContentPartPr>
              <p14:xfrm>
                <a:off x="6099840" y="5372240"/>
                <a:ext cx="139680" cy="1969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C3BE353-1C4A-7717-5CFB-8D9855B148D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091200" y="5363240"/>
                  <a:ext cx="157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A65D3B8-3D41-957A-7F59-B82966E7C332}"/>
                    </a:ext>
                  </a:extLst>
                </p14:cNvPr>
                <p14:cNvContentPartPr/>
                <p14:nvPr/>
              </p14:nvContentPartPr>
              <p14:xfrm>
                <a:off x="6170040" y="5429480"/>
                <a:ext cx="106920" cy="2286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A65D3B8-3D41-957A-7F59-B82966E7C33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61040" y="5420480"/>
                  <a:ext cx="1245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FE48808-BF62-288B-B360-D9137942BEA2}"/>
                    </a:ext>
                  </a:extLst>
                </p14:cNvPr>
                <p14:cNvContentPartPr/>
                <p14:nvPr/>
              </p14:nvContentPartPr>
              <p14:xfrm>
                <a:off x="6272640" y="5468000"/>
                <a:ext cx="108720" cy="169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FE48808-BF62-288B-B360-D9137942BEA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63640" y="5459000"/>
                  <a:ext cx="126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DAB8DA6-3F06-9D1E-DFFC-30C7E7A1F3BB}"/>
                    </a:ext>
                  </a:extLst>
                </p14:cNvPr>
                <p14:cNvContentPartPr/>
                <p14:nvPr/>
              </p14:nvContentPartPr>
              <p14:xfrm>
                <a:off x="6499440" y="5289800"/>
                <a:ext cx="253800" cy="357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DAB8DA6-3F06-9D1E-DFFC-30C7E7A1F3B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490440" y="5281160"/>
                  <a:ext cx="27144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5281CF4-93D5-65E1-4A05-2AEE9B0287ED}"/>
                    </a:ext>
                  </a:extLst>
                </p14:cNvPr>
                <p14:cNvContentPartPr/>
                <p14:nvPr/>
              </p14:nvContentPartPr>
              <p14:xfrm>
                <a:off x="6638040" y="5470520"/>
                <a:ext cx="94680" cy="178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5281CF4-93D5-65E1-4A05-2AEE9B0287E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629040" y="5461880"/>
                  <a:ext cx="11232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6901840-2042-2EF4-F385-E64AC7DFF28D}"/>
              </a:ext>
            </a:extLst>
          </p:cNvPr>
          <p:cNvGrpSpPr/>
          <p:nvPr/>
        </p:nvGrpSpPr>
        <p:grpSpPr>
          <a:xfrm>
            <a:off x="7027200" y="5310680"/>
            <a:ext cx="783720" cy="530640"/>
            <a:chOff x="7027200" y="5310680"/>
            <a:chExt cx="783720" cy="53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C80CEA3-B5A4-EB5C-671C-91E8BB2ABF5D}"/>
                    </a:ext>
                  </a:extLst>
                </p14:cNvPr>
                <p14:cNvContentPartPr/>
                <p14:nvPr/>
              </p14:nvContentPartPr>
              <p14:xfrm>
                <a:off x="7027200" y="5312120"/>
                <a:ext cx="128160" cy="3337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C80CEA3-B5A4-EB5C-671C-91E8BB2ABF5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18560" y="5303480"/>
                  <a:ext cx="1458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E3A277C-E3D6-18C0-8DB6-119E7BE157F7}"/>
                    </a:ext>
                  </a:extLst>
                </p14:cNvPr>
                <p14:cNvContentPartPr/>
                <p14:nvPr/>
              </p14:nvContentPartPr>
              <p14:xfrm>
                <a:off x="7053840" y="5444600"/>
                <a:ext cx="136800" cy="185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E3A277C-E3D6-18C0-8DB6-119E7BE157F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45200" y="5435600"/>
                  <a:ext cx="154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DAC921B-4BB2-9BB2-FDB7-0CEE49665151}"/>
                    </a:ext>
                  </a:extLst>
                </p14:cNvPr>
                <p14:cNvContentPartPr/>
                <p14:nvPr/>
              </p14:nvContentPartPr>
              <p14:xfrm>
                <a:off x="7200360" y="5474120"/>
                <a:ext cx="172800" cy="1753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DAC921B-4BB2-9BB2-FDB7-0CEE4966515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191360" y="5465120"/>
                  <a:ext cx="190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0ED83B1-B717-2276-98CD-599285D3CD37}"/>
                    </a:ext>
                  </a:extLst>
                </p14:cNvPr>
                <p14:cNvContentPartPr/>
                <p14:nvPr/>
              </p14:nvContentPartPr>
              <p14:xfrm>
                <a:off x="7336440" y="5310680"/>
                <a:ext cx="188280" cy="530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0ED83B1-B717-2276-98CD-599285D3CD3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327800" y="5302040"/>
                  <a:ext cx="20592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D7EC3DF-590F-4302-2576-D827B6053882}"/>
                    </a:ext>
                  </a:extLst>
                </p14:cNvPr>
                <p14:cNvContentPartPr/>
                <p14:nvPr/>
              </p14:nvContentPartPr>
              <p14:xfrm>
                <a:off x="7570080" y="5320040"/>
                <a:ext cx="117000" cy="3978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D7EC3DF-590F-4302-2576-D827B605388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561440" y="5311040"/>
                  <a:ext cx="1346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31FB890-E0FF-55E4-CE94-86A2CF10D917}"/>
                    </a:ext>
                  </a:extLst>
                </p14:cNvPr>
                <p14:cNvContentPartPr/>
                <p14:nvPr/>
              </p14:nvContentPartPr>
              <p14:xfrm>
                <a:off x="7781760" y="5663840"/>
                <a:ext cx="29160" cy="11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31FB890-E0FF-55E4-CE94-86A2CF10D91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73120" y="5655200"/>
                  <a:ext cx="4680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A5F13631-BF4C-5C27-1E88-4F2D61980D6C}"/>
                  </a:ext>
                </a:extLst>
              </p14:cNvPr>
              <p14:cNvContentPartPr/>
              <p14:nvPr/>
            </p14:nvContentPartPr>
            <p14:xfrm>
              <a:off x="5549040" y="6103760"/>
              <a:ext cx="1546920" cy="6156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A5F13631-BF4C-5C27-1E88-4F2D61980D6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540040" y="6094760"/>
                <a:ext cx="1564560" cy="7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3814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36E8C-AB60-77DD-B32A-C283762BE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079" y="993832"/>
            <a:ext cx="7430144" cy="25376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B1C6EF-A1FC-FD50-92DB-EFDB4CB85120}"/>
              </a:ext>
            </a:extLst>
          </p:cNvPr>
          <p:cNvSpPr txBox="1"/>
          <p:nvPr/>
        </p:nvSpPr>
        <p:spPr>
          <a:xfrm>
            <a:off x="735541" y="5600646"/>
            <a:ext cx="349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Ans: (b)</a:t>
            </a:r>
          </a:p>
        </p:txBody>
      </p:sp>
    </p:spTree>
    <p:extLst>
      <p:ext uri="{BB962C8B-B14F-4D97-AF65-F5344CB8AC3E}">
        <p14:creationId xmlns:p14="http://schemas.microsoft.com/office/powerpoint/2010/main" val="528491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7418E-8206-6AE1-881F-F0FB0D0F3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089" y="993349"/>
            <a:ext cx="6048631" cy="24182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C21543B-3140-286C-7D4A-31916C327910}"/>
                  </a:ext>
                </a:extLst>
              </p14:cNvPr>
              <p14:cNvContentPartPr/>
              <p14:nvPr/>
            </p14:nvContentPartPr>
            <p14:xfrm>
              <a:off x="1770480" y="3920360"/>
              <a:ext cx="3167280" cy="1354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C21543B-3140-286C-7D4A-31916C3279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1840" y="3911720"/>
                <a:ext cx="3184920" cy="137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B3CF24FD-3F7C-BE70-3D3E-3C70B376B06E}"/>
              </a:ext>
            </a:extLst>
          </p:cNvPr>
          <p:cNvGrpSpPr/>
          <p:nvPr/>
        </p:nvGrpSpPr>
        <p:grpSpPr>
          <a:xfrm>
            <a:off x="1081440" y="3792560"/>
            <a:ext cx="4520520" cy="2224800"/>
            <a:chOff x="1081440" y="3792560"/>
            <a:chExt cx="4520520" cy="22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651C8D5-D980-B4C7-77AD-8D3B9032DE44}"/>
                    </a:ext>
                  </a:extLst>
                </p14:cNvPr>
                <p14:cNvContentPartPr/>
                <p14:nvPr/>
              </p14:nvContentPartPr>
              <p14:xfrm>
                <a:off x="1081440" y="4683920"/>
                <a:ext cx="81720" cy="250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651C8D5-D980-B4C7-77AD-8D3B9032DE4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2440" y="4674920"/>
                  <a:ext cx="993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76918D-5BB6-C965-EE52-7D15B7B600CD}"/>
                    </a:ext>
                  </a:extLst>
                </p14:cNvPr>
                <p14:cNvContentPartPr/>
                <p14:nvPr/>
              </p14:nvContentPartPr>
              <p14:xfrm>
                <a:off x="1135080" y="4672040"/>
                <a:ext cx="78120" cy="75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76918D-5BB6-C965-EE52-7D15B7B600C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26440" y="4663400"/>
                  <a:ext cx="95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52507BF-77B4-8A41-EA4D-06A945597E2A}"/>
                    </a:ext>
                  </a:extLst>
                </p14:cNvPr>
                <p14:cNvContentPartPr/>
                <p14:nvPr/>
              </p14:nvContentPartPr>
              <p14:xfrm>
                <a:off x="1245240" y="4709120"/>
                <a:ext cx="69480" cy="186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52507BF-77B4-8A41-EA4D-06A945597E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36240" y="4700120"/>
                  <a:ext cx="87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FF3294B-D02E-BE0D-5517-C279016C1F01}"/>
                    </a:ext>
                  </a:extLst>
                </p14:cNvPr>
                <p14:cNvContentPartPr/>
                <p14:nvPr/>
              </p14:nvContentPartPr>
              <p14:xfrm>
                <a:off x="1398240" y="4741520"/>
                <a:ext cx="126000" cy="191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FF3294B-D02E-BE0D-5517-C279016C1F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9240" y="4732880"/>
                  <a:ext cx="143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3E01414-08E6-5FE3-577E-4985A74BAEF2}"/>
                    </a:ext>
                  </a:extLst>
                </p14:cNvPr>
                <p14:cNvContentPartPr/>
                <p14:nvPr/>
              </p14:nvContentPartPr>
              <p14:xfrm>
                <a:off x="1814400" y="3966440"/>
                <a:ext cx="10440" cy="24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3E01414-08E6-5FE3-577E-4985A74BAE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05400" y="3957800"/>
                  <a:ext cx="28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0FEA7C9-39CC-C798-AB3D-F3C6557A54FE}"/>
                    </a:ext>
                  </a:extLst>
                </p14:cNvPr>
                <p14:cNvContentPartPr/>
                <p14:nvPr/>
              </p14:nvContentPartPr>
              <p14:xfrm>
                <a:off x="1809000" y="3897320"/>
                <a:ext cx="76320" cy="1879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0FEA7C9-39CC-C798-AB3D-F3C6557A54F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00360" y="3888320"/>
                  <a:ext cx="93960" cy="18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2C02E63-C07D-0575-962C-6790224B6293}"/>
                    </a:ext>
                  </a:extLst>
                </p14:cNvPr>
                <p14:cNvContentPartPr/>
                <p14:nvPr/>
              </p14:nvContentPartPr>
              <p14:xfrm>
                <a:off x="1877400" y="3880760"/>
                <a:ext cx="55800" cy="11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2C02E63-C07D-0575-962C-6790224B62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68760" y="3872120"/>
                  <a:ext cx="73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8997A37-9005-9EEA-AC73-74BF321FE80E}"/>
                    </a:ext>
                  </a:extLst>
                </p14:cNvPr>
                <p14:cNvContentPartPr/>
                <p14:nvPr/>
              </p14:nvContentPartPr>
              <p14:xfrm>
                <a:off x="2148840" y="3891920"/>
                <a:ext cx="465120" cy="21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8997A37-9005-9EEA-AC73-74BF321FE80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39840" y="3883280"/>
                  <a:ext cx="482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72A2D5B-84D5-3150-D89D-3FE4ABDFC646}"/>
                    </a:ext>
                  </a:extLst>
                </p14:cNvPr>
                <p14:cNvContentPartPr/>
                <p14:nvPr/>
              </p14:nvContentPartPr>
              <p14:xfrm>
                <a:off x="2818080" y="3839360"/>
                <a:ext cx="527400" cy="58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72A2D5B-84D5-3150-D89D-3FE4ABDFC6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09080" y="3830360"/>
                  <a:ext cx="545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1C1486-875F-FAE1-C76E-F206A8846F03}"/>
                    </a:ext>
                  </a:extLst>
                </p14:cNvPr>
                <p14:cNvContentPartPr/>
                <p14:nvPr/>
              </p14:nvContentPartPr>
              <p14:xfrm>
                <a:off x="3572640" y="3792560"/>
                <a:ext cx="916920" cy="50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1C1486-875F-FAE1-C76E-F206A8846F0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64000" y="3783920"/>
                  <a:ext cx="934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157F517-2227-D610-9097-6A4094E01003}"/>
                    </a:ext>
                  </a:extLst>
                </p14:cNvPr>
                <p14:cNvContentPartPr/>
                <p14:nvPr/>
              </p14:nvContentPartPr>
              <p14:xfrm>
                <a:off x="1789560" y="3961760"/>
                <a:ext cx="1777320" cy="1596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157F517-2227-D610-9097-6A4094E010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80920" y="3953120"/>
                  <a:ext cx="1794960" cy="16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B4F6822-51DF-F081-FC0D-84D39529EEBE}"/>
                    </a:ext>
                  </a:extLst>
                </p14:cNvPr>
                <p14:cNvContentPartPr/>
                <p14:nvPr/>
              </p14:nvContentPartPr>
              <p14:xfrm>
                <a:off x="4935600" y="5258120"/>
                <a:ext cx="105480" cy="9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B4F6822-51DF-F081-FC0D-84D39529EEB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26960" y="5249480"/>
                  <a:ext cx="123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86B24D-423C-5B3A-7F5E-B7A49FA71706}"/>
                    </a:ext>
                  </a:extLst>
                </p14:cNvPr>
                <p14:cNvContentPartPr/>
                <p14:nvPr/>
              </p14:nvContentPartPr>
              <p14:xfrm>
                <a:off x="1844280" y="5769320"/>
                <a:ext cx="1794600" cy="43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86B24D-423C-5B3A-7F5E-B7A49FA7170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35640" y="5760320"/>
                  <a:ext cx="18122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0810469-2034-91C3-46BE-E31295836044}"/>
                    </a:ext>
                  </a:extLst>
                </p14:cNvPr>
                <p14:cNvContentPartPr/>
                <p14:nvPr/>
              </p14:nvContentPartPr>
              <p14:xfrm>
                <a:off x="3553200" y="5531000"/>
                <a:ext cx="220320" cy="245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0810469-2034-91C3-46BE-E3129583604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44560" y="5522000"/>
                  <a:ext cx="237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613A75B-1E24-E2E0-A384-1D1EF93088AE}"/>
                    </a:ext>
                  </a:extLst>
                </p14:cNvPr>
                <p14:cNvContentPartPr/>
                <p14:nvPr/>
              </p14:nvContentPartPr>
              <p14:xfrm>
                <a:off x="3817800" y="5657720"/>
                <a:ext cx="1599120" cy="156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613A75B-1E24-E2E0-A384-1D1EF93088A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09160" y="5649080"/>
                  <a:ext cx="1616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827D9F-FBD8-1DD3-119B-1005D5DA79F9}"/>
                    </a:ext>
                  </a:extLst>
                </p14:cNvPr>
                <p14:cNvContentPartPr/>
                <p14:nvPr/>
              </p14:nvContentPartPr>
              <p14:xfrm>
                <a:off x="5034600" y="5270720"/>
                <a:ext cx="40320" cy="93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6827D9F-FBD8-1DD3-119B-1005D5DA79F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25600" y="5262080"/>
                  <a:ext cx="57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DB81AE7-ED1F-73E1-ED56-D4404536FCFA}"/>
                    </a:ext>
                  </a:extLst>
                </p14:cNvPr>
                <p14:cNvContentPartPr/>
                <p14:nvPr/>
              </p14:nvContentPartPr>
              <p14:xfrm>
                <a:off x="5022720" y="5363240"/>
                <a:ext cx="495000" cy="332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DB81AE7-ED1F-73E1-ED56-D4404536FCF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13720" y="5354240"/>
                  <a:ext cx="5126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9B23F7A-AFCE-D2F6-2F18-54ACC5F8F3CE}"/>
                    </a:ext>
                  </a:extLst>
                </p14:cNvPr>
                <p14:cNvContentPartPr/>
                <p14:nvPr/>
              </p14:nvContentPartPr>
              <p14:xfrm>
                <a:off x="4942080" y="5330480"/>
                <a:ext cx="110880" cy="344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9B23F7A-AFCE-D2F6-2F18-54ACC5F8F3C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33440" y="5321480"/>
                  <a:ext cx="1285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59A7234-0BE8-78D9-D708-8AF4A76236B4}"/>
                    </a:ext>
                  </a:extLst>
                </p14:cNvPr>
                <p14:cNvContentPartPr/>
                <p14:nvPr/>
              </p14:nvContentPartPr>
              <p14:xfrm>
                <a:off x="4434120" y="5364320"/>
                <a:ext cx="84240" cy="163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59A7234-0BE8-78D9-D708-8AF4A76236B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425480" y="5355320"/>
                  <a:ext cx="101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35FA9F2-BCF2-22FB-49FC-BA9E295CF9EB}"/>
                    </a:ext>
                  </a:extLst>
                </p14:cNvPr>
                <p14:cNvContentPartPr/>
                <p14:nvPr/>
              </p14:nvContentPartPr>
              <p14:xfrm>
                <a:off x="4584960" y="5389160"/>
                <a:ext cx="58680" cy="126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35FA9F2-BCF2-22FB-49FC-BA9E295CF9E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76320" y="5380520"/>
                  <a:ext cx="76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ACC784-29D6-9349-85EF-723180A26343}"/>
                    </a:ext>
                  </a:extLst>
                </p14:cNvPr>
                <p14:cNvContentPartPr/>
                <p14:nvPr/>
              </p14:nvContentPartPr>
              <p14:xfrm>
                <a:off x="4678920" y="5360720"/>
                <a:ext cx="83880" cy="90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ACC784-29D6-9349-85EF-723180A2634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70280" y="5351720"/>
                  <a:ext cx="101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22CBECC-B322-F91D-95D6-D4DF08E633D8}"/>
                    </a:ext>
                  </a:extLst>
                </p14:cNvPr>
                <p14:cNvContentPartPr/>
                <p14:nvPr/>
              </p14:nvContentPartPr>
              <p14:xfrm>
                <a:off x="3359520" y="5473040"/>
                <a:ext cx="92520" cy="342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22CBECC-B322-F91D-95D6-D4DF08E633D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50520" y="5464040"/>
                  <a:ext cx="1101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A2F19BE-271D-0117-6A42-B8A6ED1AB623}"/>
                    </a:ext>
                  </a:extLst>
                </p14:cNvPr>
                <p14:cNvContentPartPr/>
                <p14:nvPr/>
              </p14:nvContentPartPr>
              <p14:xfrm>
                <a:off x="3002760" y="5453240"/>
                <a:ext cx="78480" cy="199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A2F19BE-271D-0117-6A42-B8A6ED1AB62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93760" y="5444240"/>
                  <a:ext cx="96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E075E9E-E548-08EE-B411-B07C5AE9D389}"/>
                    </a:ext>
                  </a:extLst>
                </p14:cNvPr>
                <p14:cNvContentPartPr/>
                <p14:nvPr/>
              </p14:nvContentPartPr>
              <p14:xfrm>
                <a:off x="3119040" y="5507600"/>
                <a:ext cx="61920" cy="112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E075E9E-E548-08EE-B411-B07C5AE9D38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10040" y="5498600"/>
                  <a:ext cx="79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429309-626C-FB7D-8FC3-FBA07EAD0FBA}"/>
                    </a:ext>
                  </a:extLst>
                </p14:cNvPr>
                <p14:cNvContentPartPr/>
                <p14:nvPr/>
              </p14:nvContentPartPr>
              <p14:xfrm>
                <a:off x="3205800" y="5402120"/>
                <a:ext cx="63000" cy="74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1429309-626C-FB7D-8FC3-FBA07EAD0FB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96800" y="5393120"/>
                  <a:ext cx="80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C2AF56B-DA27-9C53-70FE-73A0BCF02E9C}"/>
                    </a:ext>
                  </a:extLst>
                </p14:cNvPr>
                <p14:cNvContentPartPr/>
                <p14:nvPr/>
              </p14:nvContentPartPr>
              <p14:xfrm>
                <a:off x="3834720" y="5888480"/>
                <a:ext cx="90360" cy="128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C2AF56B-DA27-9C53-70FE-73A0BCF02E9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26080" y="5879840"/>
                  <a:ext cx="1080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FE8B5D6-98F7-2F72-DEDB-5A5846FA0530}"/>
                    </a:ext>
                  </a:extLst>
                </p14:cNvPr>
                <p14:cNvContentPartPr/>
                <p14:nvPr/>
              </p14:nvContentPartPr>
              <p14:xfrm>
                <a:off x="3857400" y="5907560"/>
                <a:ext cx="82836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FE8B5D6-98F7-2F72-DEDB-5A5846FA053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848760" y="5898920"/>
                  <a:ext cx="846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44A37FE-8F7B-5462-E7B9-A11049B9E771}"/>
                    </a:ext>
                  </a:extLst>
                </p14:cNvPr>
                <p14:cNvContentPartPr/>
                <p14:nvPr/>
              </p14:nvContentPartPr>
              <p14:xfrm>
                <a:off x="4759920" y="5852480"/>
                <a:ext cx="148320" cy="133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44A37FE-8F7B-5462-E7B9-A11049B9E77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51280" y="5843480"/>
                  <a:ext cx="165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1BBA40F-D019-0400-2176-E685464CEAAE}"/>
                    </a:ext>
                  </a:extLst>
                </p14:cNvPr>
                <p14:cNvContentPartPr/>
                <p14:nvPr/>
              </p14:nvContentPartPr>
              <p14:xfrm>
                <a:off x="5044320" y="5784440"/>
                <a:ext cx="557640" cy="181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1BBA40F-D019-0400-2176-E685464CEA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35320" y="5775800"/>
                  <a:ext cx="57528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38FB265-5A42-26F2-7A6F-1BF173DBE76F}"/>
              </a:ext>
            </a:extLst>
          </p:cNvPr>
          <p:cNvGrpSpPr/>
          <p:nvPr/>
        </p:nvGrpSpPr>
        <p:grpSpPr>
          <a:xfrm>
            <a:off x="2398680" y="5941040"/>
            <a:ext cx="448200" cy="628920"/>
            <a:chOff x="2398680" y="5941040"/>
            <a:chExt cx="448200" cy="62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6D38D41-41D6-C811-69EB-F833F4E5AE82}"/>
                    </a:ext>
                  </a:extLst>
                </p14:cNvPr>
                <p14:cNvContentPartPr/>
                <p14:nvPr/>
              </p14:nvContentPartPr>
              <p14:xfrm>
                <a:off x="2538720" y="5941040"/>
                <a:ext cx="63720" cy="194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6D38D41-41D6-C811-69EB-F833F4E5AE8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30080" y="5932400"/>
                  <a:ext cx="81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204F780-A223-AB79-9CF7-966204FCF814}"/>
                    </a:ext>
                  </a:extLst>
                </p14:cNvPr>
                <p14:cNvContentPartPr/>
                <p14:nvPr/>
              </p14:nvContentPartPr>
              <p14:xfrm>
                <a:off x="2547000" y="5942840"/>
                <a:ext cx="102240" cy="70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204F780-A223-AB79-9CF7-966204FCF81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38000" y="5933840"/>
                  <a:ext cx="119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C2B8807-D9E1-B552-3DE2-030DE5FB0686}"/>
                    </a:ext>
                  </a:extLst>
                </p14:cNvPr>
                <p14:cNvContentPartPr/>
                <p14:nvPr/>
              </p14:nvContentPartPr>
              <p14:xfrm>
                <a:off x="2663640" y="5973800"/>
                <a:ext cx="36720" cy="137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C2B8807-D9E1-B552-3DE2-030DE5FB068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55000" y="5964800"/>
                  <a:ext cx="54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B202AA7-DBC4-A1D4-55C2-478DBE6B7AE3}"/>
                    </a:ext>
                  </a:extLst>
                </p14:cNvPr>
                <p14:cNvContentPartPr/>
                <p14:nvPr/>
              </p14:nvContentPartPr>
              <p14:xfrm>
                <a:off x="2398680" y="6198800"/>
                <a:ext cx="448200" cy="47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B202AA7-DBC4-A1D4-55C2-478DBE6B7AE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89680" y="6189800"/>
                  <a:ext cx="465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5CC5945-6798-71AE-A0D0-DC89BD72DD63}"/>
                    </a:ext>
                  </a:extLst>
                </p14:cNvPr>
                <p14:cNvContentPartPr/>
                <p14:nvPr/>
              </p14:nvContentPartPr>
              <p14:xfrm>
                <a:off x="2503080" y="6280520"/>
                <a:ext cx="185760" cy="258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5CC5945-6798-71AE-A0D0-DC89BD72DD6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94080" y="6271880"/>
                  <a:ext cx="2034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A763FCD-1D0F-D9EA-292A-E2E6B798C908}"/>
                    </a:ext>
                  </a:extLst>
                </p14:cNvPr>
                <p14:cNvContentPartPr/>
                <p14:nvPr/>
              </p14:nvContentPartPr>
              <p14:xfrm>
                <a:off x="2653920" y="6397880"/>
                <a:ext cx="66960" cy="172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A763FCD-1D0F-D9EA-292A-E2E6B798C90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44920" y="6389240"/>
                  <a:ext cx="8460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4B9BC0B-2E0C-AE88-BDA2-7111B74A3E59}"/>
                  </a:ext>
                </a:extLst>
              </p14:cNvPr>
              <p14:cNvContentPartPr/>
              <p14:nvPr/>
            </p14:nvContentPartPr>
            <p14:xfrm>
              <a:off x="6452280" y="3686000"/>
              <a:ext cx="94680" cy="3229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4B9BC0B-2E0C-AE88-BDA2-7111B74A3E5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443640" y="3677000"/>
                <a:ext cx="11232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3E66413-7CD1-3CAC-FCE7-A97E13DA16E6}"/>
                  </a:ext>
                </a:extLst>
              </p14:cNvPr>
              <p14:cNvContentPartPr/>
              <p14:nvPr/>
            </p14:nvContentPartPr>
            <p14:xfrm>
              <a:off x="6382440" y="3810920"/>
              <a:ext cx="155880" cy="84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3E66413-7CD1-3CAC-FCE7-A97E13DA16E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373440" y="3801920"/>
                <a:ext cx="17352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F37A0B2-D9BD-2CA5-5973-FBB8EC286ACB}"/>
                  </a:ext>
                </a:extLst>
              </p14:cNvPr>
              <p14:cNvContentPartPr/>
              <p14:nvPr/>
            </p14:nvContentPartPr>
            <p14:xfrm>
              <a:off x="6512760" y="3829640"/>
              <a:ext cx="83520" cy="153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F37A0B2-D9BD-2CA5-5973-FBB8EC286AC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504120" y="3821000"/>
                <a:ext cx="1011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BCE2CF7-6EC1-595D-BD74-324378627BC3}"/>
                  </a:ext>
                </a:extLst>
              </p14:cNvPr>
              <p14:cNvContentPartPr/>
              <p14:nvPr/>
            </p14:nvContentPartPr>
            <p14:xfrm>
              <a:off x="6656760" y="3832520"/>
              <a:ext cx="82440" cy="168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BCE2CF7-6EC1-595D-BD74-324378627BC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648120" y="3823520"/>
                <a:ext cx="1000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8B8AF14-04C7-38C6-1275-E1A552BF1230}"/>
                  </a:ext>
                </a:extLst>
              </p14:cNvPr>
              <p14:cNvContentPartPr/>
              <p14:nvPr/>
            </p14:nvContentPartPr>
            <p14:xfrm>
              <a:off x="6886440" y="3762320"/>
              <a:ext cx="68040" cy="196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8B8AF14-04C7-38C6-1275-E1A552BF123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877800" y="3753320"/>
                <a:ext cx="856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149139C0-F2B8-6422-006B-B07CEF3F7510}"/>
                  </a:ext>
                </a:extLst>
              </p14:cNvPr>
              <p14:cNvContentPartPr/>
              <p14:nvPr/>
            </p14:nvContentPartPr>
            <p14:xfrm>
              <a:off x="7023600" y="3785360"/>
              <a:ext cx="74520" cy="142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149139C0-F2B8-6422-006B-B07CEF3F751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014960" y="3776720"/>
                <a:ext cx="921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C981F57-2193-6534-50AD-F088FC71B206}"/>
                  </a:ext>
                </a:extLst>
              </p14:cNvPr>
              <p14:cNvContentPartPr/>
              <p14:nvPr/>
            </p14:nvContentPartPr>
            <p14:xfrm>
              <a:off x="7196760" y="3664040"/>
              <a:ext cx="62280" cy="80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C981F57-2193-6534-50AD-F088FC71B20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188120" y="3655400"/>
                <a:ext cx="799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BD9A83C-969B-5E38-5C3E-2FDEE8A0B7A8}"/>
                  </a:ext>
                </a:extLst>
              </p14:cNvPr>
              <p14:cNvContentPartPr/>
              <p14:nvPr/>
            </p14:nvContentPartPr>
            <p14:xfrm>
              <a:off x="7428600" y="3743600"/>
              <a:ext cx="118440" cy="87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BD9A83C-969B-5E38-5C3E-2FDEE8A0B7A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419600" y="3734600"/>
                <a:ext cx="1360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E009B0E-88C6-5186-2823-8E95B53CF3E5}"/>
                  </a:ext>
                </a:extLst>
              </p14:cNvPr>
              <p14:cNvContentPartPr/>
              <p14:nvPr/>
            </p14:nvContentPartPr>
            <p14:xfrm>
              <a:off x="7891200" y="3613640"/>
              <a:ext cx="88560" cy="219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E009B0E-88C6-5186-2823-8E95B53CF3E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882560" y="3604640"/>
                <a:ext cx="1062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FE0E79D1-4416-6C13-2203-F5E2025A4B8A}"/>
                  </a:ext>
                </a:extLst>
              </p14:cNvPr>
              <p14:cNvContentPartPr/>
              <p14:nvPr/>
            </p14:nvContentPartPr>
            <p14:xfrm>
              <a:off x="7918920" y="3606080"/>
              <a:ext cx="105480" cy="608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FE0E79D1-4416-6C13-2203-F5E2025A4B8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909920" y="3597440"/>
                <a:ext cx="1231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47C9FEDC-F319-491F-515C-0F1555E872DC}"/>
                  </a:ext>
                </a:extLst>
              </p14:cNvPr>
              <p14:cNvContentPartPr/>
              <p14:nvPr/>
            </p14:nvContentPartPr>
            <p14:xfrm>
              <a:off x="8047080" y="3639920"/>
              <a:ext cx="81720" cy="168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47C9FEDC-F319-491F-515C-0F1555E872D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038080" y="3630920"/>
                <a:ext cx="993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ABE365D-678A-4FDF-7899-97EB4BB1229C}"/>
                  </a:ext>
                </a:extLst>
              </p14:cNvPr>
              <p14:cNvContentPartPr/>
              <p14:nvPr/>
            </p14:nvContentPartPr>
            <p14:xfrm>
              <a:off x="7770960" y="3835040"/>
              <a:ext cx="930960" cy="770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ABE365D-678A-4FDF-7899-97EB4BB1229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61960" y="3826400"/>
                <a:ext cx="94860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FC90C882-397D-F2F7-5C04-A401413F947D}"/>
              </a:ext>
            </a:extLst>
          </p:cNvPr>
          <p:cNvGrpSpPr/>
          <p:nvPr/>
        </p:nvGrpSpPr>
        <p:grpSpPr>
          <a:xfrm>
            <a:off x="7709760" y="4030160"/>
            <a:ext cx="1062360" cy="735840"/>
            <a:chOff x="7709760" y="4030160"/>
            <a:chExt cx="1062360" cy="73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7B1830C-A02F-8568-86EC-BBE832E51FF4}"/>
                    </a:ext>
                  </a:extLst>
                </p14:cNvPr>
                <p14:cNvContentPartPr/>
                <p14:nvPr/>
              </p14:nvContentPartPr>
              <p14:xfrm>
                <a:off x="7853760" y="4072280"/>
                <a:ext cx="99720" cy="183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7B1830C-A02F-8568-86EC-BBE832E51FF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45120" y="4063280"/>
                  <a:ext cx="117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EAAA64A-79AF-057E-566B-5342035A2EC0}"/>
                    </a:ext>
                  </a:extLst>
                </p14:cNvPr>
                <p14:cNvContentPartPr/>
                <p14:nvPr/>
              </p14:nvContentPartPr>
              <p14:xfrm>
                <a:off x="7906680" y="4030160"/>
                <a:ext cx="102960" cy="63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EAAA64A-79AF-057E-566B-5342035A2EC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97680" y="4021520"/>
                  <a:ext cx="1206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67EDAEF-CB42-31CF-49A6-3C54D9412177}"/>
                    </a:ext>
                  </a:extLst>
                </p14:cNvPr>
                <p14:cNvContentPartPr/>
                <p14:nvPr/>
              </p14:nvContentPartPr>
              <p14:xfrm>
                <a:off x="8005680" y="4079840"/>
                <a:ext cx="69840" cy="1440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67EDAEF-CB42-31CF-49A6-3C54D941217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996680" y="4071200"/>
                  <a:ext cx="87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A834966-3344-92C6-BAF8-4EE576897D76}"/>
                    </a:ext>
                  </a:extLst>
                </p14:cNvPr>
                <p14:cNvContentPartPr/>
                <p14:nvPr/>
              </p14:nvContentPartPr>
              <p14:xfrm>
                <a:off x="7709760" y="4359200"/>
                <a:ext cx="418320" cy="44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A834966-3344-92C6-BAF8-4EE576897D7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01120" y="4350560"/>
                  <a:ext cx="435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D9C1252-7A0D-8683-F1DB-7CC6D12F1296}"/>
                    </a:ext>
                  </a:extLst>
                </p14:cNvPr>
                <p14:cNvContentPartPr/>
                <p14:nvPr/>
              </p14:nvContentPartPr>
              <p14:xfrm>
                <a:off x="7776000" y="4465760"/>
                <a:ext cx="269280" cy="300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D9C1252-7A0D-8683-F1DB-7CC6D12F129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67000" y="4457120"/>
                  <a:ext cx="2869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61FA222-F895-F7EB-0A89-0467C8FDFFCB}"/>
                    </a:ext>
                  </a:extLst>
                </p14:cNvPr>
                <p14:cNvContentPartPr/>
                <p14:nvPr/>
              </p14:nvContentPartPr>
              <p14:xfrm>
                <a:off x="7983000" y="4535960"/>
                <a:ext cx="84240" cy="174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61FA222-F895-F7EB-0A89-0467C8FDFFC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74360" y="4526960"/>
                  <a:ext cx="101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B436222-52E9-E4CB-18CF-6B08A64A983C}"/>
                    </a:ext>
                  </a:extLst>
                </p14:cNvPr>
                <p14:cNvContentPartPr/>
                <p14:nvPr/>
              </p14:nvContentPartPr>
              <p14:xfrm>
                <a:off x="8313120" y="4247240"/>
                <a:ext cx="125280" cy="10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B436222-52E9-E4CB-18CF-6B08A64A983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04120" y="4238240"/>
                  <a:ext cx="142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972DA2B-002A-CD6D-117B-975335608822}"/>
                    </a:ext>
                  </a:extLst>
                </p14:cNvPr>
                <p14:cNvContentPartPr/>
                <p14:nvPr/>
              </p14:nvContentPartPr>
              <p14:xfrm>
                <a:off x="8343720" y="4184600"/>
                <a:ext cx="67320" cy="222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972DA2B-002A-CD6D-117B-97533560882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335080" y="4175600"/>
                  <a:ext cx="84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E07273E-DB2C-050C-D92D-AC0CE6526466}"/>
                    </a:ext>
                  </a:extLst>
                </p14:cNvPr>
                <p14:cNvContentPartPr/>
                <p14:nvPr/>
              </p14:nvContentPartPr>
              <p14:xfrm>
                <a:off x="8561160" y="4152920"/>
                <a:ext cx="210960" cy="172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E07273E-DB2C-050C-D92D-AC0CE652646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52160" y="4143920"/>
                  <a:ext cx="22860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785BA7F-C509-0BA2-519F-6205E375FBD4}"/>
              </a:ext>
            </a:extLst>
          </p:cNvPr>
          <p:cNvGrpSpPr/>
          <p:nvPr/>
        </p:nvGrpSpPr>
        <p:grpSpPr>
          <a:xfrm>
            <a:off x="6733080" y="5096480"/>
            <a:ext cx="352080" cy="675720"/>
            <a:chOff x="6733080" y="5096480"/>
            <a:chExt cx="352080" cy="67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830AC68-AF8F-9C46-78CD-CC6F772D07EC}"/>
                    </a:ext>
                  </a:extLst>
                </p14:cNvPr>
                <p14:cNvContentPartPr/>
                <p14:nvPr/>
              </p14:nvContentPartPr>
              <p14:xfrm>
                <a:off x="6903360" y="5096480"/>
                <a:ext cx="67680" cy="232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830AC68-AF8F-9C46-78CD-CC6F772D07E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94720" y="5087480"/>
                  <a:ext cx="85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4445CCA-37F8-82B4-2AB2-F56E5964B201}"/>
                    </a:ext>
                  </a:extLst>
                </p14:cNvPr>
                <p14:cNvContentPartPr/>
                <p14:nvPr/>
              </p14:nvContentPartPr>
              <p14:xfrm>
                <a:off x="6733080" y="5327960"/>
                <a:ext cx="352080" cy="64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4445CCA-37F8-82B4-2AB2-F56E5964B20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24080" y="5318960"/>
                  <a:ext cx="369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5CEC235-EEAD-EB50-8253-4530DF9E4EEA}"/>
                    </a:ext>
                  </a:extLst>
                </p14:cNvPr>
                <p14:cNvContentPartPr/>
                <p14:nvPr/>
              </p14:nvContentPartPr>
              <p14:xfrm>
                <a:off x="6755760" y="5427320"/>
                <a:ext cx="280440" cy="344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5CEC235-EEAD-EB50-8253-4530DF9E4EE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47120" y="5418320"/>
                  <a:ext cx="2980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BD3C7BB-2D9A-C4F3-7875-D1E8669877AF}"/>
                    </a:ext>
                  </a:extLst>
                </p14:cNvPr>
                <p14:cNvContentPartPr/>
                <p14:nvPr/>
              </p14:nvContentPartPr>
              <p14:xfrm>
                <a:off x="6926760" y="5553680"/>
                <a:ext cx="96840" cy="186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BD3C7BB-2D9A-C4F3-7875-D1E8669877A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917760" y="5544680"/>
                  <a:ext cx="114480" cy="20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36803D0-1F4D-82B0-F7A4-ADA4C9E9487D}"/>
                  </a:ext>
                </a:extLst>
              </p14:cNvPr>
              <p14:cNvContentPartPr/>
              <p14:nvPr/>
            </p14:nvContentPartPr>
            <p14:xfrm>
              <a:off x="7368840" y="5297000"/>
              <a:ext cx="113760" cy="1159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36803D0-1F4D-82B0-F7A4-ADA4C9E9487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360200" y="5288360"/>
                <a:ext cx="1314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8429806-BF57-BFD3-B62A-82EFA0779FFF}"/>
                  </a:ext>
                </a:extLst>
              </p14:cNvPr>
              <p14:cNvContentPartPr/>
              <p14:nvPr/>
            </p14:nvContentPartPr>
            <p14:xfrm>
              <a:off x="7601040" y="5420120"/>
              <a:ext cx="1015560" cy="47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8429806-BF57-BFD3-B62A-82EFA0779FF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592400" y="5411480"/>
                <a:ext cx="103320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6300F23E-F9FF-F339-19EC-811B37716F0A}"/>
              </a:ext>
            </a:extLst>
          </p:cNvPr>
          <p:cNvGrpSpPr/>
          <p:nvPr/>
        </p:nvGrpSpPr>
        <p:grpSpPr>
          <a:xfrm>
            <a:off x="7637040" y="5623880"/>
            <a:ext cx="1112760" cy="310680"/>
            <a:chOff x="7637040" y="5623880"/>
            <a:chExt cx="111276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A6F5940-9C00-4BA5-8AB9-3A441C2EF4EC}"/>
                    </a:ext>
                  </a:extLst>
                </p14:cNvPr>
                <p14:cNvContentPartPr/>
                <p14:nvPr/>
              </p14:nvContentPartPr>
              <p14:xfrm>
                <a:off x="7637040" y="5661680"/>
                <a:ext cx="92520" cy="245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A6F5940-9C00-4BA5-8AB9-3A441C2EF4E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28040" y="5652680"/>
                  <a:ext cx="110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DD11407-B65C-B35A-EA64-E81256CFB8A4}"/>
                    </a:ext>
                  </a:extLst>
                </p14:cNvPr>
                <p14:cNvContentPartPr/>
                <p14:nvPr/>
              </p14:nvContentPartPr>
              <p14:xfrm>
                <a:off x="7672320" y="5677160"/>
                <a:ext cx="98640" cy="75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DD11407-B65C-B35A-EA64-E81256CFB8A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63320" y="5668160"/>
                  <a:ext cx="116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1324FBF-09E3-7048-EDC6-CD4B05C0C9D0}"/>
                    </a:ext>
                  </a:extLst>
                </p14:cNvPr>
                <p14:cNvContentPartPr/>
                <p14:nvPr/>
              </p14:nvContentPartPr>
              <p14:xfrm>
                <a:off x="7786080" y="5720000"/>
                <a:ext cx="78480" cy="175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1324FBF-09E3-7048-EDC6-CD4B05C0C9D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77440" y="5711360"/>
                  <a:ext cx="96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BBD7313-44E7-2A5D-7EDF-A25D5C416184}"/>
                    </a:ext>
                  </a:extLst>
                </p14:cNvPr>
                <p14:cNvContentPartPr/>
                <p14:nvPr/>
              </p14:nvContentPartPr>
              <p14:xfrm>
                <a:off x="7993440" y="5736200"/>
                <a:ext cx="114480" cy="198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BBD7313-44E7-2A5D-7EDF-A25D5C41618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84440" y="5727560"/>
                  <a:ext cx="132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52ACF96-0776-4FC5-098C-908B85E69638}"/>
                    </a:ext>
                  </a:extLst>
                </p14:cNvPr>
                <p14:cNvContentPartPr/>
                <p14:nvPr/>
              </p14:nvContentPartPr>
              <p14:xfrm>
                <a:off x="8186040" y="5623880"/>
                <a:ext cx="171360" cy="309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52ACF96-0776-4FC5-098C-908B85E6963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77040" y="5614880"/>
                  <a:ext cx="1890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062B012-76FB-BB1F-43AE-445070316339}"/>
                    </a:ext>
                  </a:extLst>
                </p14:cNvPr>
                <p14:cNvContentPartPr/>
                <p14:nvPr/>
              </p14:nvContentPartPr>
              <p14:xfrm>
                <a:off x="8353080" y="5790920"/>
                <a:ext cx="54360" cy="124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062B012-76FB-BB1F-43AE-44507031633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44440" y="5781920"/>
                  <a:ext cx="72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0BBF21C-21B0-59EE-2FCA-C6DE32C1F494}"/>
                    </a:ext>
                  </a:extLst>
                </p14:cNvPr>
                <p14:cNvContentPartPr/>
                <p14:nvPr/>
              </p14:nvContentPartPr>
              <p14:xfrm>
                <a:off x="8488440" y="5743760"/>
                <a:ext cx="261360" cy="154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0BBF21C-21B0-59EE-2FCA-C6DE32C1F49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479440" y="5734760"/>
                  <a:ext cx="27900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596644C-1AF9-20C0-93FD-CC14640C7CA9}"/>
              </a:ext>
            </a:extLst>
          </p:cNvPr>
          <p:cNvGrpSpPr/>
          <p:nvPr/>
        </p:nvGrpSpPr>
        <p:grpSpPr>
          <a:xfrm>
            <a:off x="7838640" y="4956800"/>
            <a:ext cx="582840" cy="352800"/>
            <a:chOff x="7838640" y="4956800"/>
            <a:chExt cx="58284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70B7411-7907-9D29-4459-A70449EE54A4}"/>
                    </a:ext>
                  </a:extLst>
                </p14:cNvPr>
                <p14:cNvContentPartPr/>
                <p14:nvPr/>
              </p14:nvContentPartPr>
              <p14:xfrm>
                <a:off x="7838640" y="5081720"/>
                <a:ext cx="91800" cy="227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70B7411-7907-9D29-4459-A70449EE54A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829640" y="5072720"/>
                  <a:ext cx="109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CFDAACE-9C44-6054-CB1D-7C6811EA0524}"/>
                    </a:ext>
                  </a:extLst>
                </p14:cNvPr>
                <p14:cNvContentPartPr/>
                <p14:nvPr/>
              </p14:nvContentPartPr>
              <p14:xfrm>
                <a:off x="7875000" y="5086400"/>
                <a:ext cx="137520" cy="62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CFDAACE-9C44-6054-CB1D-7C6811EA052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66360" y="5077760"/>
                  <a:ext cx="155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A504578-E57D-87F1-1810-9A5E1819B79B}"/>
                    </a:ext>
                  </a:extLst>
                </p14:cNvPr>
                <p14:cNvContentPartPr/>
                <p14:nvPr/>
              </p14:nvContentPartPr>
              <p14:xfrm>
                <a:off x="8035200" y="5099720"/>
                <a:ext cx="71640" cy="177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A504578-E57D-87F1-1810-9A5E1819B79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26560" y="5091080"/>
                  <a:ext cx="89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E6950D1-7C88-D2B2-02AE-A748E610F20D}"/>
                    </a:ext>
                  </a:extLst>
                </p14:cNvPr>
                <p14:cNvContentPartPr/>
                <p14:nvPr/>
              </p14:nvContentPartPr>
              <p14:xfrm>
                <a:off x="8175240" y="4978760"/>
                <a:ext cx="181080" cy="320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E6950D1-7C88-D2B2-02AE-A748E610F20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166240" y="4969760"/>
                  <a:ext cx="1987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17D10C0-DC42-964C-1ABD-2B9BBC035246}"/>
                    </a:ext>
                  </a:extLst>
                </p14:cNvPr>
                <p14:cNvContentPartPr/>
                <p14:nvPr/>
              </p14:nvContentPartPr>
              <p14:xfrm>
                <a:off x="8316000" y="5157680"/>
                <a:ext cx="64800" cy="141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17D10C0-DC42-964C-1ABD-2B9BBC03524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07360" y="5149040"/>
                  <a:ext cx="82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F8EFC58-E0B8-BE8D-FBED-59A1E1CA0D8D}"/>
                    </a:ext>
                  </a:extLst>
                </p14:cNvPr>
                <p14:cNvContentPartPr/>
                <p14:nvPr/>
              </p14:nvContentPartPr>
              <p14:xfrm>
                <a:off x="8335800" y="4956800"/>
                <a:ext cx="85680" cy="69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F8EFC58-E0B8-BE8D-FBED-59A1E1CA0D8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27160" y="4947800"/>
                  <a:ext cx="10332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85D69C9-F186-CD3D-476B-2487BCDAC2F8}"/>
              </a:ext>
            </a:extLst>
          </p:cNvPr>
          <p:cNvGrpSpPr/>
          <p:nvPr/>
        </p:nvGrpSpPr>
        <p:grpSpPr>
          <a:xfrm>
            <a:off x="8870400" y="5116640"/>
            <a:ext cx="281520" cy="345600"/>
            <a:chOff x="8870400" y="5116640"/>
            <a:chExt cx="28152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DDF9008-5E76-C558-F41A-B21932651818}"/>
                    </a:ext>
                  </a:extLst>
                </p14:cNvPr>
                <p14:cNvContentPartPr/>
                <p14:nvPr/>
              </p14:nvContentPartPr>
              <p14:xfrm>
                <a:off x="8870400" y="5216720"/>
                <a:ext cx="131760" cy="19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DDF9008-5E76-C558-F41A-B2193265181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861760" y="5208080"/>
                  <a:ext cx="149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66F0713-9EC1-7C87-A5A7-A19AB006A1BB}"/>
                    </a:ext>
                  </a:extLst>
                </p14:cNvPr>
                <p14:cNvContentPartPr/>
                <p14:nvPr/>
              </p14:nvContentPartPr>
              <p14:xfrm>
                <a:off x="8891640" y="5271800"/>
                <a:ext cx="132840" cy="33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66F0713-9EC1-7C87-A5A7-A19AB006A1B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83000" y="5262800"/>
                  <a:ext cx="150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ADF7D10-2B57-EA64-01CF-337A24288835}"/>
                    </a:ext>
                  </a:extLst>
                </p14:cNvPr>
                <p14:cNvContentPartPr/>
                <p14:nvPr/>
              </p14:nvContentPartPr>
              <p14:xfrm>
                <a:off x="8969040" y="5116640"/>
                <a:ext cx="182880" cy="345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ADF7D10-2B57-EA64-01CF-337A2428883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60040" y="5107640"/>
                  <a:ext cx="200520" cy="36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C7F8398-EA29-DC4F-72DF-F63F1A9ABD36}"/>
              </a:ext>
            </a:extLst>
          </p:cNvPr>
          <p:cNvGrpSpPr/>
          <p:nvPr/>
        </p:nvGrpSpPr>
        <p:grpSpPr>
          <a:xfrm>
            <a:off x="9303480" y="5065880"/>
            <a:ext cx="358200" cy="224280"/>
            <a:chOff x="9303480" y="5065880"/>
            <a:chExt cx="35820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A62852C-C60C-A86E-120D-E68FA4B63EF0}"/>
                    </a:ext>
                  </a:extLst>
                </p14:cNvPr>
                <p14:cNvContentPartPr/>
                <p14:nvPr/>
              </p14:nvContentPartPr>
              <p14:xfrm>
                <a:off x="9303480" y="5067680"/>
                <a:ext cx="68400" cy="222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A62852C-C60C-A86E-120D-E68FA4B63EF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294480" y="5059040"/>
                  <a:ext cx="86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8D15CE6-C867-83A2-49F6-E4E82390B3EF}"/>
                    </a:ext>
                  </a:extLst>
                </p14:cNvPr>
                <p14:cNvContentPartPr/>
                <p14:nvPr/>
              </p14:nvContentPartPr>
              <p14:xfrm>
                <a:off x="9407880" y="5090000"/>
                <a:ext cx="82080" cy="180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8D15CE6-C867-83A2-49F6-E4E82390B3E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99240" y="5081360"/>
                  <a:ext cx="99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55D908A-9273-2396-F3FD-C71359E35345}"/>
                    </a:ext>
                  </a:extLst>
                </p14:cNvPr>
                <p14:cNvContentPartPr/>
                <p14:nvPr/>
              </p14:nvContentPartPr>
              <p14:xfrm>
                <a:off x="9451080" y="5066600"/>
                <a:ext cx="100080" cy="67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55D908A-9273-2396-F3FD-C71359E3534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442440" y="5057600"/>
                  <a:ext cx="117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943F956-FC40-AA46-0D05-6BF5A2FC53E5}"/>
                    </a:ext>
                  </a:extLst>
                </p14:cNvPr>
                <p14:cNvContentPartPr/>
                <p14:nvPr/>
              </p14:nvContentPartPr>
              <p14:xfrm>
                <a:off x="9567360" y="5065880"/>
                <a:ext cx="94320" cy="190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943F956-FC40-AA46-0D05-6BF5A2FC53E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58360" y="5057240"/>
                  <a:ext cx="11196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469D7A5-D0FA-FE88-152D-27632B8CB695}"/>
              </a:ext>
            </a:extLst>
          </p:cNvPr>
          <p:cNvGrpSpPr/>
          <p:nvPr/>
        </p:nvGrpSpPr>
        <p:grpSpPr>
          <a:xfrm>
            <a:off x="9909000" y="4869680"/>
            <a:ext cx="1380600" cy="358200"/>
            <a:chOff x="9909000" y="4869680"/>
            <a:chExt cx="138060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84D7AFC-7D7F-0ACD-2A7B-32141F8D7D3F}"/>
                    </a:ext>
                  </a:extLst>
                </p14:cNvPr>
                <p14:cNvContentPartPr/>
                <p14:nvPr/>
              </p14:nvContentPartPr>
              <p14:xfrm>
                <a:off x="9909000" y="5120600"/>
                <a:ext cx="142560" cy="107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84D7AFC-7D7F-0ACD-2A7B-32141F8D7D3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900360" y="5111600"/>
                  <a:ext cx="160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45B15C5-4CD8-62AC-C652-129DA7E78F12}"/>
                    </a:ext>
                  </a:extLst>
                </p14:cNvPr>
                <p14:cNvContentPartPr/>
                <p14:nvPr/>
              </p14:nvContentPartPr>
              <p14:xfrm>
                <a:off x="10192680" y="4993880"/>
                <a:ext cx="99720" cy="202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45B15C5-4CD8-62AC-C652-129DA7E78F1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83680" y="4984880"/>
                  <a:ext cx="117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B76BB78-DAE4-B43B-0CFC-00FD52F8C06C}"/>
                    </a:ext>
                  </a:extLst>
                </p14:cNvPr>
                <p14:cNvContentPartPr/>
                <p14:nvPr/>
              </p14:nvContentPartPr>
              <p14:xfrm>
                <a:off x="10220760" y="4979120"/>
                <a:ext cx="113040" cy="57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B76BB78-DAE4-B43B-0CFC-00FD52F8C06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211760" y="4970120"/>
                  <a:ext cx="130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9FF6409-3828-C037-9AC8-75D94885EC93}"/>
                    </a:ext>
                  </a:extLst>
                </p14:cNvPr>
                <p14:cNvContentPartPr/>
                <p14:nvPr/>
              </p14:nvContentPartPr>
              <p14:xfrm>
                <a:off x="10355400" y="5021240"/>
                <a:ext cx="302760" cy="164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9FF6409-3828-C037-9AC8-75D94885EC9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346400" y="5012600"/>
                  <a:ext cx="320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DDFB5A2-32F4-B175-2919-34D6534D3C78}"/>
                    </a:ext>
                  </a:extLst>
                </p14:cNvPr>
                <p14:cNvContentPartPr/>
                <p14:nvPr/>
              </p14:nvContentPartPr>
              <p14:xfrm>
                <a:off x="10560600" y="5031320"/>
                <a:ext cx="32040" cy="194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DDFB5A2-32F4-B175-2919-34D6534D3C7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51960" y="5022320"/>
                  <a:ext cx="49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5D079BA-6100-F722-2F20-8697E1AEAF75}"/>
                    </a:ext>
                  </a:extLst>
                </p14:cNvPr>
                <p14:cNvContentPartPr/>
                <p14:nvPr/>
              </p14:nvContentPartPr>
              <p14:xfrm>
                <a:off x="10747080" y="4869680"/>
                <a:ext cx="256320" cy="330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5D079BA-6100-F722-2F20-8697E1AEAF7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738080" y="4860680"/>
                  <a:ext cx="2739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57A8CFA-CB67-9184-23AE-3838A4616A24}"/>
                    </a:ext>
                  </a:extLst>
                </p14:cNvPr>
                <p14:cNvContentPartPr/>
                <p14:nvPr/>
              </p14:nvContentPartPr>
              <p14:xfrm>
                <a:off x="10918440" y="5016560"/>
                <a:ext cx="81360" cy="177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57A8CFA-CB67-9184-23AE-3838A4616A2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909800" y="5007920"/>
                  <a:ext cx="99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8BDF9B8-F03E-A946-C881-708B974AB0E1}"/>
                    </a:ext>
                  </a:extLst>
                </p14:cNvPr>
                <p14:cNvContentPartPr/>
                <p14:nvPr/>
              </p14:nvContentPartPr>
              <p14:xfrm>
                <a:off x="11125440" y="5036000"/>
                <a:ext cx="164160" cy="153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8BDF9B8-F03E-A946-C881-708B974AB0E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116800" y="5027360"/>
                  <a:ext cx="18180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514DE0D-A216-3281-18A7-65D267848169}"/>
              </a:ext>
            </a:extLst>
          </p:cNvPr>
          <p:cNvGrpSpPr/>
          <p:nvPr/>
        </p:nvGrpSpPr>
        <p:grpSpPr>
          <a:xfrm>
            <a:off x="9371520" y="5536760"/>
            <a:ext cx="634680" cy="737280"/>
            <a:chOff x="9371520" y="5536760"/>
            <a:chExt cx="634680" cy="73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732E33B-8355-5E8D-73D0-E0B2803A121C}"/>
                    </a:ext>
                  </a:extLst>
                </p14:cNvPr>
                <p14:cNvContentPartPr/>
                <p14:nvPr/>
              </p14:nvContentPartPr>
              <p14:xfrm>
                <a:off x="9561960" y="5536760"/>
                <a:ext cx="59760" cy="230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732E33B-8355-5E8D-73D0-E0B2803A121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552960" y="5528120"/>
                  <a:ext cx="77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2968C8B-8B9B-FA67-C8B1-D4036D68E359}"/>
                    </a:ext>
                  </a:extLst>
                </p14:cNvPr>
                <p14:cNvContentPartPr/>
                <p14:nvPr/>
              </p14:nvContentPartPr>
              <p14:xfrm>
                <a:off x="9655200" y="5565200"/>
                <a:ext cx="216000" cy="192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2968C8B-8B9B-FA67-C8B1-D4036D68E35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646200" y="5556560"/>
                  <a:ext cx="233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E954928-D0BF-F89F-6943-F301626AD0E1}"/>
                    </a:ext>
                  </a:extLst>
                </p14:cNvPr>
                <p14:cNvContentPartPr/>
                <p14:nvPr/>
              </p14:nvContentPartPr>
              <p14:xfrm>
                <a:off x="9371520" y="5850680"/>
                <a:ext cx="634680" cy="50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E954928-D0BF-F89F-6943-F301626AD0E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62520" y="5841680"/>
                  <a:ext cx="652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0213594-C859-F8B1-520A-084D2CCD5F48}"/>
                    </a:ext>
                  </a:extLst>
                </p14:cNvPr>
                <p14:cNvContentPartPr/>
                <p14:nvPr/>
              </p14:nvContentPartPr>
              <p14:xfrm>
                <a:off x="9521280" y="5923400"/>
                <a:ext cx="305640" cy="350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0213594-C859-F8B1-520A-084D2CCD5F4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512280" y="5914760"/>
                  <a:ext cx="3232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52C28CA-E659-A66D-BEB4-0035DBEA6EDB}"/>
                    </a:ext>
                  </a:extLst>
                </p14:cNvPr>
                <p14:cNvContentPartPr/>
                <p14:nvPr/>
              </p14:nvContentPartPr>
              <p14:xfrm>
                <a:off x="9761040" y="6040400"/>
                <a:ext cx="104760" cy="178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52C28CA-E659-A66D-BEB4-0035DBEA6ED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52400" y="6031400"/>
                  <a:ext cx="12240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8BBAF2C-CD73-1B65-197E-51F8E1B3F686}"/>
              </a:ext>
            </a:extLst>
          </p:cNvPr>
          <p:cNvGrpSpPr/>
          <p:nvPr/>
        </p:nvGrpSpPr>
        <p:grpSpPr>
          <a:xfrm>
            <a:off x="10264320" y="5687240"/>
            <a:ext cx="537840" cy="175320"/>
            <a:chOff x="10264320" y="5687240"/>
            <a:chExt cx="53784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9E2CF17-B25E-0CD8-3672-CA00B1BBB9B9}"/>
                    </a:ext>
                  </a:extLst>
                </p14:cNvPr>
                <p14:cNvContentPartPr/>
                <p14:nvPr/>
              </p14:nvContentPartPr>
              <p14:xfrm>
                <a:off x="10264320" y="5751320"/>
                <a:ext cx="91440" cy="22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9E2CF17-B25E-0CD8-3672-CA00B1BBB9B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55320" y="5742320"/>
                  <a:ext cx="109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8BF9A83-A4DF-1962-C9DA-33E81AD025DA}"/>
                    </a:ext>
                  </a:extLst>
                </p14:cNvPr>
                <p14:cNvContentPartPr/>
                <p14:nvPr/>
              </p14:nvContentPartPr>
              <p14:xfrm>
                <a:off x="10284840" y="5835920"/>
                <a:ext cx="114120" cy="20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8BF9A83-A4DF-1962-C9DA-33E81AD025D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275840" y="5826920"/>
                  <a:ext cx="131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89D3B69-4422-AD45-1A26-4F3C25EC6E6D}"/>
                    </a:ext>
                  </a:extLst>
                </p14:cNvPr>
                <p14:cNvContentPartPr/>
                <p14:nvPr/>
              </p14:nvContentPartPr>
              <p14:xfrm>
                <a:off x="10586520" y="5687240"/>
                <a:ext cx="215640" cy="175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89D3B69-4422-AD45-1A26-4F3C25EC6E6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77520" y="5678600"/>
                  <a:ext cx="23328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FEE44B4-D901-B038-4A64-E0DE486B5F47}"/>
                  </a:ext>
                </a:extLst>
              </p14:cNvPr>
              <p14:cNvContentPartPr/>
              <p14:nvPr/>
            </p14:nvContentPartPr>
            <p14:xfrm>
              <a:off x="10259280" y="6213200"/>
              <a:ext cx="983880" cy="89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FEE44B4-D901-B038-4A64-E0DE486B5F4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250280" y="6204560"/>
                <a:ext cx="100152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FCC74380-14E5-68BE-61B2-DC365FAE959C}"/>
                  </a:ext>
                </a:extLst>
              </p14:cNvPr>
              <p14:cNvContentPartPr/>
              <p14:nvPr/>
            </p14:nvContentPartPr>
            <p14:xfrm>
              <a:off x="580320" y="2599520"/>
              <a:ext cx="516960" cy="3459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FCC74380-14E5-68BE-61B2-DC365FAE959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71320" y="2590520"/>
                <a:ext cx="534600" cy="36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1751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7418E-8206-6AE1-881F-F0FB0D0F3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089" y="993349"/>
            <a:ext cx="7376799" cy="29491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6378CF-7816-AADE-06C5-1E5D1D1392A2}"/>
              </a:ext>
            </a:extLst>
          </p:cNvPr>
          <p:cNvSpPr txBox="1"/>
          <p:nvPr/>
        </p:nvSpPr>
        <p:spPr>
          <a:xfrm>
            <a:off x="735541" y="5600646"/>
            <a:ext cx="349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Ans: (a)</a:t>
            </a:r>
          </a:p>
        </p:txBody>
      </p:sp>
    </p:spTree>
    <p:extLst>
      <p:ext uri="{BB962C8B-B14F-4D97-AF65-F5344CB8AC3E}">
        <p14:creationId xmlns:p14="http://schemas.microsoft.com/office/powerpoint/2010/main" val="103049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967A80-4F4B-455F-B24B-6EF45502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1" y="1157078"/>
            <a:ext cx="10515600" cy="5508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E318491-5B1C-D61A-DA32-DDE8A5E7B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C41DA9-FBBD-2170-B338-760E8BE2C631}"/>
                  </a:ext>
                </a:extLst>
              </p14:cNvPr>
              <p14:cNvContentPartPr/>
              <p14:nvPr/>
            </p14:nvContentPartPr>
            <p14:xfrm>
              <a:off x="8757000" y="2899400"/>
              <a:ext cx="286200" cy="209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C41DA9-FBBD-2170-B338-760E8BE2C6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48000" y="2890760"/>
                <a:ext cx="3038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396C5C4-3AC2-8D31-9E02-AB533B72AB66}"/>
                  </a:ext>
                </a:extLst>
              </p14:cNvPr>
              <p14:cNvContentPartPr/>
              <p14:nvPr/>
            </p14:nvContentPartPr>
            <p14:xfrm>
              <a:off x="8751240" y="5619200"/>
              <a:ext cx="218160" cy="177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396C5C4-3AC2-8D31-9E02-AB533B72AB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42600" y="5610200"/>
                <a:ext cx="2358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0344C5-10B5-EBC7-A8BA-A361AFDEA4F4}"/>
                  </a:ext>
                </a:extLst>
              </p14:cNvPr>
              <p14:cNvContentPartPr/>
              <p14:nvPr/>
            </p14:nvContentPartPr>
            <p14:xfrm>
              <a:off x="8764920" y="3197840"/>
              <a:ext cx="322920" cy="221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0344C5-10B5-EBC7-A8BA-A361AFDEA4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55920" y="3189200"/>
                <a:ext cx="3405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53C6D8A-C6F1-8C00-2AA7-43C8D5F27CF9}"/>
                  </a:ext>
                </a:extLst>
              </p14:cNvPr>
              <p14:cNvContentPartPr/>
              <p14:nvPr/>
            </p14:nvContentPartPr>
            <p14:xfrm>
              <a:off x="8856360" y="4302320"/>
              <a:ext cx="251280" cy="171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53C6D8A-C6F1-8C00-2AA7-43C8D5F27C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47720" y="4293680"/>
                <a:ext cx="2689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E302293-8D25-A142-7C37-4E85444162A6}"/>
                  </a:ext>
                </a:extLst>
              </p14:cNvPr>
              <p14:cNvContentPartPr/>
              <p14:nvPr/>
            </p14:nvContentPartPr>
            <p14:xfrm>
              <a:off x="8402760" y="6159920"/>
              <a:ext cx="192600" cy="93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E302293-8D25-A142-7C37-4E85444162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94120" y="6151280"/>
                <a:ext cx="2102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C9FE0BB-1E82-4873-DD27-8D265E22B8A4}"/>
                  </a:ext>
                </a:extLst>
              </p14:cNvPr>
              <p14:cNvContentPartPr/>
              <p14:nvPr/>
            </p14:nvContentPartPr>
            <p14:xfrm>
              <a:off x="8829000" y="3753680"/>
              <a:ext cx="232560" cy="139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C9FE0BB-1E82-4873-DD27-8D265E22B8A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20360" y="3744680"/>
                <a:ext cx="250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20D05F0-EC84-0D62-EF73-0E4884C4C998}"/>
                  </a:ext>
                </a:extLst>
              </p14:cNvPr>
              <p14:cNvContentPartPr/>
              <p14:nvPr/>
            </p14:nvContentPartPr>
            <p14:xfrm>
              <a:off x="8820360" y="5104760"/>
              <a:ext cx="241560" cy="140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20D05F0-EC84-0D62-EF73-0E4884C4C99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11720" y="5096120"/>
                <a:ext cx="2592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592C3B2-112C-045E-68F7-2D79A49252A1}"/>
                  </a:ext>
                </a:extLst>
              </p14:cNvPr>
              <p14:cNvContentPartPr/>
              <p14:nvPr/>
            </p14:nvContentPartPr>
            <p14:xfrm>
              <a:off x="8796600" y="4039520"/>
              <a:ext cx="264240" cy="147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592C3B2-112C-045E-68F7-2D79A49252A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87600" y="4030520"/>
                <a:ext cx="2818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E49D779-8778-FBC0-4A19-69921715DA34}"/>
                  </a:ext>
                </a:extLst>
              </p14:cNvPr>
              <p14:cNvContentPartPr/>
              <p14:nvPr/>
            </p14:nvContentPartPr>
            <p14:xfrm>
              <a:off x="8823960" y="5393840"/>
              <a:ext cx="201960" cy="78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E49D779-8778-FBC0-4A19-69921715DA3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15320" y="5385200"/>
                <a:ext cx="219600" cy="9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1912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001D5-54D5-81D8-BFEB-0CFD9820B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900" y="993646"/>
            <a:ext cx="7369179" cy="32845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8F769A-15FE-13D7-7F43-64A9DBBEA382}"/>
                  </a:ext>
                </a:extLst>
              </p14:cNvPr>
              <p14:cNvContentPartPr/>
              <p14:nvPr/>
            </p14:nvContentPartPr>
            <p14:xfrm>
              <a:off x="4208760" y="2759360"/>
              <a:ext cx="521280" cy="35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8F769A-15FE-13D7-7F43-64A9DBBEA3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0120" y="2750360"/>
                <a:ext cx="538920" cy="37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9773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DD198EF-F890-5AF0-0FBE-7B8F8D30DBEF}"/>
                  </a:ext>
                </a:extLst>
              </p14:cNvPr>
              <p14:cNvContentPartPr/>
              <p14:nvPr/>
            </p14:nvContentPartPr>
            <p14:xfrm>
              <a:off x="1987560" y="1061600"/>
              <a:ext cx="21600" cy="190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DD198EF-F890-5AF0-0FBE-7B8F8D30DB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8920" y="1052960"/>
                <a:ext cx="39240" cy="19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1C0085-3038-B663-ECDB-63CEC3E5C8D2}"/>
                  </a:ext>
                </a:extLst>
              </p14:cNvPr>
              <p14:cNvContentPartPr/>
              <p14:nvPr/>
            </p14:nvContentPartPr>
            <p14:xfrm>
              <a:off x="1970280" y="1052240"/>
              <a:ext cx="3128760" cy="1516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1C0085-3038-B663-ECDB-63CEC3E5C8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1280" y="1043240"/>
                <a:ext cx="3146400" cy="153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7741699A-C98A-EFA8-1AC4-B3181401ADC8}"/>
              </a:ext>
            </a:extLst>
          </p:cNvPr>
          <p:cNvGrpSpPr/>
          <p:nvPr/>
        </p:nvGrpSpPr>
        <p:grpSpPr>
          <a:xfrm>
            <a:off x="1654560" y="956480"/>
            <a:ext cx="4158720" cy="2168640"/>
            <a:chOff x="1654560" y="956480"/>
            <a:chExt cx="4158720" cy="21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20D17FE-F1D4-0118-B3EB-7D51E45C8090}"/>
                    </a:ext>
                  </a:extLst>
                </p14:cNvPr>
                <p14:cNvContentPartPr/>
                <p14:nvPr/>
              </p14:nvContentPartPr>
              <p14:xfrm>
                <a:off x="1933920" y="1091840"/>
                <a:ext cx="1778040" cy="170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20D17FE-F1D4-0118-B3EB-7D51E45C809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24920" y="1082840"/>
                  <a:ext cx="1795680" cy="172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0BCF371-CD9A-91E8-C9AE-F8A14185CD56}"/>
                    </a:ext>
                  </a:extLst>
                </p14:cNvPr>
                <p14:cNvContentPartPr/>
                <p14:nvPr/>
              </p14:nvContentPartPr>
              <p14:xfrm>
                <a:off x="5096880" y="2552720"/>
                <a:ext cx="97920" cy="125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0BCF371-CD9A-91E8-C9AE-F8A14185CD5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88240" y="2543720"/>
                  <a:ext cx="115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87F5EB3-1D29-88C6-C001-7B2F21D270BA}"/>
                    </a:ext>
                  </a:extLst>
                </p14:cNvPr>
                <p14:cNvContentPartPr/>
                <p14:nvPr/>
              </p14:nvContentPartPr>
              <p14:xfrm>
                <a:off x="1685520" y="2916680"/>
                <a:ext cx="39240" cy="194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87F5EB3-1D29-88C6-C001-7B2F21D270B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76880" y="2907680"/>
                  <a:ext cx="56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B9A5F38-91FE-F95A-87EA-DD8A983B7CC8}"/>
                    </a:ext>
                  </a:extLst>
                </p14:cNvPr>
                <p14:cNvContentPartPr/>
                <p14:nvPr/>
              </p14:nvContentPartPr>
              <p14:xfrm>
                <a:off x="1711080" y="2883200"/>
                <a:ext cx="84600" cy="219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B9A5F38-91FE-F95A-87EA-DD8A983B7CC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02440" y="2874560"/>
                  <a:ext cx="1022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D6D03B-2E05-20E2-E5E7-264FB2CEA539}"/>
                    </a:ext>
                  </a:extLst>
                </p14:cNvPr>
                <p14:cNvContentPartPr/>
                <p14:nvPr/>
              </p14:nvContentPartPr>
              <p14:xfrm>
                <a:off x="1654560" y="1861520"/>
                <a:ext cx="98280" cy="317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D6D03B-2E05-20E2-E5E7-264FB2CEA5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45560" y="1852880"/>
                  <a:ext cx="1159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97E189-8C9E-00D5-AD1A-6E2EBDCD89F6}"/>
                    </a:ext>
                  </a:extLst>
                </p14:cNvPr>
                <p14:cNvContentPartPr/>
                <p14:nvPr/>
              </p14:nvContentPartPr>
              <p14:xfrm>
                <a:off x="1674720" y="965120"/>
                <a:ext cx="98280" cy="210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97E189-8C9E-00D5-AD1A-6E2EBDCD89F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66080" y="956480"/>
                  <a:ext cx="115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B32A8F5-1809-5001-2955-902BC211FB3C}"/>
                    </a:ext>
                  </a:extLst>
                </p14:cNvPr>
                <p14:cNvContentPartPr/>
                <p14:nvPr/>
              </p14:nvContentPartPr>
              <p14:xfrm>
                <a:off x="1764360" y="956480"/>
                <a:ext cx="24480" cy="245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B32A8F5-1809-5001-2955-902BC211FB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55720" y="947480"/>
                  <a:ext cx="42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38BA340-2F9B-2591-23E2-CC462AC25452}"/>
                    </a:ext>
                  </a:extLst>
                </p14:cNvPr>
                <p14:cNvContentPartPr/>
                <p14:nvPr/>
              </p14:nvContentPartPr>
              <p14:xfrm>
                <a:off x="1721520" y="1090400"/>
                <a:ext cx="82080" cy="21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38BA340-2F9B-2591-23E2-CC462AC2545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12880" y="1081400"/>
                  <a:ext cx="99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B94260E-748C-D5BE-DFF6-AF6F711DD0B9}"/>
                    </a:ext>
                  </a:extLst>
                </p14:cNvPr>
                <p14:cNvContentPartPr/>
                <p14:nvPr/>
              </p14:nvContentPartPr>
              <p14:xfrm>
                <a:off x="1991160" y="1091840"/>
                <a:ext cx="87840" cy="27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B94260E-748C-D5BE-DFF6-AF6F711DD0B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82520" y="1083200"/>
                  <a:ext cx="105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DE75FF5-8812-6D0A-DD00-F3A411927643}"/>
                    </a:ext>
                  </a:extLst>
                </p14:cNvPr>
                <p14:cNvContentPartPr/>
                <p14:nvPr/>
              </p14:nvContentPartPr>
              <p14:xfrm>
                <a:off x="2214360" y="1095440"/>
                <a:ext cx="130680" cy="15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DE75FF5-8812-6D0A-DD00-F3A4119276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05720" y="1086440"/>
                  <a:ext cx="148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C179166-E7C0-59AE-8043-29540BAB0E9A}"/>
                    </a:ext>
                  </a:extLst>
                </p14:cNvPr>
                <p14:cNvContentPartPr/>
                <p14:nvPr/>
              </p14:nvContentPartPr>
              <p14:xfrm>
                <a:off x="2533320" y="1081760"/>
                <a:ext cx="447840" cy="29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C179166-E7C0-59AE-8043-29540BAB0E9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24680" y="1072760"/>
                  <a:ext cx="465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92343EA-D1D6-3F55-DA63-715C77EDDF48}"/>
                    </a:ext>
                  </a:extLst>
                </p14:cNvPr>
                <p14:cNvContentPartPr/>
                <p14:nvPr/>
              </p14:nvContentPartPr>
              <p14:xfrm>
                <a:off x="3179880" y="1076360"/>
                <a:ext cx="121320" cy="15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92343EA-D1D6-3F55-DA63-715C77EDDF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71240" y="1067720"/>
                  <a:ext cx="138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21F6DAA-3236-688B-7C06-6A4636FF6926}"/>
                    </a:ext>
                  </a:extLst>
                </p14:cNvPr>
                <p14:cNvContentPartPr/>
                <p14:nvPr/>
              </p14:nvContentPartPr>
              <p14:xfrm>
                <a:off x="3483000" y="1072040"/>
                <a:ext cx="374760" cy="14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21F6DAA-3236-688B-7C06-6A4636FF692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74000" y="1063040"/>
                  <a:ext cx="392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2941817-8B0D-605D-138B-466BC7B29070}"/>
                    </a:ext>
                  </a:extLst>
                </p14:cNvPr>
                <p14:cNvContentPartPr/>
                <p14:nvPr/>
              </p14:nvContentPartPr>
              <p14:xfrm>
                <a:off x="4024800" y="1048640"/>
                <a:ext cx="677880" cy="36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2941817-8B0D-605D-138B-466BC7B2907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16160" y="1040000"/>
                  <a:ext cx="695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50C922B-7FC8-F465-1A63-7BF0E4EAE0BB}"/>
                    </a:ext>
                  </a:extLst>
                </p14:cNvPr>
                <p14:cNvContentPartPr/>
                <p14:nvPr/>
              </p14:nvContentPartPr>
              <p14:xfrm>
                <a:off x="4942440" y="1030640"/>
                <a:ext cx="290160" cy="31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50C922B-7FC8-F465-1A63-7BF0E4EAE0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33440" y="1021640"/>
                  <a:ext cx="307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D7EEBD7-123E-EAD5-B940-3C6DE419F10B}"/>
                    </a:ext>
                  </a:extLst>
                </p14:cNvPr>
                <p14:cNvContentPartPr/>
                <p14:nvPr/>
              </p14:nvContentPartPr>
              <p14:xfrm>
                <a:off x="5464080" y="1008320"/>
                <a:ext cx="349200" cy="52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D7EEBD7-123E-EAD5-B940-3C6DE419F1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55080" y="999320"/>
                  <a:ext cx="3668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A069699-7F27-EB51-157E-BA24A873383B}"/>
                    </a:ext>
                  </a:extLst>
                </p14:cNvPr>
                <p14:cNvContentPartPr/>
                <p14:nvPr/>
              </p14:nvContentPartPr>
              <p14:xfrm>
                <a:off x="2636640" y="1108040"/>
                <a:ext cx="88200" cy="264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A069699-7F27-EB51-157E-BA24A873383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27640" y="1099400"/>
                  <a:ext cx="1058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86F31D9-E097-648D-A067-30736F7BE749}"/>
                    </a:ext>
                  </a:extLst>
                </p14:cNvPr>
                <p14:cNvContentPartPr/>
                <p14:nvPr/>
              </p14:nvContentPartPr>
              <p14:xfrm>
                <a:off x="2846880" y="1203440"/>
                <a:ext cx="81360" cy="136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86F31D9-E097-648D-A067-30736F7BE74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38240" y="1194800"/>
                  <a:ext cx="99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558BF42-65CB-BB94-16CF-25D7E7086CDB}"/>
                    </a:ext>
                  </a:extLst>
                </p14:cNvPr>
                <p14:cNvContentPartPr/>
                <p14:nvPr/>
              </p14:nvContentPartPr>
              <p14:xfrm>
                <a:off x="2989440" y="1238360"/>
                <a:ext cx="65880" cy="119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558BF42-65CB-BB94-16CF-25D7E7086C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80440" y="1229720"/>
                  <a:ext cx="83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55AEC03-AC43-EEAD-CE18-A0F7F4673A06}"/>
                    </a:ext>
                  </a:extLst>
                </p14:cNvPr>
                <p14:cNvContentPartPr/>
                <p14:nvPr/>
              </p14:nvContentPartPr>
              <p14:xfrm>
                <a:off x="3124440" y="1236200"/>
                <a:ext cx="34920" cy="65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55AEC03-AC43-EEAD-CE18-A0F7F4673A0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15440" y="1227560"/>
                  <a:ext cx="52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C5B83FD-2DC5-7DD8-2CDF-4FC3EAD4F75E}"/>
                    </a:ext>
                  </a:extLst>
                </p14:cNvPr>
                <p14:cNvContentPartPr/>
                <p14:nvPr/>
              </p14:nvContentPartPr>
              <p14:xfrm>
                <a:off x="2851560" y="1113080"/>
                <a:ext cx="471960" cy="832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C5B83FD-2DC5-7DD8-2CDF-4FC3EAD4F7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42560" y="1104440"/>
                  <a:ext cx="489600" cy="85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E47032B-F7DD-B0A5-650A-0094157004E7}"/>
                    </a:ext>
                  </a:extLst>
                </p14:cNvPr>
                <p14:cNvContentPartPr/>
                <p14:nvPr/>
              </p14:nvContentPartPr>
              <p14:xfrm>
                <a:off x="3277800" y="1482440"/>
                <a:ext cx="95400" cy="130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E47032B-F7DD-B0A5-650A-0094157004E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69160" y="1473800"/>
                  <a:ext cx="113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0C92002-D233-C1FB-1854-458783F49D38}"/>
                    </a:ext>
                  </a:extLst>
                </p14:cNvPr>
                <p14:cNvContentPartPr/>
                <p14:nvPr/>
              </p14:nvContentPartPr>
              <p14:xfrm>
                <a:off x="3315960" y="1538600"/>
                <a:ext cx="79200" cy="162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0C92002-D233-C1FB-1854-458783F49D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07320" y="1529960"/>
                  <a:ext cx="968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B14BB02-5DFB-4160-B446-A1530DEC8A5B}"/>
                    </a:ext>
                  </a:extLst>
                </p14:cNvPr>
                <p14:cNvContentPartPr/>
                <p14:nvPr/>
              </p14:nvContentPartPr>
              <p14:xfrm>
                <a:off x="3388320" y="1541120"/>
                <a:ext cx="60840" cy="154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B14BB02-5DFB-4160-B446-A1530DEC8A5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79320" y="1532480"/>
                  <a:ext cx="78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00BB349-8A48-E277-6683-0674E762E4C5}"/>
                    </a:ext>
                  </a:extLst>
                </p14:cNvPr>
                <p14:cNvContentPartPr/>
                <p14:nvPr/>
              </p14:nvContentPartPr>
              <p14:xfrm>
                <a:off x="3431160" y="1533560"/>
                <a:ext cx="83160" cy="22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00BB349-8A48-E277-6683-0674E762E4C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22160" y="1524560"/>
                  <a:ext cx="100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2C613DB-B636-1059-6462-3271D2589616}"/>
                    </a:ext>
                  </a:extLst>
                </p14:cNvPr>
                <p14:cNvContentPartPr/>
                <p14:nvPr/>
              </p14:nvContentPartPr>
              <p14:xfrm>
                <a:off x="3537720" y="1473080"/>
                <a:ext cx="65880" cy="82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2C613DB-B636-1059-6462-3271D258961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29080" y="1464080"/>
                  <a:ext cx="83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E2E4DB1-E815-219A-EA38-B06A0285B3B4}"/>
                    </a:ext>
                  </a:extLst>
                </p14:cNvPr>
                <p14:cNvContentPartPr/>
                <p14:nvPr/>
              </p14:nvContentPartPr>
              <p14:xfrm>
                <a:off x="3701520" y="2783840"/>
                <a:ext cx="17280" cy="35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E2E4DB1-E815-219A-EA38-B06A0285B3B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92520" y="2775200"/>
                  <a:ext cx="34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CEA9E70-4D4A-59C3-3E04-AA6CD7224CFB}"/>
                    </a:ext>
                  </a:extLst>
                </p14:cNvPr>
                <p14:cNvContentPartPr/>
                <p14:nvPr/>
              </p14:nvContentPartPr>
              <p14:xfrm>
                <a:off x="2015280" y="2769800"/>
                <a:ext cx="3199680" cy="147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CEA9E70-4D4A-59C3-3E04-AA6CD7224CF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06640" y="2760800"/>
                  <a:ext cx="3217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50C3670-E035-E4D5-7127-D8D4FA7686FB}"/>
                    </a:ext>
                  </a:extLst>
                </p14:cNvPr>
                <p14:cNvContentPartPr/>
                <p14:nvPr/>
              </p14:nvContentPartPr>
              <p14:xfrm>
                <a:off x="3345120" y="2543360"/>
                <a:ext cx="132840" cy="286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50C3670-E035-E4D5-7127-D8D4FA7686F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36120" y="2534360"/>
                  <a:ext cx="1504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6EC2C6F-1749-F934-9F43-1DF134D35AC1}"/>
                    </a:ext>
                  </a:extLst>
                </p14:cNvPr>
                <p14:cNvContentPartPr/>
                <p14:nvPr/>
              </p14:nvContentPartPr>
              <p14:xfrm>
                <a:off x="2809440" y="2580440"/>
                <a:ext cx="117000" cy="168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6EC2C6F-1749-F934-9F43-1DF134D35AC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00800" y="2571440"/>
                  <a:ext cx="1346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049DE2C-2C40-E331-D258-283805E13AE7}"/>
                    </a:ext>
                  </a:extLst>
                </p14:cNvPr>
                <p14:cNvContentPartPr/>
                <p14:nvPr/>
              </p14:nvContentPartPr>
              <p14:xfrm>
                <a:off x="2890080" y="2609600"/>
                <a:ext cx="55080" cy="209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049DE2C-2C40-E331-D258-283805E13AE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81080" y="2600600"/>
                  <a:ext cx="72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840694E-3991-D087-FA8A-AF480A6C1A97}"/>
                    </a:ext>
                  </a:extLst>
                </p14:cNvPr>
                <p14:cNvContentPartPr/>
                <p14:nvPr/>
              </p14:nvContentPartPr>
              <p14:xfrm>
                <a:off x="2968560" y="2633000"/>
                <a:ext cx="108720" cy="169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840694E-3991-D087-FA8A-AF480A6C1A9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59920" y="2624360"/>
                  <a:ext cx="126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93B8942-B2DA-8CD9-3C1C-9DC06BF8BB03}"/>
                    </a:ext>
                  </a:extLst>
                </p14:cNvPr>
                <p14:cNvContentPartPr/>
                <p14:nvPr/>
              </p14:nvContentPartPr>
              <p14:xfrm>
                <a:off x="3125880" y="2584040"/>
                <a:ext cx="73440" cy="81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93B8942-B2DA-8CD9-3C1C-9DC06BF8BB0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16880" y="2575400"/>
                  <a:ext cx="91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121D288-5A20-F11D-44E7-931F49AE9879}"/>
                    </a:ext>
                  </a:extLst>
                </p14:cNvPr>
                <p14:cNvContentPartPr/>
                <p14:nvPr/>
              </p14:nvContentPartPr>
              <p14:xfrm>
                <a:off x="4790880" y="2459480"/>
                <a:ext cx="79200" cy="327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121D288-5A20-F11D-44E7-931F49AE987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81880" y="2450840"/>
                  <a:ext cx="968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B4F2AE1-89EC-98CD-C7A4-2E6750D4087A}"/>
                    </a:ext>
                  </a:extLst>
                </p14:cNvPr>
                <p14:cNvContentPartPr/>
                <p14:nvPr/>
              </p14:nvContentPartPr>
              <p14:xfrm>
                <a:off x="4354200" y="2553440"/>
                <a:ext cx="96840" cy="169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B4F2AE1-89EC-98CD-C7A4-2E6750D4087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45200" y="2544440"/>
                  <a:ext cx="114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007D3BA-1DBA-9B12-4EC1-D2BCBCE6C3E4}"/>
                    </a:ext>
                  </a:extLst>
                </p14:cNvPr>
                <p14:cNvContentPartPr/>
                <p14:nvPr/>
              </p14:nvContentPartPr>
              <p14:xfrm>
                <a:off x="4528440" y="2580800"/>
                <a:ext cx="83160" cy="129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007D3BA-1DBA-9B12-4EC1-D2BCBCE6C3E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19800" y="2572160"/>
                  <a:ext cx="100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EDB3523-76A0-CF41-859F-982ADAFD459D}"/>
                    </a:ext>
                  </a:extLst>
                </p14:cNvPr>
                <p14:cNvContentPartPr/>
                <p14:nvPr/>
              </p14:nvContentPartPr>
              <p14:xfrm>
                <a:off x="4624560" y="2508800"/>
                <a:ext cx="62640" cy="86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EDB3523-76A0-CF41-859F-982ADAFD459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15920" y="2499800"/>
                  <a:ext cx="80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47AFA8E-81CD-930A-AAC0-60597B41B2F2}"/>
                    </a:ext>
                  </a:extLst>
                </p14:cNvPr>
                <p14:cNvContentPartPr/>
                <p14:nvPr/>
              </p14:nvContentPartPr>
              <p14:xfrm>
                <a:off x="5212440" y="2760800"/>
                <a:ext cx="101520" cy="21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47AFA8E-81CD-930A-AAC0-60597B41B2F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03800" y="2751800"/>
                  <a:ext cx="119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D5BDC95-C15E-AAF3-D31B-A71D13DBA05B}"/>
                    </a:ext>
                  </a:extLst>
                </p14:cNvPr>
                <p14:cNvContentPartPr/>
                <p14:nvPr/>
              </p14:nvContentPartPr>
              <p14:xfrm>
                <a:off x="5195880" y="2652080"/>
                <a:ext cx="117720" cy="87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D5BDC95-C15E-AAF3-D31B-A71D13DBA05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86880" y="2643080"/>
                  <a:ext cx="135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49DB141-5FEC-813A-DABB-5AF2EDA319C4}"/>
                    </a:ext>
                  </a:extLst>
                </p14:cNvPr>
                <p14:cNvContentPartPr/>
                <p14:nvPr/>
              </p14:nvContentPartPr>
              <p14:xfrm>
                <a:off x="3725280" y="2936840"/>
                <a:ext cx="153720" cy="147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49DB141-5FEC-813A-DABB-5AF2EDA319C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16280" y="2928200"/>
                  <a:ext cx="171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DF2D099-51D9-2E56-0C8E-B845804373B4}"/>
                    </a:ext>
                  </a:extLst>
                </p14:cNvPr>
                <p14:cNvContentPartPr/>
                <p14:nvPr/>
              </p14:nvContentPartPr>
              <p14:xfrm>
                <a:off x="5315400" y="2841440"/>
                <a:ext cx="64080" cy="180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DF2D099-51D9-2E56-0C8E-B845804373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06400" y="2832440"/>
                  <a:ext cx="81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C47BD8C-0FC1-570F-86A0-68EBF9000417}"/>
                    </a:ext>
                  </a:extLst>
                </p14:cNvPr>
                <p14:cNvContentPartPr/>
                <p14:nvPr/>
              </p14:nvContentPartPr>
              <p14:xfrm>
                <a:off x="5278680" y="2829560"/>
                <a:ext cx="138240" cy="209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C47BD8C-0FC1-570F-86A0-68EBF900041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70040" y="2820560"/>
                  <a:ext cx="155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259BC24-E053-20E4-0FA5-6CDF25D08E2E}"/>
                    </a:ext>
                  </a:extLst>
                </p14:cNvPr>
                <p14:cNvContentPartPr/>
                <p14:nvPr/>
              </p14:nvContentPartPr>
              <p14:xfrm>
                <a:off x="3987720" y="3014600"/>
                <a:ext cx="144720" cy="11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259BC24-E053-20E4-0FA5-6CDF25D08E2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79080" y="3005960"/>
                  <a:ext cx="162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DCC50A6-C7BE-883F-8EF4-C3DD5F47F93E}"/>
                    </a:ext>
                  </a:extLst>
                </p14:cNvPr>
                <p14:cNvContentPartPr/>
                <p14:nvPr/>
              </p14:nvContentPartPr>
              <p14:xfrm>
                <a:off x="4064040" y="3034040"/>
                <a:ext cx="396720" cy="48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DCC50A6-C7BE-883F-8EF4-C3DD5F47F93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055400" y="3025400"/>
                  <a:ext cx="414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8ED51E4-F610-5A8B-0AF1-A20F1822FA34}"/>
                    </a:ext>
                  </a:extLst>
                </p14:cNvPr>
                <p14:cNvContentPartPr/>
                <p14:nvPr/>
              </p14:nvContentPartPr>
              <p14:xfrm>
                <a:off x="4548600" y="2950880"/>
                <a:ext cx="105120" cy="146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8ED51E4-F610-5A8B-0AF1-A20F1822FA3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39960" y="2942240"/>
                  <a:ext cx="122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8947F08-79EA-ECF8-8A54-5799710867A7}"/>
                    </a:ext>
                  </a:extLst>
                </p14:cNvPr>
                <p14:cNvContentPartPr/>
                <p14:nvPr/>
              </p14:nvContentPartPr>
              <p14:xfrm>
                <a:off x="4808880" y="2954480"/>
                <a:ext cx="352080" cy="144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8947F08-79EA-ECF8-8A54-5799710867A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00240" y="2945480"/>
                  <a:ext cx="369720" cy="16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2A2A65E-7489-F51E-AE2C-32AF59ED643E}"/>
                  </a:ext>
                </a:extLst>
              </p14:cNvPr>
              <p14:cNvContentPartPr/>
              <p14:nvPr/>
            </p14:nvContentPartPr>
            <p14:xfrm>
              <a:off x="2757240" y="3001280"/>
              <a:ext cx="99720" cy="290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2A2A65E-7489-F51E-AE2C-32AF59ED643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748600" y="2992640"/>
                <a:ext cx="117360" cy="30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2F21C32E-BB12-3933-8271-E1EE709F9CDE}"/>
              </a:ext>
            </a:extLst>
          </p:cNvPr>
          <p:cNvGrpSpPr/>
          <p:nvPr/>
        </p:nvGrpSpPr>
        <p:grpSpPr>
          <a:xfrm>
            <a:off x="1777320" y="3936200"/>
            <a:ext cx="1207080" cy="324000"/>
            <a:chOff x="1777320" y="3936200"/>
            <a:chExt cx="120708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2C0552F-9AE8-5EF2-F39E-70755818D378}"/>
                    </a:ext>
                  </a:extLst>
                </p14:cNvPr>
                <p14:cNvContentPartPr/>
                <p14:nvPr/>
              </p14:nvContentPartPr>
              <p14:xfrm>
                <a:off x="1814040" y="3936200"/>
                <a:ext cx="90360" cy="324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2C0552F-9AE8-5EF2-F39E-70755818D37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05400" y="3927200"/>
                  <a:ext cx="1080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297C9F9-AAF0-830A-8046-043AD39045FE}"/>
                    </a:ext>
                  </a:extLst>
                </p14:cNvPr>
                <p14:cNvContentPartPr/>
                <p14:nvPr/>
              </p14:nvContentPartPr>
              <p14:xfrm>
                <a:off x="1777320" y="4056800"/>
                <a:ext cx="177840" cy="83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297C9F9-AAF0-830A-8046-043AD39045F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68680" y="4048160"/>
                  <a:ext cx="195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3D76CEA-C215-37B9-395A-D4F029FFDCA8}"/>
                    </a:ext>
                  </a:extLst>
                </p14:cNvPr>
                <p14:cNvContentPartPr/>
                <p14:nvPr/>
              </p14:nvContentPartPr>
              <p14:xfrm>
                <a:off x="1950480" y="4061480"/>
                <a:ext cx="99720" cy="162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3D76CEA-C215-37B9-395A-D4F029FFDCA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41840" y="4052840"/>
                  <a:ext cx="117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5E79271-2C6E-357C-F1C7-6B0F0191B0F3}"/>
                    </a:ext>
                  </a:extLst>
                </p14:cNvPr>
                <p14:cNvContentPartPr/>
                <p14:nvPr/>
              </p14:nvContentPartPr>
              <p14:xfrm>
                <a:off x="2129400" y="4058600"/>
                <a:ext cx="136080" cy="159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5E79271-2C6E-357C-F1C7-6B0F0191B0F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20760" y="4049600"/>
                  <a:ext cx="153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CB93538-D20F-0D41-9ABF-7EC9AA0A24BB}"/>
                    </a:ext>
                  </a:extLst>
                </p14:cNvPr>
                <p14:cNvContentPartPr/>
                <p14:nvPr/>
              </p14:nvContentPartPr>
              <p14:xfrm>
                <a:off x="2356200" y="4024040"/>
                <a:ext cx="113400" cy="193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CB93538-D20F-0D41-9ABF-7EC9AA0A24B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347200" y="4015040"/>
                  <a:ext cx="1310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156B650-BD2A-9347-A5A4-22C93A95F807}"/>
                    </a:ext>
                  </a:extLst>
                </p14:cNvPr>
                <p14:cNvContentPartPr/>
                <p14:nvPr/>
              </p14:nvContentPartPr>
              <p14:xfrm>
                <a:off x="2525040" y="4057520"/>
                <a:ext cx="91800" cy="162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156B650-BD2A-9347-A5A4-22C93A95F80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16400" y="4048880"/>
                  <a:ext cx="109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C985E35-A80E-13CE-153C-57D33C126B19}"/>
                    </a:ext>
                  </a:extLst>
                </p14:cNvPr>
                <p14:cNvContentPartPr/>
                <p14:nvPr/>
              </p14:nvContentPartPr>
              <p14:xfrm>
                <a:off x="2685600" y="3939800"/>
                <a:ext cx="51480" cy="70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C985E35-A80E-13CE-153C-57D33C126B1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76960" y="3931160"/>
                  <a:ext cx="69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78E9979-262A-F7BB-0D33-2DB27D06A7A6}"/>
                    </a:ext>
                  </a:extLst>
                </p14:cNvPr>
                <p14:cNvContentPartPr/>
                <p14:nvPr/>
              </p14:nvContentPartPr>
              <p14:xfrm>
                <a:off x="2883960" y="4063640"/>
                <a:ext cx="100440" cy="86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78E9979-262A-F7BB-0D33-2DB27D06A7A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75320" y="4055000"/>
                  <a:ext cx="11808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52DCF4A-0FD3-B967-C69E-523813BFB57A}"/>
              </a:ext>
            </a:extLst>
          </p:cNvPr>
          <p:cNvGrpSpPr/>
          <p:nvPr/>
        </p:nvGrpSpPr>
        <p:grpSpPr>
          <a:xfrm>
            <a:off x="3357000" y="3803720"/>
            <a:ext cx="671400" cy="441360"/>
            <a:chOff x="3357000" y="3803720"/>
            <a:chExt cx="67140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A546D44-174E-B72F-0C78-3689909FD580}"/>
                    </a:ext>
                  </a:extLst>
                </p14:cNvPr>
                <p14:cNvContentPartPr/>
                <p14:nvPr/>
              </p14:nvContentPartPr>
              <p14:xfrm>
                <a:off x="3511080" y="3803720"/>
                <a:ext cx="109080" cy="349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A546D44-174E-B72F-0C78-3689909FD58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02080" y="3794720"/>
                  <a:ext cx="1267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748C6CF-378F-D65F-3CF0-BC226F21C15F}"/>
                    </a:ext>
                  </a:extLst>
                </p14:cNvPr>
                <p14:cNvContentPartPr/>
                <p14:nvPr/>
              </p14:nvContentPartPr>
              <p14:xfrm>
                <a:off x="3357000" y="4203680"/>
                <a:ext cx="671400" cy="41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748C6CF-378F-D65F-3CF0-BC226F21C15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48360" y="4195040"/>
                  <a:ext cx="68904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308868C-3C52-C79F-78A5-D035443E9C3E}"/>
              </a:ext>
            </a:extLst>
          </p:cNvPr>
          <p:cNvGrpSpPr/>
          <p:nvPr/>
        </p:nvGrpSpPr>
        <p:grpSpPr>
          <a:xfrm>
            <a:off x="3287520" y="4429040"/>
            <a:ext cx="684360" cy="303840"/>
            <a:chOff x="3287520" y="4429040"/>
            <a:chExt cx="68436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20FD3E1-DDD0-0732-6A70-0CD072912789}"/>
                    </a:ext>
                  </a:extLst>
                </p14:cNvPr>
                <p14:cNvContentPartPr/>
                <p14:nvPr/>
              </p14:nvContentPartPr>
              <p14:xfrm>
                <a:off x="3287520" y="4429040"/>
                <a:ext cx="109800" cy="292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20FD3E1-DDD0-0732-6A70-0CD07291278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78520" y="4420040"/>
                  <a:ext cx="1274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2413E14-38B8-05ED-0769-D78A7773EE7B}"/>
                    </a:ext>
                  </a:extLst>
                </p14:cNvPr>
                <p14:cNvContentPartPr/>
                <p14:nvPr/>
              </p14:nvContentPartPr>
              <p14:xfrm>
                <a:off x="3508200" y="4580600"/>
                <a:ext cx="154440" cy="31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2413E14-38B8-05ED-0769-D78A7773EE7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99200" y="4571600"/>
                  <a:ext cx="172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AB25D6A-86C2-06F5-3105-751D8FA461A8}"/>
                    </a:ext>
                  </a:extLst>
                </p14:cNvPr>
                <p14:cNvContentPartPr/>
                <p14:nvPr/>
              </p14:nvContentPartPr>
              <p14:xfrm>
                <a:off x="3554280" y="4523360"/>
                <a:ext cx="45360" cy="209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AB25D6A-86C2-06F5-3105-751D8FA461A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45280" y="4514360"/>
                  <a:ext cx="630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A0FD495-EE88-F0C5-5BBD-41ADE3F8987A}"/>
                    </a:ext>
                  </a:extLst>
                </p14:cNvPr>
                <p14:cNvContentPartPr/>
                <p14:nvPr/>
              </p14:nvContentPartPr>
              <p14:xfrm>
                <a:off x="3742560" y="4533080"/>
                <a:ext cx="229320" cy="151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A0FD495-EE88-F0C5-5BBD-41ADE3F8987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33560" y="4524440"/>
                  <a:ext cx="24696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2F348E-B27D-B2D1-62FC-BB8881D46E14}"/>
              </a:ext>
            </a:extLst>
          </p:cNvPr>
          <p:cNvGrpSpPr/>
          <p:nvPr/>
        </p:nvGrpSpPr>
        <p:grpSpPr>
          <a:xfrm>
            <a:off x="2028960" y="4908920"/>
            <a:ext cx="361080" cy="742320"/>
            <a:chOff x="2028960" y="4908920"/>
            <a:chExt cx="361080" cy="74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955DB02-19D5-64B8-5DAE-2AFD2FC82770}"/>
                    </a:ext>
                  </a:extLst>
                </p14:cNvPr>
                <p14:cNvContentPartPr/>
                <p14:nvPr/>
              </p14:nvContentPartPr>
              <p14:xfrm>
                <a:off x="2211120" y="4908920"/>
                <a:ext cx="46440" cy="241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955DB02-19D5-64B8-5DAE-2AFD2FC8277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02480" y="4900280"/>
                  <a:ext cx="640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00632FA-A15B-6BE8-DE3C-987BE871731A}"/>
                    </a:ext>
                  </a:extLst>
                </p14:cNvPr>
                <p14:cNvContentPartPr/>
                <p14:nvPr/>
              </p14:nvContentPartPr>
              <p14:xfrm>
                <a:off x="2028960" y="5217080"/>
                <a:ext cx="361080" cy="52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00632FA-A15B-6BE8-DE3C-987BE871731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020320" y="5208440"/>
                  <a:ext cx="378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3EE5918-C41F-39D8-D902-28B9F8E48E50}"/>
                    </a:ext>
                  </a:extLst>
                </p14:cNvPr>
                <p14:cNvContentPartPr/>
                <p14:nvPr/>
              </p14:nvContentPartPr>
              <p14:xfrm>
                <a:off x="2034720" y="5333720"/>
                <a:ext cx="307440" cy="317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3EE5918-C41F-39D8-D902-28B9F8E48E5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26080" y="5324720"/>
                  <a:ext cx="3250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D084935-56BD-6EED-F27D-3A4ED1944217}"/>
                    </a:ext>
                  </a:extLst>
                </p14:cNvPr>
                <p14:cNvContentPartPr/>
                <p14:nvPr/>
              </p14:nvContentPartPr>
              <p14:xfrm>
                <a:off x="2236320" y="5449280"/>
                <a:ext cx="97200" cy="186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D084935-56BD-6EED-F27D-3A4ED194421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27680" y="5440640"/>
                  <a:ext cx="11484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DE11139-FCA7-1DA0-B86B-D4912DAFDD04}"/>
                  </a:ext>
                </a:extLst>
              </p14:cNvPr>
              <p14:cNvContentPartPr/>
              <p14:nvPr/>
            </p14:nvContentPartPr>
            <p14:xfrm>
              <a:off x="2706840" y="5243000"/>
              <a:ext cx="157320" cy="93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DE11139-FCA7-1DA0-B86B-D4912DAFDD0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98200" y="5234360"/>
                <a:ext cx="17496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E87C9D1-4F32-19E7-90D3-8B53399E4B95}"/>
              </a:ext>
            </a:extLst>
          </p:cNvPr>
          <p:cNvGrpSpPr/>
          <p:nvPr/>
        </p:nvGrpSpPr>
        <p:grpSpPr>
          <a:xfrm>
            <a:off x="3198960" y="5014400"/>
            <a:ext cx="604800" cy="411480"/>
            <a:chOff x="3198960" y="5014400"/>
            <a:chExt cx="604800" cy="41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93A57E3-25A2-8CC7-1236-53EAD13E5508}"/>
                    </a:ext>
                  </a:extLst>
                </p14:cNvPr>
                <p14:cNvContentPartPr/>
                <p14:nvPr/>
              </p14:nvContentPartPr>
              <p14:xfrm>
                <a:off x="3358440" y="5014400"/>
                <a:ext cx="93960" cy="306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93A57E3-25A2-8CC7-1236-53EAD13E550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49440" y="5005400"/>
                  <a:ext cx="1116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DFD2343-E04A-0700-CE5B-59CF7D9B3A94}"/>
                    </a:ext>
                  </a:extLst>
                </p14:cNvPr>
                <p14:cNvContentPartPr/>
                <p14:nvPr/>
              </p14:nvContentPartPr>
              <p14:xfrm>
                <a:off x="3198960" y="5369360"/>
                <a:ext cx="604800" cy="56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DFD2343-E04A-0700-CE5B-59CF7D9B3A9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90320" y="5360360"/>
                  <a:ext cx="62244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088A811-2266-8654-8E10-A749AD0EA79E}"/>
              </a:ext>
            </a:extLst>
          </p:cNvPr>
          <p:cNvGrpSpPr/>
          <p:nvPr/>
        </p:nvGrpSpPr>
        <p:grpSpPr>
          <a:xfrm>
            <a:off x="3099240" y="5584280"/>
            <a:ext cx="655200" cy="264960"/>
            <a:chOff x="3099240" y="5584280"/>
            <a:chExt cx="65520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724FDF9-8CDB-1B96-644E-3D777509433A}"/>
                    </a:ext>
                  </a:extLst>
                </p14:cNvPr>
                <p14:cNvContentPartPr/>
                <p14:nvPr/>
              </p14:nvContentPartPr>
              <p14:xfrm>
                <a:off x="3099240" y="5584280"/>
                <a:ext cx="110880" cy="239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724FDF9-8CDB-1B96-644E-3D777509433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90600" y="5575640"/>
                  <a:ext cx="1285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9502132-9253-ED03-F5DF-FC95AAD8F965}"/>
                    </a:ext>
                  </a:extLst>
                </p14:cNvPr>
                <p14:cNvContentPartPr/>
                <p14:nvPr/>
              </p14:nvContentPartPr>
              <p14:xfrm>
                <a:off x="3301920" y="5738720"/>
                <a:ext cx="147240" cy="26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9502132-9253-ED03-F5DF-FC95AAD8F96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92920" y="5729720"/>
                  <a:ext cx="164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542758B-BD72-3803-9590-A5B92BA4C724}"/>
                    </a:ext>
                  </a:extLst>
                </p14:cNvPr>
                <p14:cNvContentPartPr/>
                <p14:nvPr/>
              </p14:nvContentPartPr>
              <p14:xfrm>
                <a:off x="3360600" y="5680400"/>
                <a:ext cx="42120" cy="168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542758B-BD72-3803-9590-A5B92BA4C72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351960" y="5671400"/>
                  <a:ext cx="59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EEF5D36-9A14-3578-A067-11011ACCF566}"/>
                    </a:ext>
                  </a:extLst>
                </p14:cNvPr>
                <p14:cNvContentPartPr/>
                <p14:nvPr/>
              </p14:nvContentPartPr>
              <p14:xfrm>
                <a:off x="3549600" y="5676080"/>
                <a:ext cx="204840" cy="168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EEF5D36-9A14-3578-A067-11011ACCF56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40600" y="5667440"/>
                  <a:ext cx="22248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7A231B8-126F-C3B2-65C2-3A0F1A98461E}"/>
              </a:ext>
            </a:extLst>
          </p:cNvPr>
          <p:cNvGrpSpPr/>
          <p:nvPr/>
        </p:nvGrpSpPr>
        <p:grpSpPr>
          <a:xfrm>
            <a:off x="4285080" y="5162000"/>
            <a:ext cx="276120" cy="246600"/>
            <a:chOff x="4285080" y="5162000"/>
            <a:chExt cx="27612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9F491C7-1047-43C9-0862-B0E9BB46E796}"/>
                    </a:ext>
                  </a:extLst>
                </p14:cNvPr>
                <p14:cNvContentPartPr/>
                <p14:nvPr/>
              </p14:nvContentPartPr>
              <p14:xfrm>
                <a:off x="4285080" y="5210600"/>
                <a:ext cx="141120" cy="30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9F491C7-1047-43C9-0862-B0E9BB46E79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76440" y="5201960"/>
                  <a:ext cx="158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999FF92-FFAF-F19E-9F9D-7D71C34161A1}"/>
                    </a:ext>
                  </a:extLst>
                </p14:cNvPr>
                <p14:cNvContentPartPr/>
                <p14:nvPr/>
              </p14:nvContentPartPr>
              <p14:xfrm>
                <a:off x="4322160" y="5268920"/>
                <a:ext cx="135720" cy="57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999FF92-FFAF-F19E-9F9D-7D71C34161A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13520" y="5260280"/>
                  <a:ext cx="153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BFDF953-C50B-D0CE-6C70-54A04DECA3D0}"/>
                    </a:ext>
                  </a:extLst>
                </p14:cNvPr>
                <p14:cNvContentPartPr/>
                <p14:nvPr/>
              </p14:nvContentPartPr>
              <p14:xfrm>
                <a:off x="4418640" y="5162000"/>
                <a:ext cx="142560" cy="246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BFDF953-C50B-D0CE-6C70-54A04DECA3D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10000" y="5153000"/>
                  <a:ext cx="16020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9F0CFEE-D37E-6576-18F8-1D437D9EA2BF}"/>
              </a:ext>
            </a:extLst>
          </p:cNvPr>
          <p:cNvGrpSpPr/>
          <p:nvPr/>
        </p:nvGrpSpPr>
        <p:grpSpPr>
          <a:xfrm>
            <a:off x="5198760" y="4940600"/>
            <a:ext cx="613800" cy="308160"/>
            <a:chOff x="5198760" y="4940600"/>
            <a:chExt cx="61380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1FF5881-4FAB-B916-90E8-4766B37F5168}"/>
                    </a:ext>
                  </a:extLst>
                </p14:cNvPr>
                <p14:cNvContentPartPr/>
                <p14:nvPr/>
              </p14:nvContentPartPr>
              <p14:xfrm>
                <a:off x="5198760" y="4940600"/>
                <a:ext cx="134640" cy="308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1FF5881-4FAB-B916-90E8-4766B37F516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190120" y="4931600"/>
                  <a:ext cx="1522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1A70588-1B8C-B51F-B13E-6B006FB3F1F8}"/>
                    </a:ext>
                  </a:extLst>
                </p14:cNvPr>
                <p14:cNvContentPartPr/>
                <p14:nvPr/>
              </p14:nvContentPartPr>
              <p14:xfrm>
                <a:off x="5460840" y="5047160"/>
                <a:ext cx="129960" cy="195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1A70588-1B8C-B51F-B13E-6B006FB3F1F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451840" y="5038520"/>
                  <a:ext cx="1476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E6477C3-2D2C-EE19-76FC-1D03C9126203}"/>
                    </a:ext>
                  </a:extLst>
                </p14:cNvPr>
                <p14:cNvContentPartPr/>
                <p14:nvPr/>
              </p14:nvContentPartPr>
              <p14:xfrm>
                <a:off x="5707800" y="5016920"/>
                <a:ext cx="104760" cy="195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E6477C3-2D2C-EE19-76FC-1D03C912620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699160" y="5008280"/>
                  <a:ext cx="12240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B1359DB-B0FA-3F43-C317-BCEB8AF09719}"/>
              </a:ext>
            </a:extLst>
          </p:cNvPr>
          <p:cNvGrpSpPr/>
          <p:nvPr/>
        </p:nvGrpSpPr>
        <p:grpSpPr>
          <a:xfrm>
            <a:off x="6063480" y="5065160"/>
            <a:ext cx="138600" cy="97200"/>
            <a:chOff x="6063480" y="5065160"/>
            <a:chExt cx="138600" cy="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2967F42-7C59-636E-4CDE-25AE454AF914}"/>
                    </a:ext>
                  </a:extLst>
                </p14:cNvPr>
                <p14:cNvContentPartPr/>
                <p14:nvPr/>
              </p14:nvContentPartPr>
              <p14:xfrm>
                <a:off x="6063480" y="5065160"/>
                <a:ext cx="116640" cy="16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2967F42-7C59-636E-4CDE-25AE454AF91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54840" y="5056520"/>
                  <a:ext cx="134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AA728A2-DC01-229B-CE70-C06581F5323A}"/>
                    </a:ext>
                  </a:extLst>
                </p14:cNvPr>
                <p14:cNvContentPartPr/>
                <p14:nvPr/>
              </p14:nvContentPartPr>
              <p14:xfrm>
                <a:off x="6088680" y="5136800"/>
                <a:ext cx="113400" cy="25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AA728A2-DC01-229B-CE70-C06581F5323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79680" y="5128160"/>
                  <a:ext cx="13104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D784B2B-5C93-1023-B3CE-047BAED7A7D5}"/>
              </a:ext>
            </a:extLst>
          </p:cNvPr>
          <p:cNvGrpSpPr/>
          <p:nvPr/>
        </p:nvGrpSpPr>
        <p:grpSpPr>
          <a:xfrm>
            <a:off x="6426720" y="4818920"/>
            <a:ext cx="443520" cy="380880"/>
            <a:chOff x="6426720" y="4818920"/>
            <a:chExt cx="44352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43419F8-E01C-7F78-D4B4-97CCE59D2EBD}"/>
                    </a:ext>
                  </a:extLst>
                </p14:cNvPr>
                <p14:cNvContentPartPr/>
                <p14:nvPr/>
              </p14:nvContentPartPr>
              <p14:xfrm>
                <a:off x="6426720" y="4866080"/>
                <a:ext cx="110880" cy="323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43419F8-E01C-7F78-D4B4-97CCE59D2EB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18080" y="4857080"/>
                  <a:ext cx="1285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82D547C-0EA5-6061-38AE-756925D3F706}"/>
                    </a:ext>
                  </a:extLst>
                </p14:cNvPr>
                <p14:cNvContentPartPr/>
                <p14:nvPr/>
              </p14:nvContentPartPr>
              <p14:xfrm>
                <a:off x="6606720" y="4818920"/>
                <a:ext cx="263520" cy="380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82D547C-0EA5-6061-38AE-756925D3F70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597720" y="4810280"/>
                  <a:ext cx="28116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B959E5C-6560-6115-FC2B-7065786E6188}"/>
                    </a:ext>
                  </a:extLst>
                </p14:cNvPr>
                <p14:cNvContentPartPr/>
                <p14:nvPr/>
              </p14:nvContentPartPr>
              <p14:xfrm>
                <a:off x="6773760" y="4970840"/>
                <a:ext cx="91440" cy="210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B959E5C-6560-6115-FC2B-7065786E618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65120" y="4961840"/>
                  <a:ext cx="10908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82FF6A5-0D5E-7591-AC5B-2FA54DBCCC6E}"/>
              </a:ext>
            </a:extLst>
          </p:cNvPr>
          <p:cNvGrpSpPr/>
          <p:nvPr/>
        </p:nvGrpSpPr>
        <p:grpSpPr>
          <a:xfrm>
            <a:off x="5541120" y="5751320"/>
            <a:ext cx="462240" cy="177120"/>
            <a:chOff x="5541120" y="5751320"/>
            <a:chExt cx="46224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6B823FF-3B88-FF4C-BF33-C02E3BB5B8C4}"/>
                    </a:ext>
                  </a:extLst>
                </p14:cNvPr>
                <p14:cNvContentPartPr/>
                <p14:nvPr/>
              </p14:nvContentPartPr>
              <p14:xfrm>
                <a:off x="5541120" y="5751320"/>
                <a:ext cx="190440" cy="177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6B823FF-3B88-FF4C-BF33-C02E3BB5B8C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32480" y="5742680"/>
                  <a:ext cx="208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85C9DF1-52EC-CB25-454A-88EEBE07C636}"/>
                    </a:ext>
                  </a:extLst>
                </p14:cNvPr>
                <p14:cNvContentPartPr/>
                <p14:nvPr/>
              </p14:nvContentPartPr>
              <p14:xfrm>
                <a:off x="5867640" y="5808560"/>
                <a:ext cx="135720" cy="92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85C9DF1-52EC-CB25-454A-88EEBE07C63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858640" y="5799920"/>
                  <a:ext cx="15336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1ED8CEB-3BD5-848E-50C5-4015BED68E8C}"/>
              </a:ext>
            </a:extLst>
          </p:cNvPr>
          <p:cNvGrpSpPr/>
          <p:nvPr/>
        </p:nvGrpSpPr>
        <p:grpSpPr>
          <a:xfrm>
            <a:off x="6289920" y="5543240"/>
            <a:ext cx="1171080" cy="558000"/>
            <a:chOff x="6289920" y="5543240"/>
            <a:chExt cx="1171080" cy="5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847DEE3-6C93-554B-C247-E0A5A655B163}"/>
                    </a:ext>
                  </a:extLst>
                </p14:cNvPr>
                <p14:cNvContentPartPr/>
                <p14:nvPr/>
              </p14:nvContentPartPr>
              <p14:xfrm>
                <a:off x="6289920" y="5630360"/>
                <a:ext cx="136440" cy="299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847DEE3-6C93-554B-C247-E0A5A655B16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81280" y="5621360"/>
                  <a:ext cx="154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78003F8-EA22-B0A6-413F-4B529197D7EA}"/>
                    </a:ext>
                  </a:extLst>
                </p14:cNvPr>
                <p14:cNvContentPartPr/>
                <p14:nvPr/>
              </p14:nvContentPartPr>
              <p14:xfrm>
                <a:off x="6536880" y="5611280"/>
                <a:ext cx="107640" cy="489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78003F8-EA22-B0A6-413F-4B529197D7E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28240" y="5602640"/>
                  <a:ext cx="12528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A3E5FEE-6413-D33D-F195-92AFF16EE97B}"/>
                    </a:ext>
                  </a:extLst>
                </p14:cNvPr>
                <p14:cNvContentPartPr/>
                <p14:nvPr/>
              </p14:nvContentPartPr>
              <p14:xfrm>
                <a:off x="6662160" y="5586080"/>
                <a:ext cx="267480" cy="375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A3E5FEE-6413-D33D-F195-92AFF16EE97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53520" y="5577080"/>
                  <a:ext cx="2851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2227AE5-32CC-F5AD-9EDB-E001EAAED67B}"/>
                    </a:ext>
                  </a:extLst>
                </p14:cNvPr>
                <p14:cNvContentPartPr/>
                <p14:nvPr/>
              </p14:nvContentPartPr>
              <p14:xfrm>
                <a:off x="6840360" y="5745560"/>
                <a:ext cx="66240" cy="190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2227AE5-32CC-F5AD-9EDB-E001EAAED67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31360" y="5736560"/>
                  <a:ext cx="83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9154C18-4A7C-7293-E72A-05EA4EF0B4E4}"/>
                    </a:ext>
                  </a:extLst>
                </p14:cNvPr>
                <p14:cNvContentPartPr/>
                <p14:nvPr/>
              </p14:nvContentPartPr>
              <p14:xfrm>
                <a:off x="7027920" y="5703440"/>
                <a:ext cx="303840" cy="229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9154C18-4A7C-7293-E72A-05EA4EF0B4E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19280" y="5694440"/>
                  <a:ext cx="3214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05DCE78-BB90-FEE1-D29D-2821DCDC2D16}"/>
                    </a:ext>
                  </a:extLst>
                </p14:cNvPr>
                <p14:cNvContentPartPr/>
                <p14:nvPr/>
              </p14:nvContentPartPr>
              <p14:xfrm>
                <a:off x="7266240" y="5543240"/>
                <a:ext cx="194760" cy="500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05DCE78-BB90-FEE1-D29D-2821DCDC2D1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257600" y="5534240"/>
                  <a:ext cx="212400" cy="51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831EE5F-F17B-0B0A-6A3C-F9FD6B1FEB81}"/>
                  </a:ext>
                </a:extLst>
              </p14:cNvPr>
              <p14:cNvContentPartPr/>
              <p14:nvPr/>
            </p14:nvContentPartPr>
            <p14:xfrm>
              <a:off x="5310000" y="6242720"/>
              <a:ext cx="2413440" cy="2329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831EE5F-F17B-0B0A-6A3C-F9FD6B1FEB8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301360" y="6234080"/>
                <a:ext cx="24310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9564621-D662-38FB-A16D-7E609757122A}"/>
                  </a:ext>
                </a:extLst>
              </p14:cNvPr>
              <p14:cNvContentPartPr/>
              <p14:nvPr/>
            </p14:nvContentPartPr>
            <p14:xfrm>
              <a:off x="1620000" y="2253920"/>
              <a:ext cx="180720" cy="486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9564621-D662-38FB-A16D-7E609757122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611000" y="2245280"/>
                <a:ext cx="1983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AFBE5C1-CE4B-BF9B-F4F5-B1B1D63D4738}"/>
                  </a:ext>
                </a:extLst>
              </p14:cNvPr>
              <p14:cNvContentPartPr/>
              <p14:nvPr/>
            </p14:nvContentPartPr>
            <p14:xfrm>
              <a:off x="2745000" y="3314840"/>
              <a:ext cx="177480" cy="547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AFBE5C1-CE4B-BF9B-F4F5-B1B1D63D473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736000" y="3306200"/>
                <a:ext cx="195120" cy="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9053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001D5-54D5-81D8-BFEB-0CFD9820B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900" y="993646"/>
            <a:ext cx="7369179" cy="32845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724D17-9C25-B37F-9FCB-842FD90F94AB}"/>
              </a:ext>
            </a:extLst>
          </p:cNvPr>
          <p:cNvSpPr txBox="1"/>
          <p:nvPr/>
        </p:nvSpPr>
        <p:spPr>
          <a:xfrm>
            <a:off x="735541" y="5600646"/>
            <a:ext cx="349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Ans: (b)</a:t>
            </a:r>
          </a:p>
        </p:txBody>
      </p:sp>
    </p:spTree>
    <p:extLst>
      <p:ext uri="{BB962C8B-B14F-4D97-AF65-F5344CB8AC3E}">
        <p14:creationId xmlns:p14="http://schemas.microsoft.com/office/powerpoint/2010/main" val="1507745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EC994-7270-6869-14F8-C3F9C5822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879" y="1011303"/>
            <a:ext cx="7883007" cy="27969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BFF68FE-ABC7-E234-B0E6-3EDA1BFFF923}"/>
                  </a:ext>
                </a:extLst>
              </p14:cNvPr>
              <p14:cNvContentPartPr/>
              <p14:nvPr/>
            </p14:nvContentPartPr>
            <p14:xfrm>
              <a:off x="1341360" y="4248680"/>
              <a:ext cx="3302640" cy="1713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BFF68FE-ABC7-E234-B0E6-3EDA1BFFF9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2720" y="4240040"/>
                <a:ext cx="3320280" cy="17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34C6FB9-0A8C-5861-C75D-864257DE5703}"/>
                  </a:ext>
                </a:extLst>
              </p14:cNvPr>
              <p14:cNvContentPartPr/>
              <p14:nvPr/>
            </p14:nvContentPartPr>
            <p14:xfrm>
              <a:off x="1024560" y="5015120"/>
              <a:ext cx="158760" cy="200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34C6FB9-0A8C-5861-C75D-864257DE57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5920" y="5006120"/>
                <a:ext cx="17640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CB619F1-2E6C-7D08-E57B-BAB40FE69DEF}"/>
              </a:ext>
            </a:extLst>
          </p:cNvPr>
          <p:cNvGrpSpPr/>
          <p:nvPr/>
        </p:nvGrpSpPr>
        <p:grpSpPr>
          <a:xfrm>
            <a:off x="1037160" y="4046720"/>
            <a:ext cx="3782880" cy="2612520"/>
            <a:chOff x="1037160" y="4046720"/>
            <a:chExt cx="3782880" cy="261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BF0F6DE-E464-5DBA-86AC-7A547946C596}"/>
                    </a:ext>
                  </a:extLst>
                </p14:cNvPr>
                <p14:cNvContentPartPr/>
                <p14:nvPr/>
              </p14:nvContentPartPr>
              <p14:xfrm>
                <a:off x="1348560" y="4244360"/>
                <a:ext cx="47160" cy="1825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BF0F6DE-E464-5DBA-86AC-7A547946C59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39560" y="4235720"/>
                  <a:ext cx="64800" cy="18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AD2A8E-35D9-41E3-3E54-4F82E87DDD4E}"/>
                    </a:ext>
                  </a:extLst>
                </p14:cNvPr>
                <p14:cNvContentPartPr/>
                <p14:nvPr/>
              </p14:nvContentPartPr>
              <p14:xfrm>
                <a:off x="1394280" y="5959400"/>
                <a:ext cx="3173040" cy="104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AD2A8E-35D9-41E3-3E54-4F82E87DDD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85280" y="5950400"/>
                  <a:ext cx="3190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DE5241-8851-D824-1B73-37514FC9FDCC}"/>
                    </a:ext>
                  </a:extLst>
                </p14:cNvPr>
                <p14:cNvContentPartPr/>
                <p14:nvPr/>
              </p14:nvContentPartPr>
              <p14:xfrm>
                <a:off x="1296360" y="4228160"/>
                <a:ext cx="1695960" cy="1812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DE5241-8851-D824-1B73-37514FC9FDC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87360" y="4219160"/>
                  <a:ext cx="1713600" cy="18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1FADBD-D3F8-D5A7-ED86-EBBFBBE02D1D}"/>
                    </a:ext>
                  </a:extLst>
                </p14:cNvPr>
                <p14:cNvContentPartPr/>
                <p14:nvPr/>
              </p14:nvContentPartPr>
              <p14:xfrm>
                <a:off x="1341720" y="4233920"/>
                <a:ext cx="78120" cy="102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1FADBD-D3F8-D5A7-ED86-EBBFBBE02D1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32720" y="4225280"/>
                  <a:ext cx="95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B534FDF-FD4B-3EFA-FC5B-E92B4F00CE84}"/>
                    </a:ext>
                  </a:extLst>
                </p14:cNvPr>
                <p14:cNvContentPartPr/>
                <p14:nvPr/>
              </p14:nvContentPartPr>
              <p14:xfrm>
                <a:off x="1403280" y="4226360"/>
                <a:ext cx="79560" cy="28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B534FDF-FD4B-3EFA-FC5B-E92B4F00CE8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94280" y="4217360"/>
                  <a:ext cx="97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6C778D3-F30C-3D4E-C1DD-CE94DCCB32C2}"/>
                    </a:ext>
                  </a:extLst>
                </p14:cNvPr>
                <p14:cNvContentPartPr/>
                <p14:nvPr/>
              </p14:nvContentPartPr>
              <p14:xfrm>
                <a:off x="1658160" y="4213400"/>
                <a:ext cx="146520" cy="19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6C778D3-F30C-3D4E-C1DD-CE94DCCB32C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49160" y="4204400"/>
                  <a:ext cx="164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13FCA72-03A6-0F5D-D9AA-B895842EB991}"/>
                    </a:ext>
                  </a:extLst>
                </p14:cNvPr>
                <p14:cNvContentPartPr/>
                <p14:nvPr/>
              </p14:nvContentPartPr>
              <p14:xfrm>
                <a:off x="1927080" y="4172720"/>
                <a:ext cx="717480" cy="50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13FCA72-03A6-0F5D-D9AA-B895842EB9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18440" y="4164080"/>
                  <a:ext cx="735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FB775F3-EA61-1A92-219A-2113D0327FF2}"/>
                    </a:ext>
                  </a:extLst>
                </p14:cNvPr>
                <p14:cNvContentPartPr/>
                <p14:nvPr/>
              </p14:nvContentPartPr>
              <p14:xfrm>
                <a:off x="2887200" y="4139960"/>
                <a:ext cx="337320" cy="28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FB775F3-EA61-1A92-219A-2113D0327FF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78200" y="4130960"/>
                  <a:ext cx="354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37020C2-8FB1-0BFF-35BA-5C7D2A751FA8}"/>
                    </a:ext>
                  </a:extLst>
                </p14:cNvPr>
                <p14:cNvContentPartPr/>
                <p14:nvPr/>
              </p14:nvContentPartPr>
              <p14:xfrm>
                <a:off x="3535200" y="4091360"/>
                <a:ext cx="325800" cy="43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37020C2-8FB1-0BFF-35BA-5C7D2A751F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26200" y="4082720"/>
                  <a:ext cx="343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6473B2C-A82B-77F1-EC59-14695EF0F9AB}"/>
                    </a:ext>
                  </a:extLst>
                </p14:cNvPr>
                <p14:cNvContentPartPr/>
                <p14:nvPr/>
              </p14:nvContentPartPr>
              <p14:xfrm>
                <a:off x="4059720" y="4046720"/>
                <a:ext cx="452160" cy="41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6473B2C-A82B-77F1-EC59-14695EF0F9A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50720" y="4037720"/>
                  <a:ext cx="469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D11FAA-2138-0BF3-D252-CAC944181A27}"/>
                    </a:ext>
                  </a:extLst>
                </p14:cNvPr>
                <p14:cNvContentPartPr/>
                <p14:nvPr/>
              </p14:nvContentPartPr>
              <p14:xfrm>
                <a:off x="2002680" y="4215200"/>
                <a:ext cx="79200" cy="271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D11FAA-2138-0BF3-D252-CAC944181A2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94040" y="4206560"/>
                  <a:ext cx="968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829852D-D2F5-694A-76DE-6281FBE3E6C5}"/>
                    </a:ext>
                  </a:extLst>
                </p14:cNvPr>
                <p14:cNvContentPartPr/>
                <p14:nvPr/>
              </p14:nvContentPartPr>
              <p14:xfrm>
                <a:off x="2162160" y="4338680"/>
                <a:ext cx="76320" cy="146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829852D-D2F5-694A-76DE-6281FBE3E6C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53520" y="4329680"/>
                  <a:ext cx="93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30F9E01-8807-C6DB-340B-9ADDD090B52E}"/>
                    </a:ext>
                  </a:extLst>
                </p14:cNvPr>
                <p14:cNvContentPartPr/>
                <p14:nvPr/>
              </p14:nvContentPartPr>
              <p14:xfrm>
                <a:off x="2287080" y="4382600"/>
                <a:ext cx="69480" cy="146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30F9E01-8807-C6DB-340B-9ADDD090B52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78080" y="4373600"/>
                  <a:ext cx="87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59067B5-2CF7-9986-F5C4-2C8D43BCF32A}"/>
                    </a:ext>
                  </a:extLst>
                </p14:cNvPr>
                <p14:cNvContentPartPr/>
                <p14:nvPr/>
              </p14:nvContentPartPr>
              <p14:xfrm>
                <a:off x="2325240" y="4378640"/>
                <a:ext cx="71640" cy="25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59067B5-2CF7-9986-F5C4-2C8D43BCF32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16600" y="4370000"/>
                  <a:ext cx="89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3A08CE4-787B-92AC-494B-C43576E316A8}"/>
                    </a:ext>
                  </a:extLst>
                </p14:cNvPr>
                <p14:cNvContentPartPr/>
                <p14:nvPr/>
              </p14:nvContentPartPr>
              <p14:xfrm>
                <a:off x="2446920" y="4360640"/>
                <a:ext cx="54720" cy="70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3A08CE4-787B-92AC-494B-C43576E316A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38280" y="4352000"/>
                  <a:ext cx="72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78F4EBB-C76B-916F-D4AC-4D90B3A7D92E}"/>
                    </a:ext>
                  </a:extLst>
                </p14:cNvPr>
                <p14:cNvContentPartPr/>
                <p14:nvPr/>
              </p14:nvContentPartPr>
              <p14:xfrm>
                <a:off x="2141280" y="4193960"/>
                <a:ext cx="522720" cy="983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78F4EBB-C76B-916F-D4AC-4D90B3A7D9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32280" y="4184960"/>
                  <a:ext cx="540360" cy="10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5EA65BA-B8D1-33AE-5946-7FE5DC50B537}"/>
                    </a:ext>
                  </a:extLst>
                </p14:cNvPr>
                <p14:cNvContentPartPr/>
                <p14:nvPr/>
              </p14:nvContentPartPr>
              <p14:xfrm>
                <a:off x="2627640" y="4595720"/>
                <a:ext cx="83880" cy="186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5EA65BA-B8D1-33AE-5946-7FE5DC50B53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19000" y="4587080"/>
                  <a:ext cx="101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BF8AE42-6CC4-6185-9808-3A2A3C490C0A}"/>
                    </a:ext>
                  </a:extLst>
                </p14:cNvPr>
                <p14:cNvContentPartPr/>
                <p14:nvPr/>
              </p14:nvContentPartPr>
              <p14:xfrm>
                <a:off x="2766600" y="4620560"/>
                <a:ext cx="73440" cy="124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BF8AE42-6CC4-6185-9808-3A2A3C490C0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57600" y="4611920"/>
                  <a:ext cx="91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F640FF4-8467-5B4D-B3E2-FA95B7C1AB11}"/>
                    </a:ext>
                  </a:extLst>
                </p14:cNvPr>
                <p14:cNvContentPartPr/>
                <p14:nvPr/>
              </p14:nvContentPartPr>
              <p14:xfrm>
                <a:off x="2891880" y="4543520"/>
                <a:ext cx="60120" cy="74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F640FF4-8467-5B4D-B3E2-FA95B7C1AB1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82880" y="4534520"/>
                  <a:ext cx="77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56051DF-0B01-5A8E-9A55-E90945DB847D}"/>
                    </a:ext>
                  </a:extLst>
                </p14:cNvPr>
                <p14:cNvContentPartPr/>
                <p14:nvPr/>
              </p14:nvContentPartPr>
              <p14:xfrm>
                <a:off x="2596320" y="5636840"/>
                <a:ext cx="77040" cy="321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56051DF-0B01-5A8E-9A55-E90945DB847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87680" y="5627840"/>
                  <a:ext cx="946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8E2A488-8C9C-E960-13AE-DC916CC9EF03}"/>
                    </a:ext>
                  </a:extLst>
                </p14:cNvPr>
                <p14:cNvContentPartPr/>
                <p14:nvPr/>
              </p14:nvContentPartPr>
              <p14:xfrm>
                <a:off x="2211120" y="5690840"/>
                <a:ext cx="82080" cy="217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8E2A488-8C9C-E960-13AE-DC916CC9EF0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02480" y="5682200"/>
                  <a:ext cx="997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83B5F6C-3263-3619-DE6A-BC5F8BF72118}"/>
                    </a:ext>
                  </a:extLst>
                </p14:cNvPr>
                <p14:cNvContentPartPr/>
                <p14:nvPr/>
              </p14:nvContentPartPr>
              <p14:xfrm>
                <a:off x="2326680" y="5752400"/>
                <a:ext cx="63000" cy="136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83B5F6C-3263-3619-DE6A-BC5F8BF7211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17680" y="5743760"/>
                  <a:ext cx="80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126F09E-3F07-5BE7-85BA-727B2609760B}"/>
                    </a:ext>
                  </a:extLst>
                </p14:cNvPr>
                <p14:cNvContentPartPr/>
                <p14:nvPr/>
              </p14:nvContentPartPr>
              <p14:xfrm>
                <a:off x="2433960" y="5654480"/>
                <a:ext cx="57960" cy="97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126F09E-3F07-5BE7-85BA-727B2609760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25320" y="5645840"/>
                  <a:ext cx="75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0F4A502-1AD8-BEBE-DE75-62045CA1C307}"/>
                    </a:ext>
                  </a:extLst>
                </p14:cNvPr>
                <p14:cNvContentPartPr/>
                <p14:nvPr/>
              </p14:nvContentPartPr>
              <p14:xfrm>
                <a:off x="3996360" y="5632520"/>
                <a:ext cx="77400" cy="264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0F4A502-1AD8-BEBE-DE75-62045CA1C30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87720" y="5623880"/>
                  <a:ext cx="950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A1FEF67-B184-1C12-E723-E6B2CCF1EF85}"/>
                    </a:ext>
                  </a:extLst>
                </p14:cNvPr>
                <p14:cNvContentPartPr/>
                <p14:nvPr/>
              </p14:nvContentPartPr>
              <p14:xfrm>
                <a:off x="3522240" y="5683640"/>
                <a:ext cx="89280" cy="163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A1FEF67-B184-1C12-E723-E6B2CCF1EF8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513600" y="5675000"/>
                  <a:ext cx="106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2CE282F-BB25-0BDF-C30D-546955137E59}"/>
                    </a:ext>
                  </a:extLst>
                </p14:cNvPr>
                <p14:cNvContentPartPr/>
                <p14:nvPr/>
              </p14:nvContentPartPr>
              <p14:xfrm>
                <a:off x="3642480" y="5695880"/>
                <a:ext cx="52200" cy="149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2CE282F-BB25-0BDF-C30D-546955137E5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33840" y="5687240"/>
                  <a:ext cx="69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D781B25-804C-BE1B-9E32-9D8492F63126}"/>
                    </a:ext>
                  </a:extLst>
                </p14:cNvPr>
                <p14:cNvContentPartPr/>
                <p14:nvPr/>
              </p14:nvContentPartPr>
              <p14:xfrm>
                <a:off x="3669480" y="5667440"/>
                <a:ext cx="75240" cy="58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D781B25-804C-BE1B-9E32-9D8492F6312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60480" y="5658440"/>
                  <a:ext cx="92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E2DFDCE-CA5D-ECAD-FB49-48A5C321EB56}"/>
                    </a:ext>
                  </a:extLst>
                </p14:cNvPr>
                <p14:cNvContentPartPr/>
                <p14:nvPr/>
              </p14:nvContentPartPr>
              <p14:xfrm>
                <a:off x="3765240" y="5627840"/>
                <a:ext cx="70560" cy="109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E2DFDCE-CA5D-ECAD-FB49-48A5C321EB5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56240" y="5618840"/>
                  <a:ext cx="88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A4FAF95-9732-0711-CD43-FBD3F20AC872}"/>
                    </a:ext>
                  </a:extLst>
                </p14:cNvPr>
                <p14:cNvContentPartPr/>
                <p14:nvPr/>
              </p14:nvContentPartPr>
              <p14:xfrm>
                <a:off x="2908080" y="6174680"/>
                <a:ext cx="59400" cy="211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A4FAF95-9732-0711-CD43-FBD3F20AC87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99440" y="6166040"/>
                  <a:ext cx="77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D29F5DD-2BD5-F048-B803-F3E7140CC700}"/>
                    </a:ext>
                  </a:extLst>
                </p14:cNvPr>
                <p14:cNvContentPartPr/>
                <p14:nvPr/>
              </p14:nvContentPartPr>
              <p14:xfrm>
                <a:off x="2940120" y="6174680"/>
                <a:ext cx="90000" cy="889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D29F5DD-2BD5-F048-B803-F3E7140CC70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31480" y="6165680"/>
                  <a:ext cx="107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7455105-67BC-694F-1A05-64B12834F05A}"/>
                    </a:ext>
                  </a:extLst>
                </p14:cNvPr>
                <p14:cNvContentPartPr/>
                <p14:nvPr/>
              </p14:nvContentPartPr>
              <p14:xfrm>
                <a:off x="4693680" y="6040040"/>
                <a:ext cx="126360" cy="178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7455105-67BC-694F-1A05-64B12834F05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85040" y="6031040"/>
                  <a:ext cx="144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9960F3E-1051-326B-A79D-7F2526274834}"/>
                    </a:ext>
                  </a:extLst>
                </p14:cNvPr>
                <p14:cNvContentPartPr/>
                <p14:nvPr/>
              </p14:nvContentPartPr>
              <p14:xfrm>
                <a:off x="4705920" y="6128600"/>
                <a:ext cx="86400" cy="222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9960F3E-1051-326B-A79D-7F252627483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97280" y="6119600"/>
                  <a:ext cx="104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B9A5B1B-4748-90FD-59FE-AD9010D5B8A7}"/>
                    </a:ext>
                  </a:extLst>
                </p14:cNvPr>
                <p14:cNvContentPartPr/>
                <p14:nvPr/>
              </p14:nvContentPartPr>
              <p14:xfrm>
                <a:off x="3243600" y="6376640"/>
                <a:ext cx="50040" cy="175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B9A5B1B-4748-90FD-59FE-AD9010D5B8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34600" y="6368000"/>
                  <a:ext cx="67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32626B1-E3FE-5419-8E62-D11C5F3B4F56}"/>
                    </a:ext>
                  </a:extLst>
                </p14:cNvPr>
                <p14:cNvContentPartPr/>
                <p14:nvPr/>
              </p14:nvContentPartPr>
              <p14:xfrm>
                <a:off x="3320280" y="6442520"/>
                <a:ext cx="76680" cy="141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32626B1-E3FE-5419-8E62-D11C5F3B4F5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11640" y="6433520"/>
                  <a:ext cx="94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E3D53A1-F441-C10E-C972-576B4D768BA8}"/>
                    </a:ext>
                  </a:extLst>
                </p14:cNvPr>
                <p14:cNvContentPartPr/>
                <p14:nvPr/>
              </p14:nvContentPartPr>
              <p14:xfrm>
                <a:off x="3429720" y="6458720"/>
                <a:ext cx="74520" cy="138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E3D53A1-F441-C10E-C972-576B4D768BA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421080" y="6449720"/>
                  <a:ext cx="921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A8C835D-E757-AD1E-90A7-D6C468D11401}"/>
                    </a:ext>
                  </a:extLst>
                </p14:cNvPr>
                <p14:cNvContentPartPr/>
                <p14:nvPr/>
              </p14:nvContentPartPr>
              <p14:xfrm>
                <a:off x="3619440" y="6329840"/>
                <a:ext cx="75960" cy="289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A8C835D-E757-AD1E-90A7-D6C468D1140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10800" y="6321200"/>
                  <a:ext cx="936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D3E233B-75A7-4CC3-FD04-A7020A26F372}"/>
                    </a:ext>
                  </a:extLst>
                </p14:cNvPr>
                <p14:cNvContentPartPr/>
                <p14:nvPr/>
              </p14:nvContentPartPr>
              <p14:xfrm>
                <a:off x="3732120" y="6386000"/>
                <a:ext cx="75240" cy="200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D3E233B-75A7-4CC3-FD04-A7020A26F37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23120" y="6377000"/>
                  <a:ext cx="92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67BF450-D0A1-1987-51E9-62A1E542A39A}"/>
                    </a:ext>
                  </a:extLst>
                </p14:cNvPr>
                <p14:cNvContentPartPr/>
                <p14:nvPr/>
              </p14:nvContentPartPr>
              <p14:xfrm>
                <a:off x="3904560" y="6490760"/>
                <a:ext cx="101880" cy="21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67BF450-D0A1-1987-51E9-62A1E542A39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95920" y="6481760"/>
                  <a:ext cx="119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928BD4C-6E31-F225-5422-C592B096DDFD}"/>
                    </a:ext>
                  </a:extLst>
                </p14:cNvPr>
                <p14:cNvContentPartPr/>
                <p14:nvPr/>
              </p14:nvContentPartPr>
              <p14:xfrm>
                <a:off x="4048200" y="6312920"/>
                <a:ext cx="157320" cy="286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928BD4C-6E31-F225-5422-C592B096DDF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39200" y="6304280"/>
                  <a:ext cx="1749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E041BEE-E869-2BE6-748B-39A68D2F2C61}"/>
                    </a:ext>
                  </a:extLst>
                </p14:cNvPr>
                <p14:cNvContentPartPr/>
                <p14:nvPr/>
              </p14:nvContentPartPr>
              <p14:xfrm>
                <a:off x="4178160" y="6463040"/>
                <a:ext cx="45360" cy="120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E041BEE-E869-2BE6-748B-39A68D2F2C6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69160" y="6454040"/>
                  <a:ext cx="63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46AD1DF-F324-09A4-551C-BF06154B3FBA}"/>
                    </a:ext>
                  </a:extLst>
                </p14:cNvPr>
                <p14:cNvContentPartPr/>
                <p14:nvPr/>
              </p14:nvContentPartPr>
              <p14:xfrm>
                <a:off x="4292280" y="6272240"/>
                <a:ext cx="91080" cy="3870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46AD1DF-F324-09A4-551C-BF06154B3FB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83640" y="6263240"/>
                  <a:ext cx="1087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D77946C-AD6D-D421-D3F0-7D4FA0704FF8}"/>
                    </a:ext>
                  </a:extLst>
                </p14:cNvPr>
                <p14:cNvContentPartPr/>
                <p14:nvPr/>
              </p14:nvContentPartPr>
              <p14:xfrm>
                <a:off x="1037160" y="4091000"/>
                <a:ext cx="94680" cy="205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D77946C-AD6D-D421-D3F0-7D4FA0704F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8160" y="4082360"/>
                  <a:ext cx="112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39917B9-7415-7133-A314-7A55B0BB13D0}"/>
                    </a:ext>
                  </a:extLst>
                </p14:cNvPr>
                <p14:cNvContentPartPr/>
                <p14:nvPr/>
              </p14:nvContentPartPr>
              <p14:xfrm>
                <a:off x="1117800" y="4078400"/>
                <a:ext cx="14760" cy="209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39917B9-7415-7133-A314-7A55B0BB13D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09160" y="4069760"/>
                  <a:ext cx="32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233E1F5-65EB-BD3F-7924-BD2633106393}"/>
                    </a:ext>
                  </a:extLst>
                </p14:cNvPr>
                <p14:cNvContentPartPr/>
                <p14:nvPr/>
              </p14:nvContentPartPr>
              <p14:xfrm>
                <a:off x="1078560" y="4183160"/>
                <a:ext cx="84600" cy="16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233E1F5-65EB-BD3F-7924-BD263310639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69920" y="4174160"/>
                  <a:ext cx="102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F970EBE-B6A0-1234-79CB-F130F43A6DFA}"/>
                    </a:ext>
                  </a:extLst>
                </p14:cNvPr>
                <p14:cNvContentPartPr/>
                <p14:nvPr/>
              </p14:nvContentPartPr>
              <p14:xfrm>
                <a:off x="1174320" y="6109520"/>
                <a:ext cx="50400" cy="177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F970EBE-B6A0-1234-79CB-F130F43A6DF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65680" y="6100880"/>
                  <a:ext cx="68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FF65B31-76B2-12A3-6D08-24CA7C6351FA}"/>
                    </a:ext>
                  </a:extLst>
                </p14:cNvPr>
                <p14:cNvContentPartPr/>
                <p14:nvPr/>
              </p14:nvContentPartPr>
              <p14:xfrm>
                <a:off x="1200240" y="6081080"/>
                <a:ext cx="70560" cy="235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FF65B31-76B2-12A3-6D08-24CA7C6351F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91600" y="6072080"/>
                  <a:ext cx="8820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AC36B66-A164-AECA-CC08-2BAC29B3FBC1}"/>
              </a:ext>
            </a:extLst>
          </p:cNvPr>
          <p:cNvGrpSpPr/>
          <p:nvPr/>
        </p:nvGrpSpPr>
        <p:grpSpPr>
          <a:xfrm>
            <a:off x="1828440" y="6124640"/>
            <a:ext cx="291240" cy="508680"/>
            <a:chOff x="1828440" y="6124640"/>
            <a:chExt cx="29124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8D382B5-5586-A4B3-343B-5D36BBBB1555}"/>
                    </a:ext>
                  </a:extLst>
                </p14:cNvPr>
                <p14:cNvContentPartPr/>
                <p14:nvPr/>
              </p14:nvContentPartPr>
              <p14:xfrm>
                <a:off x="1904760" y="6124640"/>
                <a:ext cx="133200" cy="178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8D382B5-5586-A4B3-343B-5D36BBBB155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95760" y="6116000"/>
                  <a:ext cx="150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43910DD-8A31-5F20-1DCF-1ADCB8B69C8B}"/>
                    </a:ext>
                  </a:extLst>
                </p14:cNvPr>
                <p14:cNvContentPartPr/>
                <p14:nvPr/>
              </p14:nvContentPartPr>
              <p14:xfrm>
                <a:off x="1828440" y="6349280"/>
                <a:ext cx="291240" cy="52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43910DD-8A31-5F20-1DCF-1ADCB8B69C8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19440" y="6340280"/>
                  <a:ext cx="3088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086943F-0B95-F740-38AF-628768307A1D}"/>
                    </a:ext>
                  </a:extLst>
                </p14:cNvPr>
                <p14:cNvContentPartPr/>
                <p14:nvPr/>
              </p14:nvContentPartPr>
              <p14:xfrm>
                <a:off x="1856160" y="6383840"/>
                <a:ext cx="178920" cy="238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086943F-0B95-F740-38AF-628768307A1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847160" y="6374840"/>
                  <a:ext cx="196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1166FFB-EE25-FE7C-4D94-6461F8BAEEC6}"/>
                    </a:ext>
                  </a:extLst>
                </p14:cNvPr>
                <p14:cNvContentPartPr/>
                <p14:nvPr/>
              </p14:nvContentPartPr>
              <p14:xfrm>
                <a:off x="1977480" y="6485360"/>
                <a:ext cx="84960" cy="147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1166FFB-EE25-FE7C-4D94-6461F8BAEEC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68480" y="6476360"/>
                  <a:ext cx="10260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6BD25BD-3A65-91C8-3C2C-E765C7B4D57C}"/>
              </a:ext>
            </a:extLst>
          </p:cNvPr>
          <p:cNvGrpSpPr/>
          <p:nvPr/>
        </p:nvGrpSpPr>
        <p:grpSpPr>
          <a:xfrm>
            <a:off x="5319000" y="4091720"/>
            <a:ext cx="898200" cy="356040"/>
            <a:chOff x="5319000" y="4091720"/>
            <a:chExt cx="89820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F800931-7CAB-8940-68E1-A031BB282A9E}"/>
                    </a:ext>
                  </a:extLst>
                </p14:cNvPr>
                <p14:cNvContentPartPr/>
                <p14:nvPr/>
              </p14:nvContentPartPr>
              <p14:xfrm>
                <a:off x="5347440" y="4091720"/>
                <a:ext cx="101160" cy="337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F800931-7CAB-8940-68E1-A031BB282A9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38440" y="4082720"/>
                  <a:ext cx="1188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9A2A426-8FF7-FE64-F164-B747B912C707}"/>
                    </a:ext>
                  </a:extLst>
                </p14:cNvPr>
                <p14:cNvContentPartPr/>
                <p14:nvPr/>
              </p14:nvContentPartPr>
              <p14:xfrm>
                <a:off x="5319000" y="4197560"/>
                <a:ext cx="144000" cy="89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9A2A426-8FF7-FE64-F164-B747B912C70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10000" y="4188560"/>
                  <a:ext cx="161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1254E5B-00A4-0EEF-2BE1-9D87C7CD8CDC}"/>
                    </a:ext>
                  </a:extLst>
                </p14:cNvPr>
                <p14:cNvContentPartPr/>
                <p14:nvPr/>
              </p14:nvContentPartPr>
              <p14:xfrm>
                <a:off x="5459040" y="4253360"/>
                <a:ext cx="95760" cy="166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1254E5B-00A4-0EEF-2BE1-9D87C7CD8CD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50400" y="4244360"/>
                  <a:ext cx="113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68A84D5-4090-8A66-36C8-C0F6CAFE1F55}"/>
                    </a:ext>
                  </a:extLst>
                </p14:cNvPr>
                <p14:cNvContentPartPr/>
                <p14:nvPr/>
              </p14:nvContentPartPr>
              <p14:xfrm>
                <a:off x="5611320" y="4262720"/>
                <a:ext cx="115200" cy="178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68A84D5-4090-8A66-36C8-C0F6CAFE1F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02320" y="4254080"/>
                  <a:ext cx="132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EB98B10-DB29-E6CC-BB76-C2289AD7F13A}"/>
                    </a:ext>
                  </a:extLst>
                </p14:cNvPr>
                <p14:cNvContentPartPr/>
                <p14:nvPr/>
              </p14:nvContentPartPr>
              <p14:xfrm>
                <a:off x="5829480" y="4220960"/>
                <a:ext cx="91440" cy="226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EB98B10-DB29-E6CC-BB76-C2289AD7F13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20480" y="4212320"/>
                  <a:ext cx="109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50DC3B2-F3A1-B058-F1A4-1BDBFC6FF325}"/>
                    </a:ext>
                  </a:extLst>
                </p14:cNvPr>
                <p14:cNvContentPartPr/>
                <p14:nvPr/>
              </p14:nvContentPartPr>
              <p14:xfrm>
                <a:off x="5972400" y="4223840"/>
                <a:ext cx="93960" cy="183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50DC3B2-F3A1-B058-F1A4-1BDBFC6FF32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63400" y="4215200"/>
                  <a:ext cx="111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CC655C3-946C-F526-6255-0AB55A335B2D}"/>
                    </a:ext>
                  </a:extLst>
                </p14:cNvPr>
                <p14:cNvContentPartPr/>
                <p14:nvPr/>
              </p14:nvContentPartPr>
              <p14:xfrm>
                <a:off x="6021360" y="4189280"/>
                <a:ext cx="93600" cy="49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CC655C3-946C-F526-6255-0AB55A335B2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12360" y="4180640"/>
                  <a:ext cx="111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B7BA2D9-B55C-BC9C-E878-9672399FE26F}"/>
                    </a:ext>
                  </a:extLst>
                </p14:cNvPr>
                <p14:cNvContentPartPr/>
                <p14:nvPr/>
              </p14:nvContentPartPr>
              <p14:xfrm>
                <a:off x="6137280" y="4104680"/>
                <a:ext cx="79920" cy="120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B7BA2D9-B55C-BC9C-E878-9672399FE26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28640" y="4095680"/>
                  <a:ext cx="9756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306937B-F309-CBC7-A26E-C93CC16B60BA}"/>
                  </a:ext>
                </a:extLst>
              </p14:cNvPr>
              <p14:cNvContentPartPr/>
              <p14:nvPr/>
            </p14:nvContentPartPr>
            <p14:xfrm>
              <a:off x="6381000" y="4211600"/>
              <a:ext cx="149400" cy="105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306937B-F309-CBC7-A26E-C93CC16B60B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372360" y="4202600"/>
                <a:ext cx="1670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52C18AD-ED0D-B880-2E06-1A9B5D22FCA3}"/>
                  </a:ext>
                </a:extLst>
              </p14:cNvPr>
              <p14:cNvContentPartPr/>
              <p14:nvPr/>
            </p14:nvContentPartPr>
            <p14:xfrm>
              <a:off x="6851520" y="4058960"/>
              <a:ext cx="120240" cy="1818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52C18AD-ED0D-B880-2E06-1A9B5D22FCA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842880" y="4049960"/>
                <a:ext cx="1378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F5CBCEA-0474-6312-DC84-E367E77B2076}"/>
                  </a:ext>
                </a:extLst>
              </p14:cNvPr>
              <p14:cNvContentPartPr/>
              <p14:nvPr/>
            </p14:nvContentPartPr>
            <p14:xfrm>
              <a:off x="6612480" y="4358480"/>
              <a:ext cx="1231920" cy="74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F5CBCEA-0474-6312-DC84-E367E77B2076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603480" y="4349840"/>
                <a:ext cx="124956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EBDBDAE0-68A9-067E-E513-1456DD3BC8A9}"/>
              </a:ext>
            </a:extLst>
          </p:cNvPr>
          <p:cNvGrpSpPr/>
          <p:nvPr/>
        </p:nvGrpSpPr>
        <p:grpSpPr>
          <a:xfrm>
            <a:off x="6652440" y="4620200"/>
            <a:ext cx="298440" cy="629280"/>
            <a:chOff x="6652440" y="4620200"/>
            <a:chExt cx="29844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A5E8138-05C8-D23B-E8E5-017FED9F8BBE}"/>
                    </a:ext>
                  </a:extLst>
                </p14:cNvPr>
                <p14:cNvContentPartPr/>
                <p14:nvPr/>
              </p14:nvContentPartPr>
              <p14:xfrm>
                <a:off x="6751080" y="4620200"/>
                <a:ext cx="118080" cy="162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A5E8138-05C8-D23B-E8E5-017FED9F8BB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42080" y="4611200"/>
                  <a:ext cx="135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BA0A771-5202-F5BC-87D8-D1D319C1A490}"/>
                    </a:ext>
                  </a:extLst>
                </p14:cNvPr>
                <p14:cNvContentPartPr/>
                <p14:nvPr/>
              </p14:nvContentPartPr>
              <p14:xfrm>
                <a:off x="6652440" y="4862480"/>
                <a:ext cx="298440" cy="23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BA0A771-5202-F5BC-87D8-D1D319C1A49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43440" y="4853840"/>
                  <a:ext cx="316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09EA851-F03E-F958-D598-AAC676B5F82F}"/>
                    </a:ext>
                  </a:extLst>
                </p14:cNvPr>
                <p14:cNvContentPartPr/>
                <p14:nvPr/>
              </p14:nvContentPartPr>
              <p14:xfrm>
                <a:off x="6653880" y="4951760"/>
                <a:ext cx="266400" cy="297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09EA851-F03E-F958-D598-AAC676B5F82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644880" y="4942760"/>
                  <a:ext cx="2840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B298A75-BDA7-C8BD-9F56-EFDD45D6E3BD}"/>
                    </a:ext>
                  </a:extLst>
                </p14:cNvPr>
                <p14:cNvContentPartPr/>
                <p14:nvPr/>
              </p14:nvContentPartPr>
              <p14:xfrm>
                <a:off x="6842160" y="5074880"/>
                <a:ext cx="81360" cy="163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B298A75-BDA7-C8BD-9F56-EFDD45D6E3B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33520" y="5066240"/>
                  <a:ext cx="9900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262A98E-0603-897C-B2A3-2C31F4BF7505}"/>
                  </a:ext>
                </a:extLst>
              </p14:cNvPr>
              <p14:cNvContentPartPr/>
              <p14:nvPr/>
            </p14:nvContentPartPr>
            <p14:xfrm>
              <a:off x="7187760" y="4792640"/>
              <a:ext cx="132840" cy="243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262A98E-0603-897C-B2A3-2C31F4BF750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178760" y="4783640"/>
                <a:ext cx="1504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2DF9C78-FEA8-E824-F061-9FAFD23B3F57}"/>
                  </a:ext>
                </a:extLst>
              </p14:cNvPr>
              <p14:cNvContentPartPr/>
              <p14:nvPr/>
            </p14:nvContentPartPr>
            <p14:xfrm>
              <a:off x="7821000" y="4296560"/>
              <a:ext cx="650880" cy="91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2DF9C78-FEA8-E824-F061-9FAFD23B3F5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812360" y="4287560"/>
                <a:ext cx="66852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BA0E83D8-A082-7985-D3B8-D1EB7136051E}"/>
              </a:ext>
            </a:extLst>
          </p:cNvPr>
          <p:cNvGrpSpPr/>
          <p:nvPr/>
        </p:nvGrpSpPr>
        <p:grpSpPr>
          <a:xfrm>
            <a:off x="7543800" y="4561520"/>
            <a:ext cx="1294200" cy="542160"/>
            <a:chOff x="7543800" y="4561520"/>
            <a:chExt cx="129420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7839739-F79E-60DF-2E73-79E2F5188AE0}"/>
                    </a:ext>
                  </a:extLst>
                </p14:cNvPr>
                <p14:cNvContentPartPr/>
                <p14:nvPr/>
              </p14:nvContentPartPr>
              <p14:xfrm>
                <a:off x="7543800" y="4727480"/>
                <a:ext cx="64800" cy="214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7839739-F79E-60DF-2E73-79E2F5188AE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534800" y="4718480"/>
                  <a:ext cx="82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FB759B5-1E35-2591-80A2-F749766B6802}"/>
                    </a:ext>
                  </a:extLst>
                </p14:cNvPr>
                <p14:cNvContentPartPr/>
                <p14:nvPr/>
              </p14:nvContentPartPr>
              <p14:xfrm>
                <a:off x="7645680" y="4758080"/>
                <a:ext cx="69480" cy="159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FB759B5-1E35-2591-80A2-F749766B680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36680" y="4749440"/>
                  <a:ext cx="87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F04C6A1-893C-ECCB-295F-2B2FBDF6A6C6}"/>
                    </a:ext>
                  </a:extLst>
                </p14:cNvPr>
                <p14:cNvContentPartPr/>
                <p14:nvPr/>
              </p14:nvContentPartPr>
              <p14:xfrm>
                <a:off x="7779960" y="4768880"/>
                <a:ext cx="74160" cy="142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F04C6A1-893C-ECCB-295F-2B2FBDF6A6C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771320" y="4759880"/>
                  <a:ext cx="91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7B734EB-DA0D-AC25-0414-A88259BA5CD7}"/>
                    </a:ext>
                  </a:extLst>
                </p14:cNvPr>
                <p14:cNvContentPartPr/>
                <p14:nvPr/>
              </p14:nvContentPartPr>
              <p14:xfrm>
                <a:off x="7958520" y="4596080"/>
                <a:ext cx="138600" cy="415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7B734EB-DA0D-AC25-0414-A88259BA5CD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49520" y="4587080"/>
                  <a:ext cx="1562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5335308-66E0-4131-26ED-71DDAB13AC2B}"/>
                    </a:ext>
                  </a:extLst>
                </p14:cNvPr>
                <p14:cNvContentPartPr/>
                <p14:nvPr/>
              </p14:nvContentPartPr>
              <p14:xfrm>
                <a:off x="8079120" y="4717760"/>
                <a:ext cx="92880" cy="189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5335308-66E0-4131-26ED-71DDAB13AC2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70480" y="4709120"/>
                  <a:ext cx="110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E68FBEE-0738-86C4-0B6D-E6A83EBD4FAB}"/>
                    </a:ext>
                  </a:extLst>
                </p14:cNvPr>
                <p14:cNvContentPartPr/>
                <p14:nvPr/>
              </p14:nvContentPartPr>
              <p14:xfrm>
                <a:off x="8255160" y="4807760"/>
                <a:ext cx="117360" cy="22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E68FBEE-0738-86C4-0B6D-E6A83EBD4FA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46520" y="4798760"/>
                  <a:ext cx="135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7043106-9EB9-EFB4-E820-52F08B4F63DB}"/>
                    </a:ext>
                  </a:extLst>
                </p14:cNvPr>
                <p14:cNvContentPartPr/>
                <p14:nvPr/>
              </p14:nvContentPartPr>
              <p14:xfrm>
                <a:off x="8451000" y="4608320"/>
                <a:ext cx="213480" cy="289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7043106-9EB9-EFB4-E820-52F08B4F63D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42000" y="4599320"/>
                  <a:ext cx="2311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2B3F14A-BB80-E95C-31BF-E9804217D4FD}"/>
                    </a:ext>
                  </a:extLst>
                </p14:cNvPr>
                <p14:cNvContentPartPr/>
                <p14:nvPr/>
              </p14:nvContentPartPr>
              <p14:xfrm>
                <a:off x="8599320" y="4561520"/>
                <a:ext cx="238680" cy="542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2B3F14A-BB80-E95C-31BF-E9804217D4F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90680" y="4552520"/>
                  <a:ext cx="256320" cy="55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9817547-28C2-DE6F-8FAF-7A84F732CA0B}"/>
                  </a:ext>
                </a:extLst>
              </p14:cNvPr>
              <p14:cNvContentPartPr/>
              <p14:nvPr/>
            </p14:nvContentPartPr>
            <p14:xfrm>
              <a:off x="8402760" y="4225640"/>
              <a:ext cx="605880" cy="1062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9817547-28C2-DE6F-8FAF-7A84F732CA0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393760" y="4217000"/>
                <a:ext cx="6235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230E18A-11C9-AF48-53FD-DBD3512990CD}"/>
                  </a:ext>
                </a:extLst>
              </p14:cNvPr>
              <p14:cNvContentPartPr/>
              <p14:nvPr/>
            </p14:nvContentPartPr>
            <p14:xfrm>
              <a:off x="5775840" y="5531000"/>
              <a:ext cx="122040" cy="2088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230E18A-11C9-AF48-53FD-DBD3512990C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766840" y="5522360"/>
                <a:ext cx="1396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F2399C8-0E7C-6D94-EA4E-CAD495ED5B7A}"/>
                  </a:ext>
                </a:extLst>
              </p14:cNvPr>
              <p14:cNvContentPartPr/>
              <p14:nvPr/>
            </p14:nvContentPartPr>
            <p14:xfrm>
              <a:off x="5664240" y="5836640"/>
              <a:ext cx="322920" cy="133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F2399C8-0E7C-6D94-EA4E-CAD495ED5B7A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655240" y="5828000"/>
                <a:ext cx="3405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202D09D-B442-DA34-7341-906D7AED2A5A}"/>
                  </a:ext>
                </a:extLst>
              </p14:cNvPr>
              <p14:cNvContentPartPr/>
              <p14:nvPr/>
            </p14:nvContentPartPr>
            <p14:xfrm>
              <a:off x="5677920" y="5898920"/>
              <a:ext cx="248760" cy="29232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202D09D-B442-DA34-7341-906D7AED2A5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668920" y="5890280"/>
                <a:ext cx="2664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DA9D75F-9F08-FF4F-24FF-D6A90DFEBEAD}"/>
                  </a:ext>
                </a:extLst>
              </p14:cNvPr>
              <p14:cNvContentPartPr/>
              <p14:nvPr/>
            </p14:nvContentPartPr>
            <p14:xfrm>
              <a:off x="5858280" y="6012680"/>
              <a:ext cx="86760" cy="147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DA9D75F-9F08-FF4F-24FF-D6A90DFEBEA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849640" y="6003680"/>
                <a:ext cx="1044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07680DF8-5169-8B5B-316D-9E484CB34FD6}"/>
                  </a:ext>
                </a:extLst>
              </p14:cNvPr>
              <p14:cNvContentPartPr/>
              <p14:nvPr/>
            </p14:nvContentPartPr>
            <p14:xfrm>
              <a:off x="6280560" y="5731160"/>
              <a:ext cx="163800" cy="111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07680DF8-5169-8B5B-316D-9E484CB34FD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271920" y="5722520"/>
                <a:ext cx="181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3CE0328D-DCF2-A212-379E-7562A89AC2BD}"/>
                  </a:ext>
                </a:extLst>
              </p14:cNvPr>
              <p14:cNvContentPartPr/>
              <p14:nvPr/>
            </p14:nvContentPartPr>
            <p14:xfrm>
              <a:off x="6318720" y="5670320"/>
              <a:ext cx="56160" cy="2023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3CE0328D-DCF2-A212-379E-7562A89AC2B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310080" y="5661320"/>
                <a:ext cx="73800" cy="21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A64E5AA-CABB-3FF8-C87E-E316BD9F46DA}"/>
              </a:ext>
            </a:extLst>
          </p:cNvPr>
          <p:cNvGrpSpPr/>
          <p:nvPr/>
        </p:nvGrpSpPr>
        <p:grpSpPr>
          <a:xfrm>
            <a:off x="6632640" y="5519120"/>
            <a:ext cx="1382760" cy="318960"/>
            <a:chOff x="6632640" y="5519120"/>
            <a:chExt cx="138276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044BC94-A08E-9045-0C54-285054F379BF}"/>
                    </a:ext>
                  </a:extLst>
                </p14:cNvPr>
                <p14:cNvContentPartPr/>
                <p14:nvPr/>
              </p14:nvContentPartPr>
              <p14:xfrm>
                <a:off x="6632640" y="5596160"/>
                <a:ext cx="91800" cy="218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044BC94-A08E-9045-0C54-285054F379B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623640" y="5587160"/>
                  <a:ext cx="109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30EB673-D6E2-1692-7014-DD85B9EADDE0}"/>
                    </a:ext>
                  </a:extLst>
                </p14:cNvPr>
                <p14:cNvContentPartPr/>
                <p14:nvPr/>
              </p14:nvContentPartPr>
              <p14:xfrm>
                <a:off x="6771960" y="5649080"/>
                <a:ext cx="79560" cy="165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30EB673-D6E2-1692-7014-DD85B9EADDE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762960" y="5640440"/>
                  <a:ext cx="97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F2A3C4A-9E6D-C018-782B-E958E79AB33C}"/>
                    </a:ext>
                  </a:extLst>
                </p14:cNvPr>
                <p14:cNvContentPartPr/>
                <p14:nvPr/>
              </p14:nvContentPartPr>
              <p14:xfrm>
                <a:off x="6898320" y="5658080"/>
                <a:ext cx="83520" cy="180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F2A3C4A-9E6D-C018-782B-E958E79AB33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89320" y="5649080"/>
                  <a:ext cx="101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6712BD0-7207-3082-512D-1D77674DF918}"/>
                    </a:ext>
                  </a:extLst>
                </p14:cNvPr>
                <p14:cNvContentPartPr/>
                <p14:nvPr/>
              </p14:nvContentPartPr>
              <p14:xfrm>
                <a:off x="7135920" y="5760320"/>
                <a:ext cx="116280" cy="22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6712BD0-7207-3082-512D-1D77674DF91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27280" y="5751680"/>
                  <a:ext cx="133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6511088-9774-F9D3-E7C9-A7162A9F0070}"/>
                    </a:ext>
                  </a:extLst>
                </p14:cNvPr>
                <p14:cNvContentPartPr/>
                <p14:nvPr/>
              </p14:nvContentPartPr>
              <p14:xfrm>
                <a:off x="7352280" y="5611280"/>
                <a:ext cx="54000" cy="215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6511088-9774-F9D3-E7C9-A7162A9F007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43640" y="5602280"/>
                  <a:ext cx="71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5FD51C6-F5F7-3094-8EF9-96E27A7FE3F8}"/>
                    </a:ext>
                  </a:extLst>
                </p14:cNvPr>
                <p14:cNvContentPartPr/>
                <p14:nvPr/>
              </p14:nvContentPartPr>
              <p14:xfrm>
                <a:off x="7441920" y="5658080"/>
                <a:ext cx="95400" cy="151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5FD51C6-F5F7-3094-8EF9-96E27A7FE3F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432920" y="5649440"/>
                  <a:ext cx="113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0A3D8C3-199B-8DC3-8D20-71D7C19F2E86}"/>
                    </a:ext>
                  </a:extLst>
                </p14:cNvPr>
                <p14:cNvContentPartPr/>
                <p14:nvPr/>
              </p14:nvContentPartPr>
              <p14:xfrm>
                <a:off x="7580520" y="5643680"/>
                <a:ext cx="79920" cy="163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0A3D8C3-199B-8DC3-8D20-71D7C19F2E8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571520" y="5635040"/>
                  <a:ext cx="97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D31F7E6-C96B-1F4D-3DA3-D89B12DB535F}"/>
                    </a:ext>
                  </a:extLst>
                </p14:cNvPr>
                <p14:cNvContentPartPr/>
                <p14:nvPr/>
              </p14:nvContentPartPr>
              <p14:xfrm>
                <a:off x="7748280" y="5519120"/>
                <a:ext cx="267120" cy="316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D31F7E6-C96B-1F4D-3DA3-D89B12DB535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39640" y="5510120"/>
                  <a:ext cx="2847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0254B72-C1E5-A477-9FDD-4D5DDDE09982}"/>
                    </a:ext>
                  </a:extLst>
                </p14:cNvPr>
                <p14:cNvContentPartPr/>
                <p14:nvPr/>
              </p14:nvContentPartPr>
              <p14:xfrm>
                <a:off x="7928280" y="5660960"/>
                <a:ext cx="87120" cy="158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0254B72-C1E5-A477-9FDD-4D5DDDE0998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19280" y="5652320"/>
                  <a:ext cx="10476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43562DF-6A58-6994-F516-CB3C843E4469}"/>
              </a:ext>
            </a:extLst>
          </p:cNvPr>
          <p:cNvGrpSpPr/>
          <p:nvPr/>
        </p:nvGrpSpPr>
        <p:grpSpPr>
          <a:xfrm>
            <a:off x="8237880" y="5608760"/>
            <a:ext cx="547920" cy="183240"/>
            <a:chOff x="8237880" y="5608760"/>
            <a:chExt cx="547920" cy="1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066286D-8576-0CA6-2E99-FCF08C359842}"/>
                    </a:ext>
                  </a:extLst>
                </p14:cNvPr>
                <p14:cNvContentPartPr/>
                <p14:nvPr/>
              </p14:nvContentPartPr>
              <p14:xfrm>
                <a:off x="8237880" y="5675360"/>
                <a:ext cx="151200" cy="110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066286D-8576-0CA6-2E99-FCF08C35984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228880" y="5666360"/>
                  <a:ext cx="168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E842A90-AF27-B236-B7F8-1AEB632062FB}"/>
                    </a:ext>
                  </a:extLst>
                </p14:cNvPr>
                <p14:cNvContentPartPr/>
                <p14:nvPr/>
              </p14:nvContentPartPr>
              <p14:xfrm>
                <a:off x="8546040" y="5608760"/>
                <a:ext cx="239760" cy="183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E842A90-AF27-B236-B7F8-1AEB632062F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537400" y="5599760"/>
                  <a:ext cx="25740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E8D498B3-34F3-01B8-E5F5-AE37203625B2}"/>
                  </a:ext>
                </a:extLst>
              </p14:cNvPr>
              <p14:cNvContentPartPr/>
              <p14:nvPr/>
            </p14:nvContentPartPr>
            <p14:xfrm>
              <a:off x="666360" y="3494120"/>
              <a:ext cx="479160" cy="3488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E8D498B3-34F3-01B8-E5F5-AE37203625B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57720" y="3485120"/>
                <a:ext cx="496800" cy="3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8166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F62883F-A1D7-AFB2-6325-EEE165365A2A}"/>
              </a:ext>
            </a:extLst>
          </p:cNvPr>
          <p:cNvGrpSpPr/>
          <p:nvPr/>
        </p:nvGrpSpPr>
        <p:grpSpPr>
          <a:xfrm>
            <a:off x="1337760" y="1138640"/>
            <a:ext cx="1030680" cy="315720"/>
            <a:chOff x="1337760" y="1138640"/>
            <a:chExt cx="103068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2AFE114-AD3F-61C7-2F57-A0AB9930B520}"/>
                    </a:ext>
                  </a:extLst>
                </p14:cNvPr>
                <p14:cNvContentPartPr/>
                <p14:nvPr/>
              </p14:nvContentPartPr>
              <p14:xfrm>
                <a:off x="1337760" y="1145840"/>
                <a:ext cx="141480" cy="190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2AFE114-AD3F-61C7-2F57-A0AB9930B52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28760" y="1137200"/>
                  <a:ext cx="1591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6D70EC0-FC4C-0005-0D70-455570E15A90}"/>
                    </a:ext>
                  </a:extLst>
                </p14:cNvPr>
                <p14:cNvContentPartPr/>
                <p14:nvPr/>
              </p14:nvContentPartPr>
              <p14:xfrm>
                <a:off x="1615320" y="1247360"/>
                <a:ext cx="166320" cy="21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6D70EC0-FC4C-0005-0D70-455570E15A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06320" y="1238720"/>
                  <a:ext cx="183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604ABFD-6457-2863-AEA7-4BE61327F480}"/>
                    </a:ext>
                  </a:extLst>
                </p14:cNvPr>
                <p14:cNvContentPartPr/>
                <p14:nvPr/>
              </p14:nvContentPartPr>
              <p14:xfrm>
                <a:off x="2020320" y="1138640"/>
                <a:ext cx="122040" cy="175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604ABFD-6457-2863-AEA7-4BE61327F48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11680" y="1129640"/>
                  <a:ext cx="139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BF792C9-D3BE-8E16-5B2C-086FA547D7F4}"/>
                    </a:ext>
                  </a:extLst>
                </p14:cNvPr>
                <p14:cNvContentPartPr/>
                <p14:nvPr/>
              </p14:nvContentPartPr>
              <p14:xfrm>
                <a:off x="1843560" y="1407200"/>
                <a:ext cx="524880" cy="47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BF792C9-D3BE-8E16-5B2C-086FA547D7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34920" y="1398560"/>
                  <a:ext cx="54252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5E502-7A5F-629E-C63C-E31315A68A5B}"/>
              </a:ext>
            </a:extLst>
          </p:cNvPr>
          <p:cNvGrpSpPr/>
          <p:nvPr/>
        </p:nvGrpSpPr>
        <p:grpSpPr>
          <a:xfrm>
            <a:off x="1834920" y="1550120"/>
            <a:ext cx="301680" cy="309240"/>
            <a:chOff x="1834920" y="1550120"/>
            <a:chExt cx="30168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FE3B0D0-550B-B86D-6B2C-CDA054F2253C}"/>
                    </a:ext>
                  </a:extLst>
                </p14:cNvPr>
                <p14:cNvContentPartPr/>
                <p14:nvPr/>
              </p14:nvContentPartPr>
              <p14:xfrm>
                <a:off x="1834920" y="1550120"/>
                <a:ext cx="301680" cy="309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FE3B0D0-550B-B86D-6B2C-CDA054F2253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26280" y="1541480"/>
                  <a:ext cx="3193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163ABE0-A6FC-E62C-C7BB-257E3BD4146A}"/>
                    </a:ext>
                  </a:extLst>
                </p14:cNvPr>
                <p14:cNvContentPartPr/>
                <p14:nvPr/>
              </p14:nvContentPartPr>
              <p14:xfrm>
                <a:off x="1996920" y="1685480"/>
                <a:ext cx="110880" cy="162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163ABE0-A6FC-E62C-C7BB-257E3BD414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87920" y="1676840"/>
                  <a:ext cx="12852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E16DF8-6E73-AB18-D8B0-2729A2CCB3F3}"/>
              </a:ext>
            </a:extLst>
          </p:cNvPr>
          <p:cNvGrpSpPr/>
          <p:nvPr/>
        </p:nvGrpSpPr>
        <p:grpSpPr>
          <a:xfrm>
            <a:off x="2638440" y="1311800"/>
            <a:ext cx="189720" cy="81000"/>
            <a:chOff x="2638440" y="1311800"/>
            <a:chExt cx="189720" cy="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384A4EE-4798-A332-C24D-5BA383F91C75}"/>
                    </a:ext>
                  </a:extLst>
                </p14:cNvPr>
                <p14:cNvContentPartPr/>
                <p14:nvPr/>
              </p14:nvContentPartPr>
              <p14:xfrm>
                <a:off x="2638440" y="1311800"/>
                <a:ext cx="133560" cy="1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384A4EE-4798-A332-C24D-5BA383F91C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29800" y="1303160"/>
                  <a:ext cx="151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27C5A9C-7603-E99F-F9B7-AAA6FC58773D}"/>
                    </a:ext>
                  </a:extLst>
                </p14:cNvPr>
                <p14:cNvContentPartPr/>
                <p14:nvPr/>
              </p14:nvContentPartPr>
              <p14:xfrm>
                <a:off x="2672280" y="1362200"/>
                <a:ext cx="155880" cy="30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27C5A9C-7603-E99F-F9B7-AAA6FC5877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63280" y="1353560"/>
                  <a:ext cx="17352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5CBFCA-5412-A3A2-A9A6-E3A6C3DFF36D}"/>
              </a:ext>
            </a:extLst>
          </p:cNvPr>
          <p:cNvGrpSpPr/>
          <p:nvPr/>
        </p:nvGrpSpPr>
        <p:grpSpPr>
          <a:xfrm>
            <a:off x="2962800" y="1096520"/>
            <a:ext cx="468720" cy="222840"/>
            <a:chOff x="2962800" y="1096520"/>
            <a:chExt cx="46872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5F979FC-9A27-E5E4-7E39-26F8912F56EF}"/>
                    </a:ext>
                  </a:extLst>
                </p14:cNvPr>
                <p14:cNvContentPartPr/>
                <p14:nvPr/>
              </p14:nvContentPartPr>
              <p14:xfrm>
                <a:off x="2962800" y="1096520"/>
                <a:ext cx="144360" cy="221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5F979FC-9A27-E5E4-7E39-26F8912F56E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54160" y="1087520"/>
                  <a:ext cx="1620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F3F7481-C6D1-31AF-5B9A-2D36FA8A046E}"/>
                    </a:ext>
                  </a:extLst>
                </p14:cNvPr>
                <p14:cNvContentPartPr/>
                <p14:nvPr/>
              </p14:nvContentPartPr>
              <p14:xfrm>
                <a:off x="3173400" y="1161680"/>
                <a:ext cx="104400" cy="150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F3F7481-C6D1-31AF-5B9A-2D36FA8A046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64400" y="1153040"/>
                  <a:ext cx="122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64266F1-EBD4-841F-B402-55893C97A97F}"/>
                    </a:ext>
                  </a:extLst>
                </p14:cNvPr>
                <p14:cNvContentPartPr/>
                <p14:nvPr/>
              </p14:nvContentPartPr>
              <p14:xfrm>
                <a:off x="3354840" y="1162400"/>
                <a:ext cx="76680" cy="156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64266F1-EBD4-841F-B402-55893C97A97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46200" y="1153400"/>
                  <a:ext cx="9432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9599E09-9ACC-3D31-4CA2-47D9817A79ED}"/>
              </a:ext>
            </a:extLst>
          </p:cNvPr>
          <p:cNvGrpSpPr/>
          <p:nvPr/>
        </p:nvGrpSpPr>
        <p:grpSpPr>
          <a:xfrm>
            <a:off x="3736800" y="1033520"/>
            <a:ext cx="1093320" cy="362880"/>
            <a:chOff x="3736800" y="1033520"/>
            <a:chExt cx="109332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1DABF9E-CC96-879C-3156-88FB06725048}"/>
                    </a:ext>
                  </a:extLst>
                </p14:cNvPr>
                <p14:cNvContentPartPr/>
                <p14:nvPr/>
              </p14:nvContentPartPr>
              <p14:xfrm>
                <a:off x="3736800" y="1255280"/>
                <a:ext cx="188280" cy="42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1DABF9E-CC96-879C-3156-88FB0672504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28160" y="1246280"/>
                  <a:ext cx="205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2D3619-37B0-B76B-327D-2C66DF85E8D1}"/>
                    </a:ext>
                  </a:extLst>
                </p14:cNvPr>
                <p14:cNvContentPartPr/>
                <p14:nvPr/>
              </p14:nvContentPartPr>
              <p14:xfrm>
                <a:off x="4056120" y="1161320"/>
                <a:ext cx="64800" cy="211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2D3619-37B0-B76B-327D-2C66DF85E8D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47480" y="1152320"/>
                  <a:ext cx="82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E8AEE35-1112-D589-620C-D3CF57B9DD28}"/>
                    </a:ext>
                  </a:extLst>
                </p14:cNvPr>
                <p14:cNvContentPartPr/>
                <p14:nvPr/>
              </p14:nvContentPartPr>
              <p14:xfrm>
                <a:off x="4152960" y="1182200"/>
                <a:ext cx="121680" cy="173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E8AEE35-1112-D589-620C-D3CF57B9DD2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44320" y="1173560"/>
                  <a:ext cx="139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E552819-5945-445D-408A-FC990B844AE1}"/>
                    </a:ext>
                  </a:extLst>
                </p14:cNvPr>
                <p14:cNvContentPartPr/>
                <p14:nvPr/>
              </p14:nvContentPartPr>
              <p14:xfrm>
                <a:off x="4329000" y="1171760"/>
                <a:ext cx="91440" cy="186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E552819-5945-445D-408A-FC990B844A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20360" y="1162760"/>
                  <a:ext cx="109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CA532B8-268C-905D-C1F9-C46B8EEADA39}"/>
                    </a:ext>
                  </a:extLst>
                </p14:cNvPr>
                <p14:cNvContentPartPr/>
                <p14:nvPr/>
              </p14:nvContentPartPr>
              <p14:xfrm>
                <a:off x="4550040" y="1033520"/>
                <a:ext cx="254160" cy="352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CA532B8-268C-905D-C1F9-C46B8EEADA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41400" y="1024520"/>
                  <a:ext cx="2718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839C625-B00B-3AF5-AE6A-D42ADDBC0F76}"/>
                    </a:ext>
                  </a:extLst>
                </p14:cNvPr>
                <p14:cNvContentPartPr/>
                <p14:nvPr/>
              </p14:nvContentPartPr>
              <p14:xfrm>
                <a:off x="4676040" y="1218920"/>
                <a:ext cx="154080" cy="177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839C625-B00B-3AF5-AE6A-D42ADDBC0F7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67040" y="1210280"/>
                  <a:ext cx="17172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B69DA84-3FC1-0DA2-ABB6-6EF881DB67A0}"/>
                  </a:ext>
                </a:extLst>
              </p14:cNvPr>
              <p14:cNvContentPartPr/>
              <p14:nvPr/>
            </p14:nvContentPartPr>
            <p14:xfrm>
              <a:off x="1428840" y="2316920"/>
              <a:ext cx="189360" cy="220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B69DA84-3FC1-0DA2-ABB6-6EF881DB67A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420200" y="2308280"/>
                <a:ext cx="20700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F57CAC6-5E21-B0A5-0F7E-2C1BA368200A}"/>
              </a:ext>
            </a:extLst>
          </p:cNvPr>
          <p:cNvGrpSpPr/>
          <p:nvPr/>
        </p:nvGrpSpPr>
        <p:grpSpPr>
          <a:xfrm>
            <a:off x="1791360" y="2212160"/>
            <a:ext cx="1132200" cy="910440"/>
            <a:chOff x="1791360" y="2212160"/>
            <a:chExt cx="1132200" cy="91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AE47ECE-0E1B-E1B5-A820-F90D97C6C361}"/>
                    </a:ext>
                  </a:extLst>
                </p14:cNvPr>
                <p14:cNvContentPartPr/>
                <p14:nvPr/>
              </p14:nvContentPartPr>
              <p14:xfrm>
                <a:off x="1791360" y="2212160"/>
                <a:ext cx="117000" cy="63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AE47ECE-0E1B-E1B5-A820-F90D97C6C36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782360" y="2203520"/>
                  <a:ext cx="134640" cy="6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A90AAAF-05C8-3833-64D1-DD848AD9B5AD}"/>
                    </a:ext>
                  </a:extLst>
                </p14:cNvPr>
                <p14:cNvContentPartPr/>
                <p14:nvPr/>
              </p14:nvContentPartPr>
              <p14:xfrm>
                <a:off x="2035440" y="2217560"/>
                <a:ext cx="211320" cy="341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A90AAAF-05C8-3833-64D1-DD848AD9B5A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26800" y="2208560"/>
                  <a:ext cx="2289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60FB754-C140-C846-2E91-4A0A67B83B87}"/>
                    </a:ext>
                  </a:extLst>
                </p14:cNvPr>
                <p14:cNvContentPartPr/>
                <p14:nvPr/>
              </p14:nvContentPartPr>
              <p14:xfrm>
                <a:off x="2204280" y="2372000"/>
                <a:ext cx="90720" cy="150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60FB754-C140-C846-2E91-4A0A67B83B8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95640" y="2363000"/>
                  <a:ext cx="108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AF39538-FBE4-88E6-C111-9DD19A2B521C}"/>
                    </a:ext>
                  </a:extLst>
                </p14:cNvPr>
                <p14:cNvContentPartPr/>
                <p14:nvPr/>
              </p14:nvContentPartPr>
              <p14:xfrm>
                <a:off x="2408400" y="2321960"/>
                <a:ext cx="280440" cy="241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AF39538-FBE4-88E6-C111-9DD19A2B521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99400" y="2313320"/>
                  <a:ext cx="2980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AE39D05-798B-8D62-D5C5-14F900BDAB74}"/>
                    </a:ext>
                  </a:extLst>
                </p14:cNvPr>
                <p14:cNvContentPartPr/>
                <p14:nvPr/>
              </p14:nvContentPartPr>
              <p14:xfrm>
                <a:off x="1974960" y="2600600"/>
                <a:ext cx="785520" cy="73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AE39D05-798B-8D62-D5C5-14F900BDAB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65960" y="2591600"/>
                  <a:ext cx="803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553BC7C-9BAB-1107-CDFD-2ED435696800}"/>
                    </a:ext>
                  </a:extLst>
                </p14:cNvPr>
                <p14:cNvContentPartPr/>
                <p14:nvPr/>
              </p14:nvContentPartPr>
              <p14:xfrm>
                <a:off x="2206800" y="2736320"/>
                <a:ext cx="315720" cy="330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553BC7C-9BAB-1107-CDFD-2ED43569680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98160" y="2727320"/>
                  <a:ext cx="3333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5D96D90-D396-B123-E52A-50B12B09F99C}"/>
                    </a:ext>
                  </a:extLst>
                </p14:cNvPr>
                <p14:cNvContentPartPr/>
                <p14:nvPr/>
              </p14:nvContentPartPr>
              <p14:xfrm>
                <a:off x="2453040" y="2865560"/>
                <a:ext cx="81360" cy="175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5D96D90-D396-B123-E52A-50B12B09F99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44400" y="2856560"/>
                  <a:ext cx="990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F0D8724-F0D8-A8B9-1824-1BDD85D4B7AD}"/>
                    </a:ext>
                  </a:extLst>
                </p14:cNvPr>
                <p14:cNvContentPartPr/>
                <p14:nvPr/>
              </p14:nvContentPartPr>
              <p14:xfrm>
                <a:off x="2721960" y="2329520"/>
                <a:ext cx="201600" cy="793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F0D8724-F0D8-A8B9-1824-1BDD85D4B7A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12960" y="2320880"/>
                  <a:ext cx="219240" cy="81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2460CEF-C954-16BC-D45D-34504627B539}"/>
              </a:ext>
            </a:extLst>
          </p:cNvPr>
          <p:cNvGrpSpPr/>
          <p:nvPr/>
        </p:nvGrpSpPr>
        <p:grpSpPr>
          <a:xfrm>
            <a:off x="3224160" y="2382800"/>
            <a:ext cx="164520" cy="132120"/>
            <a:chOff x="3224160" y="2382800"/>
            <a:chExt cx="16452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4B9C5BA-07C9-B5AA-2303-3257E647A035}"/>
                    </a:ext>
                  </a:extLst>
                </p14:cNvPr>
                <p14:cNvContentPartPr/>
                <p14:nvPr/>
              </p14:nvContentPartPr>
              <p14:xfrm>
                <a:off x="3231360" y="2382800"/>
                <a:ext cx="95040" cy="35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4B9C5BA-07C9-B5AA-2303-3257E647A03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22360" y="2373800"/>
                  <a:ext cx="112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A39C615-8763-BF4D-337A-9443370FC9DA}"/>
                    </a:ext>
                  </a:extLst>
                </p14:cNvPr>
                <p14:cNvContentPartPr/>
                <p14:nvPr/>
              </p14:nvContentPartPr>
              <p14:xfrm>
                <a:off x="3224160" y="2471720"/>
                <a:ext cx="164520" cy="43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A39C615-8763-BF4D-337A-9443370FC9D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15160" y="2462720"/>
                  <a:ext cx="18216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ABB4459-D343-46FE-CDFA-7F9810F12D55}"/>
              </a:ext>
            </a:extLst>
          </p:cNvPr>
          <p:cNvGrpSpPr/>
          <p:nvPr/>
        </p:nvGrpSpPr>
        <p:grpSpPr>
          <a:xfrm>
            <a:off x="3695400" y="2238440"/>
            <a:ext cx="411480" cy="261000"/>
            <a:chOff x="3695400" y="2238440"/>
            <a:chExt cx="41148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386ECA9-ED48-C4EF-C896-0019C0EF668D}"/>
                    </a:ext>
                  </a:extLst>
                </p14:cNvPr>
                <p14:cNvContentPartPr/>
                <p14:nvPr/>
              </p14:nvContentPartPr>
              <p14:xfrm>
                <a:off x="3695400" y="2238440"/>
                <a:ext cx="178560" cy="261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386ECA9-ED48-C4EF-C896-0019C0EF66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86760" y="2229440"/>
                  <a:ext cx="1962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6FA59FF-9220-4FC2-C11B-49E93551819B}"/>
                    </a:ext>
                  </a:extLst>
                </p14:cNvPr>
                <p14:cNvContentPartPr/>
                <p14:nvPr/>
              </p14:nvContentPartPr>
              <p14:xfrm>
                <a:off x="3861720" y="2290640"/>
                <a:ext cx="92880" cy="201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6FA59FF-9220-4FC2-C11B-49E93551819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52720" y="2282000"/>
                  <a:ext cx="110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E783FEE-3BBB-C606-6685-2A9DBFD837C0}"/>
                    </a:ext>
                  </a:extLst>
                </p14:cNvPr>
                <p14:cNvContentPartPr/>
                <p14:nvPr/>
              </p14:nvContentPartPr>
              <p14:xfrm>
                <a:off x="4025880" y="2289200"/>
                <a:ext cx="81000" cy="188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E783FEE-3BBB-C606-6685-2A9DBFD837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16880" y="2280560"/>
                  <a:ext cx="9864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636DE4A-3632-F576-BAA2-9B91AF662DE2}"/>
              </a:ext>
            </a:extLst>
          </p:cNvPr>
          <p:cNvGrpSpPr/>
          <p:nvPr/>
        </p:nvGrpSpPr>
        <p:grpSpPr>
          <a:xfrm>
            <a:off x="4295160" y="2067080"/>
            <a:ext cx="969840" cy="394560"/>
            <a:chOff x="4295160" y="2067080"/>
            <a:chExt cx="96984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015787D-0CED-7112-82A1-4B2AFD8FDB38}"/>
                    </a:ext>
                  </a:extLst>
                </p14:cNvPr>
                <p14:cNvContentPartPr/>
                <p14:nvPr/>
              </p14:nvContentPartPr>
              <p14:xfrm>
                <a:off x="4295160" y="2375600"/>
                <a:ext cx="140040" cy="23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015787D-0CED-7112-82A1-4B2AFD8FDB3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86520" y="2366960"/>
                  <a:ext cx="157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177BE4-FCCA-7601-1B8F-DCE3A3764289}"/>
                    </a:ext>
                  </a:extLst>
                </p14:cNvPr>
                <p14:cNvContentPartPr/>
                <p14:nvPr/>
              </p14:nvContentPartPr>
              <p14:xfrm>
                <a:off x="4602600" y="2211440"/>
                <a:ext cx="56880" cy="250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177BE4-FCCA-7601-1B8F-DCE3A376428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93960" y="2202800"/>
                  <a:ext cx="74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938819C-BF78-5E80-44EE-DEE4E83A5089}"/>
                    </a:ext>
                  </a:extLst>
                </p14:cNvPr>
                <p14:cNvContentPartPr/>
                <p14:nvPr/>
              </p14:nvContentPartPr>
              <p14:xfrm>
                <a:off x="4707000" y="2230520"/>
                <a:ext cx="203400" cy="201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938819C-BF78-5E80-44EE-DEE4E83A508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98360" y="2221520"/>
                  <a:ext cx="221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8E061F3-C9AD-832D-8012-30824CAF4512}"/>
                    </a:ext>
                  </a:extLst>
                </p14:cNvPr>
                <p14:cNvContentPartPr/>
                <p14:nvPr/>
              </p14:nvContentPartPr>
              <p14:xfrm>
                <a:off x="5008320" y="2067080"/>
                <a:ext cx="241560" cy="366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8E061F3-C9AD-832D-8012-30824CAF451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99680" y="2058440"/>
                  <a:ext cx="2592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404F9F4-AE80-0968-0DD0-AB702BF5EDAC}"/>
                    </a:ext>
                  </a:extLst>
                </p14:cNvPr>
                <p14:cNvContentPartPr/>
                <p14:nvPr/>
              </p14:nvContentPartPr>
              <p14:xfrm>
                <a:off x="5174640" y="2229080"/>
                <a:ext cx="90360" cy="180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404F9F4-AE80-0968-0DD0-AB702BF5EDA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65640" y="2220080"/>
                  <a:ext cx="10800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6B23201-056B-4E5F-3EE9-478365267FC5}"/>
                  </a:ext>
                </a:extLst>
              </p14:cNvPr>
              <p14:cNvContentPartPr/>
              <p14:nvPr/>
            </p14:nvContentPartPr>
            <p14:xfrm>
              <a:off x="1600560" y="3707600"/>
              <a:ext cx="144720" cy="212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6B23201-056B-4E5F-3EE9-478365267FC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591920" y="3698960"/>
                <a:ext cx="162360" cy="23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65FEFD64-B330-5384-F3A7-B1D9026E776A}"/>
              </a:ext>
            </a:extLst>
          </p:cNvPr>
          <p:cNvGrpSpPr/>
          <p:nvPr/>
        </p:nvGrpSpPr>
        <p:grpSpPr>
          <a:xfrm>
            <a:off x="2078640" y="3765560"/>
            <a:ext cx="120600" cy="110880"/>
            <a:chOff x="2078640" y="3765560"/>
            <a:chExt cx="120600" cy="1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0DB6236-1A6D-CF45-A4E0-283221B0F1A9}"/>
                    </a:ext>
                  </a:extLst>
                </p14:cNvPr>
                <p14:cNvContentPartPr/>
                <p14:nvPr/>
              </p14:nvContentPartPr>
              <p14:xfrm>
                <a:off x="2078640" y="3765560"/>
                <a:ext cx="112680" cy="20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0DB6236-1A6D-CF45-A4E0-283221B0F1A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70000" y="3756920"/>
                  <a:ext cx="130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865ACAE-AC19-06DF-6EEB-58DCFF999365}"/>
                    </a:ext>
                  </a:extLst>
                </p14:cNvPr>
                <p14:cNvContentPartPr/>
                <p14:nvPr/>
              </p14:nvContentPartPr>
              <p14:xfrm>
                <a:off x="2096640" y="3859880"/>
                <a:ext cx="102600" cy="16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865ACAE-AC19-06DF-6EEB-58DCFF99936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087640" y="3850880"/>
                  <a:ext cx="1202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8A723AF-CA3F-78B1-980E-574F7AFDB7C9}"/>
              </a:ext>
            </a:extLst>
          </p:cNvPr>
          <p:cNvGrpSpPr/>
          <p:nvPr/>
        </p:nvGrpSpPr>
        <p:grpSpPr>
          <a:xfrm>
            <a:off x="2687760" y="3345440"/>
            <a:ext cx="2449080" cy="1194120"/>
            <a:chOff x="2687760" y="3345440"/>
            <a:chExt cx="2449080" cy="11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025B037-90EE-15CB-FF40-47D985BD89FD}"/>
                    </a:ext>
                  </a:extLst>
                </p14:cNvPr>
                <p14:cNvContentPartPr/>
                <p14:nvPr/>
              </p14:nvContentPartPr>
              <p14:xfrm>
                <a:off x="2687760" y="3565400"/>
                <a:ext cx="57600" cy="279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025B037-90EE-15CB-FF40-47D985BD89F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79120" y="3556760"/>
                  <a:ext cx="75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1EBE8D6-9D38-8939-9C09-A72C2892A8DD}"/>
                    </a:ext>
                  </a:extLst>
                </p14:cNvPr>
                <p14:cNvContentPartPr/>
                <p14:nvPr/>
              </p14:nvContentPartPr>
              <p14:xfrm>
                <a:off x="2787840" y="3648920"/>
                <a:ext cx="83520" cy="185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1EBE8D6-9D38-8939-9C09-A72C2892A8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78840" y="3639920"/>
                  <a:ext cx="101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B0A0AC0-E60C-E5D6-FBAC-3E9B6BAC9179}"/>
                    </a:ext>
                  </a:extLst>
                </p14:cNvPr>
                <p14:cNvContentPartPr/>
                <p14:nvPr/>
              </p14:nvContentPartPr>
              <p14:xfrm>
                <a:off x="2934360" y="3656120"/>
                <a:ext cx="87840" cy="176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B0A0AC0-E60C-E5D6-FBAC-3E9B6BAC917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25360" y="3647480"/>
                  <a:ext cx="105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907CD39-FC91-EEB2-7532-54F5A23CE4C7}"/>
                    </a:ext>
                  </a:extLst>
                </p14:cNvPr>
                <p14:cNvContentPartPr/>
                <p14:nvPr/>
              </p14:nvContentPartPr>
              <p14:xfrm>
                <a:off x="3122640" y="3430760"/>
                <a:ext cx="132480" cy="504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907CD39-FC91-EEB2-7532-54F5A23CE4C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13640" y="3422120"/>
                  <a:ext cx="15012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35BC823-09DE-429D-7BB4-B2737ACEA47E}"/>
                    </a:ext>
                  </a:extLst>
                </p14:cNvPr>
                <p14:cNvContentPartPr/>
                <p14:nvPr/>
              </p14:nvContentPartPr>
              <p14:xfrm>
                <a:off x="3293640" y="3594200"/>
                <a:ext cx="89640" cy="217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35BC823-09DE-429D-7BB4-B2737ACEA47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84640" y="3585560"/>
                  <a:ext cx="107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0B87CFD-6C5F-EAD4-2013-58AE5F8B9DA4}"/>
                    </a:ext>
                  </a:extLst>
                </p14:cNvPr>
                <p14:cNvContentPartPr/>
                <p14:nvPr/>
              </p14:nvContentPartPr>
              <p14:xfrm>
                <a:off x="3519000" y="3681320"/>
                <a:ext cx="113400" cy="36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0B87CFD-6C5F-EAD4-2013-58AE5F8B9DA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510360" y="3672320"/>
                  <a:ext cx="131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81E7AE7-91B7-F782-A544-C7D9D2255A9F}"/>
                    </a:ext>
                  </a:extLst>
                </p14:cNvPr>
                <p14:cNvContentPartPr/>
                <p14:nvPr/>
              </p14:nvContentPartPr>
              <p14:xfrm>
                <a:off x="3721320" y="3420320"/>
                <a:ext cx="233280" cy="367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81E7AE7-91B7-F782-A544-C7D9D2255A9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12680" y="3411680"/>
                  <a:ext cx="2509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FB0BDDE-949F-0950-C1EC-E612B2FDAA15}"/>
                    </a:ext>
                  </a:extLst>
                </p14:cNvPr>
                <p14:cNvContentPartPr/>
                <p14:nvPr/>
              </p14:nvContentPartPr>
              <p14:xfrm>
                <a:off x="3874680" y="3621200"/>
                <a:ext cx="84960" cy="180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FB0BDDE-949F-0950-C1EC-E612B2FDAA1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65680" y="3612200"/>
                  <a:ext cx="102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286B4AC-7ABE-DE06-D5C3-0FBA7602AE34}"/>
                    </a:ext>
                  </a:extLst>
                </p14:cNvPr>
                <p14:cNvContentPartPr/>
                <p14:nvPr/>
              </p14:nvContentPartPr>
              <p14:xfrm>
                <a:off x="3989880" y="3403400"/>
                <a:ext cx="174600" cy="542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286B4AC-7ABE-DE06-D5C3-0FBA7602AE3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81240" y="3394760"/>
                  <a:ext cx="19224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9259F10-A6DD-18A6-0E06-0AC1D399D948}"/>
                    </a:ext>
                  </a:extLst>
                </p14:cNvPr>
                <p14:cNvContentPartPr/>
                <p14:nvPr/>
              </p14:nvContentPartPr>
              <p14:xfrm>
                <a:off x="4347720" y="3529400"/>
                <a:ext cx="118080" cy="200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9259F10-A6DD-18A6-0E06-0AC1D399D94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338720" y="3520400"/>
                  <a:ext cx="135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B418BDD-1FB5-1D1E-3E5D-DB9AD2875E98}"/>
                    </a:ext>
                  </a:extLst>
                </p14:cNvPr>
                <p14:cNvContentPartPr/>
                <p14:nvPr/>
              </p14:nvContentPartPr>
              <p14:xfrm>
                <a:off x="4370760" y="3564320"/>
                <a:ext cx="112320" cy="178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B418BDD-1FB5-1D1E-3E5D-DB9AD2875E9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61760" y="3555680"/>
                  <a:ext cx="129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0CE5E83-940C-D7A4-0CA2-CC81D120F48A}"/>
                    </a:ext>
                  </a:extLst>
                </p14:cNvPr>
                <p14:cNvContentPartPr/>
                <p14:nvPr/>
              </p14:nvContentPartPr>
              <p14:xfrm>
                <a:off x="4599360" y="3345440"/>
                <a:ext cx="295200" cy="392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0CE5E83-940C-D7A4-0CA2-CC81D120F48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90720" y="3336440"/>
                  <a:ext cx="3128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C35648C-AF35-2EF1-A012-39288198801E}"/>
                    </a:ext>
                  </a:extLst>
                </p14:cNvPr>
                <p14:cNvContentPartPr/>
                <p14:nvPr/>
              </p14:nvContentPartPr>
              <p14:xfrm>
                <a:off x="4826520" y="3515720"/>
                <a:ext cx="89640" cy="198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C35648C-AF35-2EF1-A012-39288198801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17880" y="3506720"/>
                  <a:ext cx="107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F25083C-0582-4914-6156-A55E61653E04}"/>
                    </a:ext>
                  </a:extLst>
                </p14:cNvPr>
                <p14:cNvContentPartPr/>
                <p14:nvPr/>
              </p14:nvContentPartPr>
              <p14:xfrm>
                <a:off x="2697120" y="3828920"/>
                <a:ext cx="2439720" cy="276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F25083C-0582-4914-6156-A55E61653E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88120" y="3820280"/>
                  <a:ext cx="24573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B295974-66B1-D461-A776-A28938ED2747}"/>
                    </a:ext>
                  </a:extLst>
                </p14:cNvPr>
                <p14:cNvContentPartPr/>
                <p14:nvPr/>
              </p14:nvContentPartPr>
              <p14:xfrm>
                <a:off x="3609000" y="4175600"/>
                <a:ext cx="329400" cy="336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B295974-66B1-D461-A776-A28938ED274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00000" y="4166600"/>
                  <a:ext cx="3470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CC7E732-40C4-7D23-CDF0-E1C048E7293D}"/>
                    </a:ext>
                  </a:extLst>
                </p14:cNvPr>
                <p14:cNvContentPartPr/>
                <p14:nvPr/>
              </p14:nvContentPartPr>
              <p14:xfrm>
                <a:off x="3806280" y="4339040"/>
                <a:ext cx="104040" cy="172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CC7E732-40C4-7D23-CDF0-E1C048E7293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97640" y="4330040"/>
                  <a:ext cx="121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F3CAEB8-0B20-3F41-CC0E-6C362169170B}"/>
                    </a:ext>
                  </a:extLst>
                </p14:cNvPr>
                <p14:cNvContentPartPr/>
                <p14:nvPr/>
              </p14:nvContentPartPr>
              <p14:xfrm>
                <a:off x="4087440" y="4394840"/>
                <a:ext cx="131760" cy="43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F3CAEB8-0B20-3F41-CC0E-6C362169170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78800" y="4385840"/>
                  <a:ext cx="149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A0722AF-DC97-F06B-7207-BCE32C11BB6A}"/>
                    </a:ext>
                  </a:extLst>
                </p14:cNvPr>
                <p14:cNvContentPartPr/>
                <p14:nvPr/>
              </p14:nvContentPartPr>
              <p14:xfrm>
                <a:off x="4333680" y="4249400"/>
                <a:ext cx="69480" cy="290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A0722AF-DC97-F06B-7207-BCE32C11BB6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25040" y="4240400"/>
                  <a:ext cx="87120" cy="30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5BC37A79-CDD7-BC04-C23A-86B49FF18B27}"/>
                  </a:ext>
                </a:extLst>
              </p14:cNvPr>
              <p14:cNvContentPartPr/>
              <p14:nvPr/>
            </p14:nvContentPartPr>
            <p14:xfrm>
              <a:off x="1609560" y="5036720"/>
              <a:ext cx="191160" cy="1951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5BC37A79-CDD7-BC04-C23A-86B49FF18B27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600560" y="5027720"/>
                <a:ext cx="20880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77B5F7B-40D7-D5B4-67BD-CF25C2B9F689}"/>
              </a:ext>
            </a:extLst>
          </p:cNvPr>
          <p:cNvGrpSpPr/>
          <p:nvPr/>
        </p:nvGrpSpPr>
        <p:grpSpPr>
          <a:xfrm>
            <a:off x="2116080" y="4685000"/>
            <a:ext cx="3220560" cy="1449000"/>
            <a:chOff x="2116080" y="4685000"/>
            <a:chExt cx="3220560" cy="14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60C6CF6-426E-004D-BE55-6A54AE7FA555}"/>
                    </a:ext>
                  </a:extLst>
                </p14:cNvPr>
                <p14:cNvContentPartPr/>
                <p14:nvPr/>
              </p14:nvContentPartPr>
              <p14:xfrm>
                <a:off x="2162520" y="4901000"/>
                <a:ext cx="90360" cy="16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60C6CF6-426E-004D-BE55-6A54AE7FA55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53880" y="4892360"/>
                  <a:ext cx="108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AF1907F-D00B-D13F-A4A9-DB6276DC1636}"/>
                    </a:ext>
                  </a:extLst>
                </p14:cNvPr>
                <p14:cNvContentPartPr/>
                <p14:nvPr/>
              </p14:nvContentPartPr>
              <p14:xfrm>
                <a:off x="2116080" y="5021960"/>
                <a:ext cx="139680" cy="41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AF1907F-D00B-D13F-A4A9-DB6276DC163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07440" y="5013320"/>
                  <a:ext cx="157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614F5FA-F438-AEBF-FA44-20FD45309FA5}"/>
                    </a:ext>
                  </a:extLst>
                </p14:cNvPr>
                <p14:cNvContentPartPr/>
                <p14:nvPr/>
              </p14:nvContentPartPr>
              <p14:xfrm>
                <a:off x="2499480" y="4881200"/>
                <a:ext cx="78120" cy="266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614F5FA-F438-AEBF-FA44-20FD45309FA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90480" y="4872560"/>
                  <a:ext cx="957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53A89D6-2AC2-A671-4697-055D6AB9500F}"/>
                    </a:ext>
                  </a:extLst>
                </p14:cNvPr>
                <p14:cNvContentPartPr/>
                <p14:nvPr/>
              </p14:nvContentPartPr>
              <p14:xfrm>
                <a:off x="2606760" y="4942040"/>
                <a:ext cx="83520" cy="186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53A89D6-2AC2-A671-4697-055D6AB9500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97760" y="4933040"/>
                  <a:ext cx="1011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5BD4D10-BCCF-886F-5DAB-106F9D8CC0B9}"/>
                    </a:ext>
                  </a:extLst>
                </p14:cNvPr>
                <p14:cNvContentPartPr/>
                <p14:nvPr/>
              </p14:nvContentPartPr>
              <p14:xfrm>
                <a:off x="2755800" y="4910000"/>
                <a:ext cx="92520" cy="214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5BD4D10-BCCF-886F-5DAB-106F9D8CC0B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46800" y="4901000"/>
                  <a:ext cx="110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7EF37B4-6F02-3684-933E-0689FE9600AB}"/>
                    </a:ext>
                  </a:extLst>
                </p14:cNvPr>
                <p14:cNvContentPartPr/>
                <p14:nvPr/>
              </p14:nvContentPartPr>
              <p14:xfrm>
                <a:off x="2930400" y="4760600"/>
                <a:ext cx="261720" cy="386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7EF37B4-6F02-3684-933E-0689FE9600A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921760" y="4751600"/>
                  <a:ext cx="27936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0CA6EFB-198D-785D-837B-25A791EE4C20}"/>
                    </a:ext>
                  </a:extLst>
                </p14:cNvPr>
                <p14:cNvContentPartPr/>
                <p14:nvPr/>
              </p14:nvContentPartPr>
              <p14:xfrm>
                <a:off x="3123360" y="4948520"/>
                <a:ext cx="115560" cy="180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0CA6EFB-198D-785D-837B-25A791EE4C2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14720" y="4939520"/>
                  <a:ext cx="133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B6BA78A-3F5E-3142-F463-B76F0A419485}"/>
                    </a:ext>
                  </a:extLst>
                </p14:cNvPr>
                <p14:cNvContentPartPr/>
                <p14:nvPr/>
              </p14:nvContentPartPr>
              <p14:xfrm>
                <a:off x="3303360" y="4732160"/>
                <a:ext cx="136080" cy="601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B6BA78A-3F5E-3142-F463-B76F0A41948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94360" y="4723160"/>
                  <a:ext cx="15372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6D0E3B4-170C-6DB9-75E8-4D9AD93A3DEC}"/>
                    </a:ext>
                  </a:extLst>
                </p14:cNvPr>
                <p14:cNvContentPartPr/>
                <p14:nvPr/>
              </p14:nvContentPartPr>
              <p14:xfrm>
                <a:off x="3546360" y="4805960"/>
                <a:ext cx="216360" cy="361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6D0E3B4-170C-6DB9-75E8-4D9AD93A3DE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37360" y="4796960"/>
                  <a:ext cx="2340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F3F0E07-6979-DA59-9151-A134E0614041}"/>
                    </a:ext>
                  </a:extLst>
                </p14:cNvPr>
                <p14:cNvContentPartPr/>
                <p14:nvPr/>
              </p14:nvContentPartPr>
              <p14:xfrm>
                <a:off x="3710880" y="4999640"/>
                <a:ext cx="82080" cy="162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F3F0E07-6979-DA59-9151-A134E061404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01880" y="4991000"/>
                  <a:ext cx="99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ACBF6D9-1B59-54FB-3979-0CE032AEDC3E}"/>
                    </a:ext>
                  </a:extLst>
                </p14:cNvPr>
                <p14:cNvContentPartPr/>
                <p14:nvPr/>
              </p14:nvContentPartPr>
              <p14:xfrm>
                <a:off x="3890880" y="5032400"/>
                <a:ext cx="148320" cy="45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ACBF6D9-1B59-54FB-3979-0CE032AEDC3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82240" y="5023400"/>
                  <a:ext cx="165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567ECDA-12F0-12DF-F129-599297299421}"/>
                    </a:ext>
                  </a:extLst>
                </p14:cNvPr>
                <p14:cNvContentPartPr/>
                <p14:nvPr/>
              </p14:nvContentPartPr>
              <p14:xfrm>
                <a:off x="4076280" y="4685000"/>
                <a:ext cx="230400" cy="522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567ECDA-12F0-12DF-F129-59929729942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67640" y="4676360"/>
                  <a:ext cx="24804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6877521-00AE-5479-76F5-A8BEB41DA82F}"/>
                    </a:ext>
                  </a:extLst>
                </p14:cNvPr>
                <p14:cNvContentPartPr/>
                <p14:nvPr/>
              </p14:nvContentPartPr>
              <p14:xfrm>
                <a:off x="4484880" y="4870040"/>
                <a:ext cx="101520" cy="217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6877521-00AE-5479-76F5-A8BEB41DA82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76240" y="4861040"/>
                  <a:ext cx="119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43A8395-F719-0F09-7C9B-41A76FAFA545}"/>
                    </a:ext>
                  </a:extLst>
                </p14:cNvPr>
                <p14:cNvContentPartPr/>
                <p14:nvPr/>
              </p14:nvContentPartPr>
              <p14:xfrm>
                <a:off x="4505400" y="4911440"/>
                <a:ext cx="97200" cy="183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43A8395-F719-0F09-7C9B-41A76FAFA54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96760" y="4902800"/>
                  <a:ext cx="114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3BE252C-25F5-63E1-B153-583E2ED63890}"/>
                    </a:ext>
                  </a:extLst>
                </p14:cNvPr>
                <p14:cNvContentPartPr/>
                <p14:nvPr/>
              </p14:nvContentPartPr>
              <p14:xfrm>
                <a:off x="4708080" y="4695800"/>
                <a:ext cx="238320" cy="354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3BE252C-25F5-63E1-B153-583E2ED6389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99440" y="4686800"/>
                  <a:ext cx="2559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380D93C-8060-4105-26D7-60420551D362}"/>
                    </a:ext>
                  </a:extLst>
                </p14:cNvPr>
                <p14:cNvContentPartPr/>
                <p14:nvPr/>
              </p14:nvContentPartPr>
              <p14:xfrm>
                <a:off x="4928760" y="4830080"/>
                <a:ext cx="75960" cy="171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380D93C-8060-4105-26D7-60420551D36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20120" y="4821080"/>
                  <a:ext cx="93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9C6FDA4-85DE-4245-296E-8FF139188427}"/>
                    </a:ext>
                  </a:extLst>
                </p14:cNvPr>
                <p14:cNvContentPartPr/>
                <p14:nvPr/>
              </p14:nvContentPartPr>
              <p14:xfrm>
                <a:off x="2158200" y="5281160"/>
                <a:ext cx="3178440" cy="247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9C6FDA4-85DE-4245-296E-8FF13918842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49560" y="5272160"/>
                  <a:ext cx="3196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157AAAC-E7E7-1723-61B2-A0DB7D335AD8}"/>
                    </a:ext>
                  </a:extLst>
                </p14:cNvPr>
                <p14:cNvContentPartPr/>
                <p14:nvPr/>
              </p14:nvContentPartPr>
              <p14:xfrm>
                <a:off x="3122280" y="5655200"/>
                <a:ext cx="256320" cy="313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157AAAC-E7E7-1723-61B2-A0DB7D335AD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13640" y="5646200"/>
                  <a:ext cx="2739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B103E95-E6E3-15DF-3B81-90DCC24CF84C}"/>
                    </a:ext>
                  </a:extLst>
                </p14:cNvPr>
                <p14:cNvContentPartPr/>
                <p14:nvPr/>
              </p14:nvContentPartPr>
              <p14:xfrm>
                <a:off x="3299760" y="5796680"/>
                <a:ext cx="85320" cy="160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B103E95-E6E3-15DF-3B81-90DCC24CF84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90760" y="5788040"/>
                  <a:ext cx="102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1E37211-1E38-F039-63AC-28F125A719E6}"/>
                    </a:ext>
                  </a:extLst>
                </p14:cNvPr>
                <p14:cNvContentPartPr/>
                <p14:nvPr/>
              </p14:nvContentPartPr>
              <p14:xfrm>
                <a:off x="3531240" y="5704160"/>
                <a:ext cx="371880" cy="279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1E37211-1E38-F039-63AC-28F125A719E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22600" y="5695160"/>
                  <a:ext cx="3895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E956181-9CF4-CD46-006C-6E7DDC6B3E36}"/>
                    </a:ext>
                  </a:extLst>
                </p14:cNvPr>
                <p14:cNvContentPartPr/>
                <p14:nvPr/>
              </p14:nvContentPartPr>
              <p14:xfrm>
                <a:off x="3915000" y="5579960"/>
                <a:ext cx="185400" cy="490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E956181-9CF4-CD46-006C-6E7DDC6B3E3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06360" y="5571320"/>
                  <a:ext cx="20304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99068EB-7F3A-CD99-A49D-2B2DAB29F397}"/>
                    </a:ext>
                  </a:extLst>
                </p14:cNvPr>
                <p14:cNvContentPartPr/>
                <p14:nvPr/>
              </p14:nvContentPartPr>
              <p14:xfrm>
                <a:off x="2902320" y="5612360"/>
                <a:ext cx="193320" cy="521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99068EB-7F3A-CD99-A49D-2B2DAB29F39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93320" y="5603720"/>
                  <a:ext cx="21096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F035F4A-B656-F2E3-7FD7-73F638D83094}"/>
                    </a:ext>
                  </a:extLst>
                </p14:cNvPr>
                <p14:cNvContentPartPr/>
                <p14:nvPr/>
              </p14:nvContentPartPr>
              <p14:xfrm>
                <a:off x="3249000" y="5491040"/>
                <a:ext cx="980280" cy="539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F035F4A-B656-F2E3-7FD7-73F638D8309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40360" y="5482400"/>
                  <a:ext cx="99792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4F16707-9CE8-AC73-096B-BB763E99026D}"/>
                    </a:ext>
                  </a:extLst>
                </p14:cNvPr>
                <p14:cNvContentPartPr/>
                <p14:nvPr/>
              </p14:nvContentPartPr>
              <p14:xfrm>
                <a:off x="3466080" y="4735760"/>
                <a:ext cx="743040" cy="576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4F16707-9CE8-AC73-096B-BB763E99026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57440" y="4726760"/>
                  <a:ext cx="760680" cy="59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F323D5B-D4E4-11A7-562F-1BB8F8A76AE1}"/>
              </a:ext>
            </a:extLst>
          </p:cNvPr>
          <p:cNvGrpSpPr/>
          <p:nvPr/>
        </p:nvGrpSpPr>
        <p:grpSpPr>
          <a:xfrm>
            <a:off x="5770080" y="4942760"/>
            <a:ext cx="138960" cy="110520"/>
            <a:chOff x="5770080" y="4942760"/>
            <a:chExt cx="138960" cy="11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3762DF4-74BB-13A5-2880-2E6C0512EE7F}"/>
                    </a:ext>
                  </a:extLst>
                </p14:cNvPr>
                <p14:cNvContentPartPr/>
                <p14:nvPr/>
              </p14:nvContentPartPr>
              <p14:xfrm>
                <a:off x="5770440" y="4942760"/>
                <a:ext cx="114840" cy="27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3762DF4-74BB-13A5-2880-2E6C0512EE7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61800" y="4934120"/>
                  <a:ext cx="132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4CAAB8B-A4B2-EB38-F61F-226703165A61}"/>
                    </a:ext>
                  </a:extLst>
                </p14:cNvPr>
                <p14:cNvContentPartPr/>
                <p14:nvPr/>
              </p14:nvContentPartPr>
              <p14:xfrm>
                <a:off x="5770080" y="5016920"/>
                <a:ext cx="138960" cy="36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4CAAB8B-A4B2-EB38-F61F-226703165A6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61440" y="5007920"/>
                  <a:ext cx="1566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2009EF-C814-A327-C5D9-866AFE5B9A84}"/>
              </a:ext>
            </a:extLst>
          </p:cNvPr>
          <p:cNvGrpSpPr/>
          <p:nvPr/>
        </p:nvGrpSpPr>
        <p:grpSpPr>
          <a:xfrm>
            <a:off x="6165360" y="4745840"/>
            <a:ext cx="842040" cy="297360"/>
            <a:chOff x="6165360" y="4745840"/>
            <a:chExt cx="84204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341C703-2436-5D60-639E-F79A959B8CEB}"/>
                    </a:ext>
                  </a:extLst>
                </p14:cNvPr>
                <p14:cNvContentPartPr/>
                <p14:nvPr/>
              </p14:nvContentPartPr>
              <p14:xfrm>
                <a:off x="6165360" y="4752680"/>
                <a:ext cx="152640" cy="240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341C703-2436-5D60-639E-F79A959B8CE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156360" y="4743680"/>
                  <a:ext cx="170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37F34A7-8A0A-E7B9-9168-9221A0DA0247}"/>
                    </a:ext>
                  </a:extLst>
                </p14:cNvPr>
                <p14:cNvContentPartPr/>
                <p14:nvPr/>
              </p14:nvContentPartPr>
              <p14:xfrm>
                <a:off x="6397560" y="4775720"/>
                <a:ext cx="86760" cy="176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37F34A7-8A0A-E7B9-9168-9221A0DA024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88560" y="4767080"/>
                  <a:ext cx="104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EAD6C86-3EEB-6A8F-56A6-0C012800BC9E}"/>
                    </a:ext>
                  </a:extLst>
                </p14:cNvPr>
                <p14:cNvContentPartPr/>
                <p14:nvPr/>
              </p14:nvContentPartPr>
              <p14:xfrm>
                <a:off x="6541920" y="4745840"/>
                <a:ext cx="95040" cy="210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EAD6C86-3EEB-6A8F-56A6-0C012800BC9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32920" y="4736840"/>
                  <a:ext cx="112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26E1DB9-131C-E39D-FBE8-9CA622464647}"/>
                    </a:ext>
                  </a:extLst>
                </p14:cNvPr>
                <p14:cNvContentPartPr/>
                <p14:nvPr/>
              </p14:nvContentPartPr>
              <p14:xfrm>
                <a:off x="6833160" y="4802720"/>
                <a:ext cx="174240" cy="240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26E1DB9-131C-E39D-FBE8-9CA62246464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24520" y="4793720"/>
                  <a:ext cx="191880" cy="25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C909D817-9A10-BBEF-E9C2-0C5490EB227C}"/>
                  </a:ext>
                </a:extLst>
              </p14:cNvPr>
              <p14:cNvContentPartPr/>
              <p14:nvPr/>
            </p14:nvContentPartPr>
            <p14:xfrm>
              <a:off x="6219720" y="5248400"/>
              <a:ext cx="1159200" cy="910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C909D817-9A10-BBEF-E9C2-0C5490EB227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210720" y="5239400"/>
                <a:ext cx="1176840" cy="1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2205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1B3518-BD03-4DE9-97CB-CF90351E3954}"/>
              </a:ext>
            </a:extLst>
          </p:cNvPr>
          <p:cNvSpPr txBox="1"/>
          <p:nvPr/>
        </p:nvSpPr>
        <p:spPr>
          <a:xfrm>
            <a:off x="735541" y="5600646"/>
            <a:ext cx="349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Ans: (c)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EC994-7270-6869-14F8-C3F9C5822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879" y="1011303"/>
            <a:ext cx="7883007" cy="279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86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9712AF-4242-970A-E376-EF1E68863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680" y="1010234"/>
            <a:ext cx="7432812" cy="38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46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9712AF-4242-970A-E376-EF1E68863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680" y="1010234"/>
            <a:ext cx="7432812" cy="38230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F0204F-5684-2C96-0DD3-91E14E68F04E}"/>
              </a:ext>
            </a:extLst>
          </p:cNvPr>
          <p:cNvSpPr txBox="1"/>
          <p:nvPr/>
        </p:nvSpPr>
        <p:spPr>
          <a:xfrm>
            <a:off x="735541" y="5600646"/>
            <a:ext cx="349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Ans: (c)</a:t>
            </a:r>
          </a:p>
        </p:txBody>
      </p:sp>
    </p:spTree>
    <p:extLst>
      <p:ext uri="{BB962C8B-B14F-4D97-AF65-F5344CB8AC3E}">
        <p14:creationId xmlns:p14="http://schemas.microsoft.com/office/powerpoint/2010/main" val="3672710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430BA-9CC7-D15C-BC29-F6DBA4E91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541" y="952997"/>
            <a:ext cx="7369179" cy="2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72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B3B38-F373-EB9C-E659-67F58B71FD51}"/>
              </a:ext>
            </a:extLst>
          </p:cNvPr>
          <p:cNvSpPr txBox="1"/>
          <p:nvPr/>
        </p:nvSpPr>
        <p:spPr>
          <a:xfrm>
            <a:off x="735541" y="5600646"/>
            <a:ext cx="349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Ans: (b)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B430BA-9CC7-D15C-BC29-F6DBA4E91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541" y="952997"/>
            <a:ext cx="7369179" cy="2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5FBB58-E0C7-AF52-9AAC-13A09201B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532" y="1026566"/>
            <a:ext cx="5219272" cy="42580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0405032-CEFE-4CA7-03D0-4AFC5B4CDDC9}"/>
              </a:ext>
            </a:extLst>
          </p:cNvPr>
          <p:cNvGrpSpPr/>
          <p:nvPr/>
        </p:nvGrpSpPr>
        <p:grpSpPr>
          <a:xfrm>
            <a:off x="5496120" y="1511600"/>
            <a:ext cx="240120" cy="276120"/>
            <a:chOff x="5496120" y="1511600"/>
            <a:chExt cx="24012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47BE1C9-1F88-096D-E51F-A016D8B4A492}"/>
                    </a:ext>
                  </a:extLst>
                </p14:cNvPr>
                <p14:cNvContentPartPr/>
                <p14:nvPr/>
              </p14:nvContentPartPr>
              <p14:xfrm>
                <a:off x="5496120" y="1523120"/>
                <a:ext cx="124200" cy="212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47BE1C9-1F88-096D-E51F-A016D8B4A49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87480" y="1514120"/>
                  <a:ext cx="141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A9A185-422B-4970-79F9-65CA3AE74C18}"/>
                    </a:ext>
                  </a:extLst>
                </p14:cNvPr>
                <p14:cNvContentPartPr/>
                <p14:nvPr/>
              </p14:nvContentPartPr>
              <p14:xfrm>
                <a:off x="5565240" y="1511600"/>
                <a:ext cx="66600" cy="276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A9A185-422B-4970-79F9-65CA3AE74C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56600" y="1502960"/>
                  <a:ext cx="842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47C717F-4618-AE9B-B346-5C13ABE79BFC}"/>
                    </a:ext>
                  </a:extLst>
                </p14:cNvPr>
                <p14:cNvContentPartPr/>
                <p14:nvPr/>
              </p14:nvContentPartPr>
              <p14:xfrm>
                <a:off x="5500440" y="1649120"/>
                <a:ext cx="136440" cy="41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47C717F-4618-AE9B-B346-5C13ABE79B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91440" y="1640480"/>
                  <a:ext cx="154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62E627B-AA3F-A34D-177E-C89122FCF7AB}"/>
                    </a:ext>
                  </a:extLst>
                </p14:cNvPr>
                <p14:cNvContentPartPr/>
                <p14:nvPr/>
              </p14:nvContentPartPr>
              <p14:xfrm>
                <a:off x="5715360" y="1695560"/>
                <a:ext cx="20880" cy="16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62E627B-AA3F-A34D-177E-C89122FCF7A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06360" y="1686920"/>
                  <a:ext cx="3852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14F97AB-DEDE-2104-7651-0C65E9561F6B}"/>
              </a:ext>
            </a:extLst>
          </p:cNvPr>
          <p:cNvGrpSpPr/>
          <p:nvPr/>
        </p:nvGrpSpPr>
        <p:grpSpPr>
          <a:xfrm>
            <a:off x="6013800" y="1474880"/>
            <a:ext cx="331200" cy="346680"/>
            <a:chOff x="6013800" y="1474880"/>
            <a:chExt cx="33120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7220044-80C4-176C-29E9-B75F989EB258}"/>
                    </a:ext>
                  </a:extLst>
                </p14:cNvPr>
                <p14:cNvContentPartPr/>
                <p14:nvPr/>
              </p14:nvContentPartPr>
              <p14:xfrm>
                <a:off x="6013800" y="1474880"/>
                <a:ext cx="150480" cy="318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7220044-80C4-176C-29E9-B75F989EB25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04800" y="1466240"/>
                  <a:ext cx="1681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1D9C7E6-5CEC-5595-5AFA-BA79CF440ED3}"/>
                    </a:ext>
                  </a:extLst>
                </p14:cNvPr>
                <p14:cNvContentPartPr/>
                <p14:nvPr/>
              </p14:nvContentPartPr>
              <p14:xfrm>
                <a:off x="6126840" y="1634360"/>
                <a:ext cx="75240" cy="145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1D9C7E6-5CEC-5595-5AFA-BA79CF440E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17840" y="1625720"/>
                  <a:ext cx="92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CFF86D5-5DDB-CFCD-5E25-A09574AB4391}"/>
                    </a:ext>
                  </a:extLst>
                </p14:cNvPr>
                <p14:cNvContentPartPr/>
                <p14:nvPr/>
              </p14:nvContentPartPr>
              <p14:xfrm>
                <a:off x="6246720" y="1657040"/>
                <a:ext cx="98280" cy="164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CFF86D5-5DDB-CFCD-5E25-A09574AB43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38080" y="1648400"/>
                  <a:ext cx="11592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989C8C1-F8B2-F1E5-1BBC-FEB16AB03C73}"/>
              </a:ext>
            </a:extLst>
          </p:cNvPr>
          <p:cNvGrpSpPr/>
          <p:nvPr/>
        </p:nvGrpSpPr>
        <p:grpSpPr>
          <a:xfrm>
            <a:off x="6471360" y="1516280"/>
            <a:ext cx="288000" cy="279000"/>
            <a:chOff x="6471360" y="1516280"/>
            <a:chExt cx="28800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18DD3F2-5A0C-BAA2-F1C3-747E38B30970}"/>
                    </a:ext>
                  </a:extLst>
                </p14:cNvPr>
                <p14:cNvContentPartPr/>
                <p14:nvPr/>
              </p14:nvContentPartPr>
              <p14:xfrm>
                <a:off x="6471360" y="1595480"/>
                <a:ext cx="52560" cy="19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18DD3F2-5A0C-BAA2-F1C3-747E38B309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62720" y="1586840"/>
                  <a:ext cx="70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AC5F846-5992-CF52-5AB8-1CFCEF763774}"/>
                    </a:ext>
                  </a:extLst>
                </p14:cNvPr>
                <p14:cNvContentPartPr/>
                <p14:nvPr/>
              </p14:nvContentPartPr>
              <p14:xfrm>
                <a:off x="6567480" y="1617080"/>
                <a:ext cx="66600" cy="172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AC5F846-5992-CF52-5AB8-1CFCEF7637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58840" y="1608440"/>
                  <a:ext cx="84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40DD5FE-4DA5-C343-6CA2-70DDC2AD9D02}"/>
                    </a:ext>
                  </a:extLst>
                </p14:cNvPr>
                <p14:cNvContentPartPr/>
                <p14:nvPr/>
              </p14:nvContentPartPr>
              <p14:xfrm>
                <a:off x="6591600" y="1583600"/>
                <a:ext cx="89640" cy="55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40DD5FE-4DA5-C343-6CA2-70DDC2AD9D0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82600" y="1574600"/>
                  <a:ext cx="1072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2B6484A-FDD1-7C58-7409-D3EF031945D5}"/>
                    </a:ext>
                  </a:extLst>
                </p14:cNvPr>
                <p14:cNvContentPartPr/>
                <p14:nvPr/>
              </p14:nvContentPartPr>
              <p14:xfrm>
                <a:off x="6714360" y="1516280"/>
                <a:ext cx="45000" cy="100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2B6484A-FDD1-7C58-7409-D3EF031945D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05720" y="1507280"/>
                  <a:ext cx="6264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6CC1C36-5FA3-C98F-B939-B797F861F1A4}"/>
              </a:ext>
            </a:extLst>
          </p:cNvPr>
          <p:cNvGrpSpPr/>
          <p:nvPr/>
        </p:nvGrpSpPr>
        <p:grpSpPr>
          <a:xfrm>
            <a:off x="6926400" y="1652720"/>
            <a:ext cx="111600" cy="128880"/>
            <a:chOff x="6926400" y="1652720"/>
            <a:chExt cx="111600" cy="12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28317B9-4212-C79A-6CB4-1C1E6F2A6365}"/>
                    </a:ext>
                  </a:extLst>
                </p14:cNvPr>
                <p14:cNvContentPartPr/>
                <p14:nvPr/>
              </p14:nvContentPartPr>
              <p14:xfrm>
                <a:off x="6926400" y="1652720"/>
                <a:ext cx="111600" cy="31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28317B9-4212-C79A-6CB4-1C1E6F2A636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17760" y="1643720"/>
                  <a:ext cx="129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66C0E4A-A517-7678-FA65-3F2B0E20F091}"/>
                    </a:ext>
                  </a:extLst>
                </p14:cNvPr>
                <p14:cNvContentPartPr/>
                <p14:nvPr/>
              </p14:nvContentPartPr>
              <p14:xfrm>
                <a:off x="6943680" y="1775480"/>
                <a:ext cx="79920" cy="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66C0E4A-A517-7678-FA65-3F2B0E20F0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35040" y="1766480"/>
                  <a:ext cx="975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9EF22D-09E1-E381-0BA3-09595323F9A6}"/>
              </a:ext>
            </a:extLst>
          </p:cNvPr>
          <p:cNvGrpSpPr/>
          <p:nvPr/>
        </p:nvGrpSpPr>
        <p:grpSpPr>
          <a:xfrm>
            <a:off x="7285680" y="1475600"/>
            <a:ext cx="1659240" cy="466560"/>
            <a:chOff x="7285680" y="1475600"/>
            <a:chExt cx="1659240" cy="4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626CB46-79F4-A53F-910C-860098A300DE}"/>
                    </a:ext>
                  </a:extLst>
                </p14:cNvPr>
                <p14:cNvContentPartPr/>
                <p14:nvPr/>
              </p14:nvContentPartPr>
              <p14:xfrm>
                <a:off x="7318080" y="1481720"/>
                <a:ext cx="98280" cy="333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626CB46-79F4-A53F-910C-860098A300D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309440" y="1472720"/>
                  <a:ext cx="1159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E74EA98-8847-1974-7DD9-B662F90F8B59}"/>
                    </a:ext>
                  </a:extLst>
                </p14:cNvPr>
                <p14:cNvContentPartPr/>
                <p14:nvPr/>
              </p14:nvContentPartPr>
              <p14:xfrm>
                <a:off x="7285680" y="1625360"/>
                <a:ext cx="133920" cy="74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E74EA98-8847-1974-7DD9-B662F90F8B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76680" y="1616720"/>
                  <a:ext cx="151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54C93DA-2CA4-1E2F-AAC7-C2CA7086F80A}"/>
                    </a:ext>
                  </a:extLst>
                </p14:cNvPr>
                <p14:cNvContentPartPr/>
                <p14:nvPr/>
              </p14:nvContentPartPr>
              <p14:xfrm>
                <a:off x="7404480" y="1664600"/>
                <a:ext cx="84960" cy="138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54C93DA-2CA4-1E2F-AAC7-C2CA7086F8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95840" y="1655960"/>
                  <a:ext cx="102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5D29C70-6CB4-B99A-F7FE-8FDEE3A2CA83}"/>
                    </a:ext>
                  </a:extLst>
                </p14:cNvPr>
                <p14:cNvContentPartPr/>
                <p14:nvPr/>
              </p14:nvContentPartPr>
              <p14:xfrm>
                <a:off x="7504560" y="1676120"/>
                <a:ext cx="119880" cy="145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5D29C70-6CB4-B99A-F7FE-8FDEE3A2CA8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95560" y="1667120"/>
                  <a:ext cx="137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8FF525-B3ED-710E-C9A7-4165DFBCAFDC}"/>
                    </a:ext>
                  </a:extLst>
                </p14:cNvPr>
                <p14:cNvContentPartPr/>
                <p14:nvPr/>
              </p14:nvContentPartPr>
              <p14:xfrm>
                <a:off x="7738920" y="1480280"/>
                <a:ext cx="109440" cy="461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8FF525-B3ED-710E-C9A7-4165DFBCAFD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729920" y="1471640"/>
                  <a:ext cx="12708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3A49CD6-A299-ED72-CB96-97353C5B2714}"/>
                    </a:ext>
                  </a:extLst>
                </p14:cNvPr>
                <p14:cNvContentPartPr/>
                <p14:nvPr/>
              </p14:nvContentPartPr>
              <p14:xfrm>
                <a:off x="7873920" y="1606640"/>
                <a:ext cx="113760" cy="144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3A49CD6-A299-ED72-CB96-97353C5B271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865280" y="1598000"/>
                  <a:ext cx="131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AE3AD33-49E7-84CD-E989-C04F85C8EA45}"/>
                    </a:ext>
                  </a:extLst>
                </p14:cNvPr>
                <p14:cNvContentPartPr/>
                <p14:nvPr/>
              </p14:nvContentPartPr>
              <p14:xfrm>
                <a:off x="7935480" y="1636520"/>
                <a:ext cx="72720" cy="184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AE3AD33-49E7-84CD-E989-C04F85C8EA4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26480" y="1627880"/>
                  <a:ext cx="90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3C01079-1621-2583-4C5A-C94BDD8AE673}"/>
                    </a:ext>
                  </a:extLst>
                </p14:cNvPr>
                <p14:cNvContentPartPr/>
                <p14:nvPr/>
              </p14:nvContentPartPr>
              <p14:xfrm>
                <a:off x="8024760" y="1635800"/>
                <a:ext cx="146160" cy="183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3C01079-1621-2583-4C5A-C94BDD8AE67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15760" y="1627160"/>
                  <a:ext cx="163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BC44029-6B6D-4C92-9929-D23D1AF53BB0}"/>
                    </a:ext>
                  </a:extLst>
                </p14:cNvPr>
                <p14:cNvContentPartPr/>
                <p14:nvPr/>
              </p14:nvContentPartPr>
              <p14:xfrm>
                <a:off x="8179200" y="1547960"/>
                <a:ext cx="64800" cy="111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BC44029-6B6D-4C92-9929-D23D1AF53BB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70200" y="1538960"/>
                  <a:ext cx="82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511D8C-0440-5E04-5E35-3C540FA60B38}"/>
                    </a:ext>
                  </a:extLst>
                </p14:cNvPr>
                <p14:cNvContentPartPr/>
                <p14:nvPr/>
              </p14:nvContentPartPr>
              <p14:xfrm>
                <a:off x="8298360" y="1734440"/>
                <a:ext cx="131040" cy="19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511D8C-0440-5E04-5E35-3C540FA60B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89360" y="1725440"/>
                  <a:ext cx="148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DB819A5-0EA6-62D2-91F4-468DCF4A12EE}"/>
                    </a:ext>
                  </a:extLst>
                </p14:cNvPr>
                <p14:cNvContentPartPr/>
                <p14:nvPr/>
              </p14:nvContentPartPr>
              <p14:xfrm>
                <a:off x="8465040" y="1621400"/>
                <a:ext cx="98280" cy="183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DB819A5-0EA6-62D2-91F4-468DCF4A12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56400" y="1612760"/>
                  <a:ext cx="115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5BDAE13-4ACE-48F0-4560-0338E26186BF}"/>
                    </a:ext>
                  </a:extLst>
                </p14:cNvPr>
                <p14:cNvContentPartPr/>
                <p14:nvPr/>
              </p14:nvContentPartPr>
              <p14:xfrm>
                <a:off x="8633160" y="1637960"/>
                <a:ext cx="98280" cy="146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5BDAE13-4ACE-48F0-4560-0338E26186B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624520" y="1628960"/>
                  <a:ext cx="115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A600F51-4FA9-7163-69EB-F028C8EABF35}"/>
                    </a:ext>
                  </a:extLst>
                </p14:cNvPr>
                <p14:cNvContentPartPr/>
                <p14:nvPr/>
              </p14:nvContentPartPr>
              <p14:xfrm>
                <a:off x="8744760" y="1591160"/>
                <a:ext cx="61560" cy="66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A600F51-4FA9-7163-69EB-F028C8EABF3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35760" y="1582160"/>
                  <a:ext cx="79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CCB50D7-E855-637F-C611-3685065EB572}"/>
                    </a:ext>
                  </a:extLst>
                </p14:cNvPr>
                <p14:cNvContentPartPr/>
                <p14:nvPr/>
              </p14:nvContentPartPr>
              <p14:xfrm>
                <a:off x="8796960" y="1475600"/>
                <a:ext cx="147960" cy="434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CCB50D7-E855-637F-C611-3685065EB5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88320" y="1466600"/>
                  <a:ext cx="165600" cy="45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D26CF22-E9F3-FE06-76D1-4529C38C2800}"/>
              </a:ext>
            </a:extLst>
          </p:cNvPr>
          <p:cNvGrpSpPr/>
          <p:nvPr/>
        </p:nvGrpSpPr>
        <p:grpSpPr>
          <a:xfrm>
            <a:off x="5807880" y="2082920"/>
            <a:ext cx="1243080" cy="518400"/>
            <a:chOff x="5807880" y="2082920"/>
            <a:chExt cx="124308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C56708F-D664-0B9D-9710-6922FEDC6611}"/>
                    </a:ext>
                  </a:extLst>
                </p14:cNvPr>
                <p14:cNvContentPartPr/>
                <p14:nvPr/>
              </p14:nvContentPartPr>
              <p14:xfrm>
                <a:off x="5807880" y="2082920"/>
                <a:ext cx="109080" cy="417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C56708F-D664-0B9D-9710-6922FEDC661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99240" y="2074280"/>
                  <a:ext cx="1267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CC97597-40B4-F0C4-7030-6CB8E88E66FF}"/>
                    </a:ext>
                  </a:extLst>
                </p14:cNvPr>
                <p14:cNvContentPartPr/>
                <p14:nvPr/>
              </p14:nvContentPartPr>
              <p14:xfrm>
                <a:off x="6010920" y="2157440"/>
                <a:ext cx="87840" cy="27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CC97597-40B4-F0C4-7030-6CB8E88E66F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01920" y="2148440"/>
                  <a:ext cx="105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D091F87-6A94-BFDC-8D80-973ACAED74C9}"/>
                    </a:ext>
                  </a:extLst>
                </p14:cNvPr>
                <p14:cNvContentPartPr/>
                <p14:nvPr/>
              </p14:nvContentPartPr>
              <p14:xfrm>
                <a:off x="5977080" y="2257520"/>
                <a:ext cx="133920" cy="54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D091F87-6A94-BFDC-8D80-973ACAED74C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68440" y="2248520"/>
                  <a:ext cx="1515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A060836-63EC-7BEF-74E2-6B8D148D44D0}"/>
                    </a:ext>
                  </a:extLst>
                </p14:cNvPr>
                <p14:cNvContentPartPr/>
                <p14:nvPr/>
              </p14:nvContentPartPr>
              <p14:xfrm>
                <a:off x="6087600" y="2299280"/>
                <a:ext cx="89640" cy="134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A060836-63EC-7BEF-74E2-6B8D148D44D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78600" y="2290640"/>
                  <a:ext cx="107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36FE238-9CAE-0A50-641A-6CDB5B903B3F}"/>
                    </a:ext>
                  </a:extLst>
                </p14:cNvPr>
                <p14:cNvContentPartPr/>
                <p14:nvPr/>
              </p14:nvContentPartPr>
              <p14:xfrm>
                <a:off x="6223320" y="2310440"/>
                <a:ext cx="83160" cy="146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36FE238-9CAE-0A50-641A-6CDB5B903B3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14680" y="2301800"/>
                  <a:ext cx="100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DAA632D-216F-028A-AC95-FF3C376955A4}"/>
                    </a:ext>
                  </a:extLst>
                </p14:cNvPr>
                <p14:cNvContentPartPr/>
                <p14:nvPr/>
              </p14:nvContentPartPr>
              <p14:xfrm>
                <a:off x="6396480" y="2198840"/>
                <a:ext cx="187560" cy="334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DAA632D-216F-028A-AC95-FF3C376955A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87840" y="2190200"/>
                  <a:ext cx="2052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A7399BC-2F6D-CCF1-C42C-B7073084DFE8}"/>
                    </a:ext>
                  </a:extLst>
                </p14:cNvPr>
                <p14:cNvContentPartPr/>
                <p14:nvPr/>
              </p14:nvContentPartPr>
              <p14:xfrm>
                <a:off x="6531120" y="2268680"/>
                <a:ext cx="61920" cy="196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A7399BC-2F6D-CCF1-C42C-B7073084DFE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22120" y="2260040"/>
                  <a:ext cx="79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0B62ABC-495E-0401-7DD2-9C1D5E4792AE}"/>
                    </a:ext>
                  </a:extLst>
                </p14:cNvPr>
                <p14:cNvContentPartPr/>
                <p14:nvPr/>
              </p14:nvContentPartPr>
              <p14:xfrm>
                <a:off x="6663600" y="2312600"/>
                <a:ext cx="231480" cy="164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0B62ABC-495E-0401-7DD2-9C1D5E4792A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54960" y="2303600"/>
                  <a:ext cx="249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BC1D16D-8A9D-71CC-6D42-07CED18DB4BA}"/>
                    </a:ext>
                  </a:extLst>
                </p14:cNvPr>
                <p14:cNvContentPartPr/>
                <p14:nvPr/>
              </p14:nvContentPartPr>
              <p14:xfrm>
                <a:off x="6846840" y="2305040"/>
                <a:ext cx="83880" cy="191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BC1D16D-8A9D-71CC-6D42-07CED18DB4B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38200" y="2296040"/>
                  <a:ext cx="101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A906319-66A0-4C95-120D-5CB557C92C1E}"/>
                    </a:ext>
                  </a:extLst>
                </p14:cNvPr>
                <p14:cNvContentPartPr/>
                <p14:nvPr/>
              </p14:nvContentPartPr>
              <p14:xfrm>
                <a:off x="6925680" y="2188400"/>
                <a:ext cx="125280" cy="412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A906319-66A0-4C95-120D-5CB557C92C1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16680" y="2179760"/>
                  <a:ext cx="142920" cy="43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2FEBA01B-3EC7-A0C9-7CFA-061B8B8CC760}"/>
                  </a:ext>
                </a:extLst>
              </p14:cNvPr>
              <p14:cNvContentPartPr/>
              <p14:nvPr/>
            </p14:nvContentPartPr>
            <p14:xfrm>
              <a:off x="7222320" y="2426000"/>
              <a:ext cx="118440" cy="72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2FEBA01B-3EC7-A0C9-7CFA-061B8B8CC76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213320" y="2417000"/>
                <a:ext cx="13608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7DCFC318-3370-828A-AEAC-B79C9E9A002A}"/>
              </a:ext>
            </a:extLst>
          </p:cNvPr>
          <p:cNvGrpSpPr/>
          <p:nvPr/>
        </p:nvGrpSpPr>
        <p:grpSpPr>
          <a:xfrm>
            <a:off x="7606440" y="2233400"/>
            <a:ext cx="1514520" cy="401040"/>
            <a:chOff x="7606440" y="2233400"/>
            <a:chExt cx="1514520" cy="40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C783C32-EF34-9C5B-BE43-2B5F18CA7341}"/>
                    </a:ext>
                  </a:extLst>
                </p14:cNvPr>
                <p14:cNvContentPartPr/>
                <p14:nvPr/>
              </p14:nvContentPartPr>
              <p14:xfrm>
                <a:off x="7661520" y="2233400"/>
                <a:ext cx="77400" cy="296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C783C32-EF34-9C5B-BE43-2B5F18CA734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52880" y="2224400"/>
                  <a:ext cx="950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AC331D1-C5B6-10F1-72BA-7DB6C25AF9A9}"/>
                    </a:ext>
                  </a:extLst>
                </p14:cNvPr>
                <p14:cNvContentPartPr/>
                <p14:nvPr/>
              </p14:nvContentPartPr>
              <p14:xfrm>
                <a:off x="7606440" y="2342480"/>
                <a:ext cx="149040" cy="72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AC331D1-C5B6-10F1-72BA-7DB6C25AF9A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97440" y="2333840"/>
                  <a:ext cx="166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B0C522F-D8D3-2B29-1917-79C85ED17B11}"/>
                    </a:ext>
                  </a:extLst>
                </p14:cNvPr>
                <p14:cNvContentPartPr/>
                <p14:nvPr/>
              </p14:nvContentPartPr>
              <p14:xfrm>
                <a:off x="7737840" y="2371640"/>
                <a:ext cx="87480" cy="141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B0C522F-D8D3-2B29-1917-79C85ED17B1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28840" y="2362640"/>
                  <a:ext cx="105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7C852D8-A3BA-CEF7-24C5-E855ACDFB06C}"/>
                    </a:ext>
                  </a:extLst>
                </p14:cNvPr>
                <p14:cNvContentPartPr/>
                <p14:nvPr/>
              </p14:nvContentPartPr>
              <p14:xfrm>
                <a:off x="7866360" y="2376320"/>
                <a:ext cx="119880" cy="160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7C852D8-A3BA-CEF7-24C5-E855ACDFB06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57360" y="2367320"/>
                  <a:ext cx="137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554ABC4-BA86-6AB1-FB6D-E416CA48E62A}"/>
                    </a:ext>
                  </a:extLst>
                </p14:cNvPr>
                <p14:cNvContentPartPr/>
                <p14:nvPr/>
              </p14:nvContentPartPr>
              <p14:xfrm>
                <a:off x="8052480" y="2300720"/>
                <a:ext cx="87840" cy="204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554ABC4-BA86-6AB1-FB6D-E416CA48E62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043840" y="2292080"/>
                  <a:ext cx="105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50E3944-4344-AF0A-398C-1F5AD09B3C4D}"/>
                    </a:ext>
                  </a:extLst>
                </p14:cNvPr>
                <p14:cNvContentPartPr/>
                <p14:nvPr/>
              </p14:nvContentPartPr>
              <p14:xfrm>
                <a:off x="8060400" y="2275160"/>
                <a:ext cx="339840" cy="220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50E3944-4344-AF0A-398C-1F5AD09B3C4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051760" y="2266160"/>
                  <a:ext cx="357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621D98C-5E96-4F69-53A3-60EA82D57FC6}"/>
                    </a:ext>
                  </a:extLst>
                </p14:cNvPr>
                <p14:cNvContentPartPr/>
                <p14:nvPr/>
              </p14:nvContentPartPr>
              <p14:xfrm>
                <a:off x="8528040" y="2244920"/>
                <a:ext cx="74880" cy="251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621D98C-5E96-4F69-53A3-60EA82D57FC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19040" y="2236280"/>
                  <a:ext cx="925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F96208C-DC32-5ACE-BD6C-27713CEDC196}"/>
                    </a:ext>
                  </a:extLst>
                </p14:cNvPr>
                <p14:cNvContentPartPr/>
                <p14:nvPr/>
              </p14:nvContentPartPr>
              <p14:xfrm>
                <a:off x="8476920" y="2320880"/>
                <a:ext cx="113400" cy="85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F96208C-DC32-5ACE-BD6C-27713CEDC19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68280" y="2312240"/>
                  <a:ext cx="1310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A6BE5F6-8961-B6B7-D259-7650A0F3E715}"/>
                    </a:ext>
                  </a:extLst>
                </p14:cNvPr>
                <p14:cNvContentPartPr/>
                <p14:nvPr/>
              </p14:nvContentPartPr>
              <p14:xfrm>
                <a:off x="8612280" y="2342120"/>
                <a:ext cx="102240" cy="140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A6BE5F6-8961-B6B7-D259-7650A0F3E7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03280" y="2333480"/>
                  <a:ext cx="119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B84FCF5-EAE0-C299-94C8-B03B628DD4F7}"/>
                    </a:ext>
                  </a:extLst>
                </p14:cNvPr>
                <p14:cNvContentPartPr/>
                <p14:nvPr/>
              </p14:nvContentPartPr>
              <p14:xfrm>
                <a:off x="8762040" y="2279120"/>
                <a:ext cx="196200" cy="235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B84FCF5-EAE0-C299-94C8-B03B628DD4F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53040" y="2270480"/>
                  <a:ext cx="2138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02A2844-E96A-B8B1-6A41-2AA08F678FC3}"/>
                    </a:ext>
                  </a:extLst>
                </p14:cNvPr>
                <p14:cNvContentPartPr/>
                <p14:nvPr/>
              </p14:nvContentPartPr>
              <p14:xfrm>
                <a:off x="8928720" y="2273000"/>
                <a:ext cx="87840" cy="206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02A2844-E96A-B8B1-6A41-2AA08F678FC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20080" y="2264000"/>
                  <a:ext cx="105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8EE6F63-9DC7-2358-835B-F660FBE16170}"/>
                    </a:ext>
                  </a:extLst>
                </p14:cNvPr>
                <p14:cNvContentPartPr/>
                <p14:nvPr/>
              </p14:nvContentPartPr>
              <p14:xfrm>
                <a:off x="7608600" y="2593400"/>
                <a:ext cx="1512360" cy="41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8EE6F63-9DC7-2358-835B-F660FBE1617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99960" y="2584760"/>
                  <a:ext cx="15300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2DCBB2A-9382-3880-30E2-A0831E1AB336}"/>
              </a:ext>
            </a:extLst>
          </p:cNvPr>
          <p:cNvGrpSpPr/>
          <p:nvPr/>
        </p:nvGrpSpPr>
        <p:grpSpPr>
          <a:xfrm>
            <a:off x="7644600" y="2759720"/>
            <a:ext cx="1525680" cy="344880"/>
            <a:chOff x="7644600" y="2759720"/>
            <a:chExt cx="1525680" cy="34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936232B-FD09-A391-6DCC-7DA7AAB53B72}"/>
                    </a:ext>
                  </a:extLst>
                </p14:cNvPr>
                <p14:cNvContentPartPr/>
                <p14:nvPr/>
              </p14:nvContentPartPr>
              <p14:xfrm>
                <a:off x="7644600" y="2843960"/>
                <a:ext cx="63720" cy="220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936232B-FD09-A391-6DCC-7DA7AAB53B7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35600" y="2835320"/>
                  <a:ext cx="81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E1E22BE-EB14-06B5-3909-37C065426FB9}"/>
                    </a:ext>
                  </a:extLst>
                </p14:cNvPr>
                <p14:cNvContentPartPr/>
                <p14:nvPr/>
              </p14:nvContentPartPr>
              <p14:xfrm>
                <a:off x="7772400" y="2991920"/>
                <a:ext cx="145440" cy="104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E1E22BE-EB14-06B5-3909-37C065426F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63400" y="2982920"/>
                  <a:ext cx="163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D0274A1-B5B3-BE7A-6C62-1BBEF931DF57}"/>
                    </a:ext>
                  </a:extLst>
                </p14:cNvPr>
                <p14:cNvContentPartPr/>
                <p14:nvPr/>
              </p14:nvContentPartPr>
              <p14:xfrm>
                <a:off x="7798320" y="2795000"/>
                <a:ext cx="369000" cy="309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D0274A1-B5B3-BE7A-6C62-1BBEF931DF5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89320" y="2786000"/>
                  <a:ext cx="3866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E3E4491-9C2A-D672-0E63-F2E9ADF856AF}"/>
                    </a:ext>
                  </a:extLst>
                </p14:cNvPr>
                <p14:cNvContentPartPr/>
                <p14:nvPr/>
              </p14:nvContentPartPr>
              <p14:xfrm>
                <a:off x="8039880" y="2885720"/>
                <a:ext cx="140040" cy="73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E3E4491-9C2A-D672-0E63-F2E9ADF856A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30880" y="2877080"/>
                  <a:ext cx="157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743CAF3-CA11-AE0B-9E53-FE149E39A5AA}"/>
                    </a:ext>
                  </a:extLst>
                </p14:cNvPr>
                <p14:cNvContentPartPr/>
                <p14:nvPr/>
              </p14:nvContentPartPr>
              <p14:xfrm>
                <a:off x="8153640" y="2917760"/>
                <a:ext cx="84600" cy="150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743CAF3-CA11-AE0B-9E53-FE149E39A5A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44640" y="2909120"/>
                  <a:ext cx="102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CD7684E-E245-4B7C-47D8-73CBBB2873D0}"/>
                    </a:ext>
                  </a:extLst>
                </p14:cNvPr>
                <p14:cNvContentPartPr/>
                <p14:nvPr/>
              </p14:nvContentPartPr>
              <p14:xfrm>
                <a:off x="8263080" y="2919560"/>
                <a:ext cx="96480" cy="169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CD7684E-E245-4B7C-47D8-73CBBB2873D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54440" y="2910560"/>
                  <a:ext cx="114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684EAA3-0578-9D41-CC43-B070FBE732E2}"/>
                    </a:ext>
                  </a:extLst>
                </p14:cNvPr>
                <p14:cNvContentPartPr/>
                <p14:nvPr/>
              </p14:nvContentPartPr>
              <p14:xfrm>
                <a:off x="8417160" y="2836760"/>
                <a:ext cx="93600" cy="214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684EAA3-0578-9D41-CC43-B070FBE732E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408520" y="2828120"/>
                  <a:ext cx="111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3C9910A-FF2C-4865-3C10-42419797855A}"/>
                    </a:ext>
                  </a:extLst>
                </p14:cNvPr>
                <p14:cNvContentPartPr/>
                <p14:nvPr/>
              </p14:nvContentPartPr>
              <p14:xfrm>
                <a:off x="8453520" y="2816600"/>
                <a:ext cx="95760" cy="224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3C9910A-FF2C-4865-3C10-4241979785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44520" y="2807960"/>
                  <a:ext cx="113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CC82E33-31D7-6804-0140-F25EA4D58F62}"/>
                    </a:ext>
                  </a:extLst>
                </p14:cNvPr>
                <p14:cNvContentPartPr/>
                <p14:nvPr/>
              </p14:nvContentPartPr>
              <p14:xfrm>
                <a:off x="8670240" y="2759720"/>
                <a:ext cx="89280" cy="264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CC82E33-31D7-6804-0140-F25EA4D58F6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61600" y="2750720"/>
                  <a:ext cx="1069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049CE78-A630-14FC-5EEC-2E3EFB7E6DB7}"/>
                    </a:ext>
                  </a:extLst>
                </p14:cNvPr>
                <p14:cNvContentPartPr/>
                <p14:nvPr/>
              </p14:nvContentPartPr>
              <p14:xfrm>
                <a:off x="8629560" y="2868800"/>
                <a:ext cx="128880" cy="53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049CE78-A630-14FC-5EEC-2E3EFB7E6DB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20920" y="2860160"/>
                  <a:ext cx="146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CF93E5F-5E8D-F5C7-A2DF-39CDE55D6360}"/>
                    </a:ext>
                  </a:extLst>
                </p14:cNvPr>
                <p14:cNvContentPartPr/>
                <p14:nvPr/>
              </p14:nvContentPartPr>
              <p14:xfrm>
                <a:off x="8759880" y="2861960"/>
                <a:ext cx="98280" cy="163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CF93E5F-5E8D-F5C7-A2DF-39CDE55D636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751240" y="2852960"/>
                  <a:ext cx="115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90550CB-0518-BF53-E07B-CB950E33FA9D}"/>
                    </a:ext>
                  </a:extLst>
                </p14:cNvPr>
                <p14:cNvContentPartPr/>
                <p14:nvPr/>
              </p14:nvContentPartPr>
              <p14:xfrm>
                <a:off x="8884440" y="2881400"/>
                <a:ext cx="104400" cy="160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90550CB-0518-BF53-E07B-CB950E33FA9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75800" y="2872400"/>
                  <a:ext cx="122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55E75C5-0C82-B91B-98D2-265DA2B8CE45}"/>
                    </a:ext>
                  </a:extLst>
                </p14:cNvPr>
                <p14:cNvContentPartPr/>
                <p14:nvPr/>
              </p14:nvContentPartPr>
              <p14:xfrm>
                <a:off x="9032760" y="2813000"/>
                <a:ext cx="71280" cy="224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55E75C5-0C82-B91B-98D2-265DA2B8CE4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23760" y="2804000"/>
                  <a:ext cx="88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D952048-5DA5-75D9-B0E9-7E458D746154}"/>
                    </a:ext>
                  </a:extLst>
                </p14:cNvPr>
                <p14:cNvContentPartPr/>
                <p14:nvPr/>
              </p14:nvContentPartPr>
              <p14:xfrm>
                <a:off x="9024120" y="2819120"/>
                <a:ext cx="146160" cy="216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D952048-5DA5-75D9-B0E9-7E458D74615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015120" y="2810120"/>
                  <a:ext cx="16380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1C4E34A-887A-7A4E-580A-7E18777A69D7}"/>
                  </a:ext>
                </a:extLst>
              </p14:cNvPr>
              <p14:cNvContentPartPr/>
              <p14:nvPr/>
            </p14:nvContentPartPr>
            <p14:xfrm>
              <a:off x="9378720" y="2222960"/>
              <a:ext cx="119520" cy="450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1C4E34A-887A-7A4E-580A-7E18777A69D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9370080" y="2214320"/>
                <a:ext cx="137160" cy="46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93A98376-10D6-743D-7ADC-72B8643EF893}"/>
              </a:ext>
            </a:extLst>
          </p:cNvPr>
          <p:cNvGrpSpPr/>
          <p:nvPr/>
        </p:nvGrpSpPr>
        <p:grpSpPr>
          <a:xfrm>
            <a:off x="5879160" y="3202520"/>
            <a:ext cx="986760" cy="318240"/>
            <a:chOff x="5879160" y="3202520"/>
            <a:chExt cx="98676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1F8DA8-8E9A-6762-E64D-A50D4D220A41}"/>
                    </a:ext>
                  </a:extLst>
                </p14:cNvPr>
                <p14:cNvContentPartPr/>
                <p14:nvPr/>
              </p14:nvContentPartPr>
              <p14:xfrm>
                <a:off x="5916960" y="3202520"/>
                <a:ext cx="112320" cy="299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1F8DA8-8E9A-6762-E64D-A50D4D220A4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07960" y="3193520"/>
                  <a:ext cx="1299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BEF85C4-4384-A7F0-24AD-25F7CFA06557}"/>
                    </a:ext>
                  </a:extLst>
                </p14:cNvPr>
                <p14:cNvContentPartPr/>
                <p14:nvPr/>
              </p14:nvContentPartPr>
              <p14:xfrm>
                <a:off x="5879160" y="3307280"/>
                <a:ext cx="174960" cy="72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BEF85C4-4384-A7F0-24AD-25F7CFA0655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70520" y="3298640"/>
                  <a:ext cx="192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476E87B-4F0E-21A1-BB4C-E84A06DCEE29}"/>
                    </a:ext>
                  </a:extLst>
                </p14:cNvPr>
                <p14:cNvContentPartPr/>
                <p14:nvPr/>
              </p14:nvContentPartPr>
              <p14:xfrm>
                <a:off x="6035760" y="3343640"/>
                <a:ext cx="81720" cy="145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476E87B-4F0E-21A1-BB4C-E84A06DCEE2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27120" y="3334640"/>
                  <a:ext cx="99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054EAAB-5B0E-B3A6-6083-EB818338B905}"/>
                    </a:ext>
                  </a:extLst>
                </p14:cNvPr>
                <p14:cNvContentPartPr/>
                <p14:nvPr/>
              </p14:nvContentPartPr>
              <p14:xfrm>
                <a:off x="6143760" y="3347240"/>
                <a:ext cx="147240" cy="148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054EAAB-5B0E-B3A6-6083-EB818338B90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35120" y="3338240"/>
                  <a:ext cx="164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BADFD44-8306-6B50-71CA-A6AD10A9036B}"/>
                    </a:ext>
                  </a:extLst>
                </p14:cNvPr>
                <p14:cNvContentPartPr/>
                <p14:nvPr/>
              </p14:nvContentPartPr>
              <p14:xfrm>
                <a:off x="6388920" y="3296840"/>
                <a:ext cx="52920" cy="217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BADFD44-8306-6B50-71CA-A6AD10A9036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80280" y="3288200"/>
                  <a:ext cx="70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E68BBC3-B887-DD1B-197F-6C835091C187}"/>
                    </a:ext>
                  </a:extLst>
                </p14:cNvPr>
                <p14:cNvContentPartPr/>
                <p14:nvPr/>
              </p14:nvContentPartPr>
              <p14:xfrm>
                <a:off x="6464880" y="3321680"/>
                <a:ext cx="154080" cy="199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E68BBC3-B887-DD1B-197F-6C835091C18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55880" y="3313040"/>
                  <a:ext cx="171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AC62964-6B01-EA6E-36E4-2C9300F33944}"/>
                    </a:ext>
                  </a:extLst>
                </p14:cNvPr>
                <p14:cNvContentPartPr/>
                <p14:nvPr/>
              </p14:nvContentPartPr>
              <p14:xfrm>
                <a:off x="6639120" y="3229160"/>
                <a:ext cx="52560" cy="91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AC62964-6B01-EA6E-36E4-2C9300F3394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630120" y="3220520"/>
                  <a:ext cx="70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9D065B9-07C5-09E9-3DD4-553D440EFC58}"/>
                    </a:ext>
                  </a:extLst>
                </p14:cNvPr>
                <p14:cNvContentPartPr/>
                <p14:nvPr/>
              </p14:nvContentPartPr>
              <p14:xfrm>
                <a:off x="6792120" y="3432920"/>
                <a:ext cx="73800" cy="83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9D065B9-07C5-09E9-3DD4-553D440EFC5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83480" y="3424280"/>
                  <a:ext cx="9144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5394D67-443F-FFBB-C3D2-FEBEE612CD12}"/>
              </a:ext>
            </a:extLst>
          </p:cNvPr>
          <p:cNvGrpSpPr/>
          <p:nvPr/>
        </p:nvGrpSpPr>
        <p:grpSpPr>
          <a:xfrm>
            <a:off x="7141680" y="3275240"/>
            <a:ext cx="1922040" cy="390960"/>
            <a:chOff x="7141680" y="3275240"/>
            <a:chExt cx="192204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9C30CA0-0629-EC06-F1FF-FEEB7272990D}"/>
                    </a:ext>
                  </a:extLst>
                </p14:cNvPr>
                <p14:cNvContentPartPr/>
                <p14:nvPr/>
              </p14:nvContentPartPr>
              <p14:xfrm>
                <a:off x="7146360" y="3275240"/>
                <a:ext cx="117360" cy="333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9C30CA0-0629-EC06-F1FF-FEEB7272990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37360" y="3266240"/>
                  <a:ext cx="1350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9701225-0BDD-0CB7-6758-C1E7E49A2361}"/>
                    </a:ext>
                  </a:extLst>
                </p14:cNvPr>
                <p14:cNvContentPartPr/>
                <p14:nvPr/>
              </p14:nvContentPartPr>
              <p14:xfrm>
                <a:off x="7141680" y="3425720"/>
                <a:ext cx="133920" cy="45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9701225-0BDD-0CB7-6758-C1E7E49A236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32680" y="3416720"/>
                  <a:ext cx="151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46FA01B-58DE-B6A4-6BBB-2F3B3B52808A}"/>
                    </a:ext>
                  </a:extLst>
                </p14:cNvPr>
                <p14:cNvContentPartPr/>
                <p14:nvPr/>
              </p14:nvContentPartPr>
              <p14:xfrm>
                <a:off x="7249320" y="3434720"/>
                <a:ext cx="102600" cy="145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46FA01B-58DE-B6A4-6BBB-2F3B3B52808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40680" y="3425720"/>
                  <a:ext cx="120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BE507B9-9708-12A5-05DB-3215B088768A}"/>
                    </a:ext>
                  </a:extLst>
                </p14:cNvPr>
                <p14:cNvContentPartPr/>
                <p14:nvPr/>
              </p14:nvContentPartPr>
              <p14:xfrm>
                <a:off x="7390440" y="3452360"/>
                <a:ext cx="122760" cy="145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BE507B9-9708-12A5-05DB-3215B088768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81440" y="3443360"/>
                  <a:ext cx="140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F11E149-5E3A-EC46-6382-9F65899637D4}"/>
                    </a:ext>
                  </a:extLst>
                </p14:cNvPr>
                <p14:cNvContentPartPr/>
                <p14:nvPr/>
              </p14:nvContentPartPr>
              <p14:xfrm>
                <a:off x="7603200" y="3425720"/>
                <a:ext cx="76320" cy="207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F11E149-5E3A-EC46-6382-9F65899637D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94560" y="3417080"/>
                  <a:ext cx="93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F073777-FF6A-777C-92D7-37FAA8789880}"/>
                    </a:ext>
                  </a:extLst>
                </p14:cNvPr>
                <p14:cNvContentPartPr/>
                <p14:nvPr/>
              </p14:nvContentPartPr>
              <p14:xfrm>
                <a:off x="7690680" y="3449480"/>
                <a:ext cx="126000" cy="205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F073777-FF6A-777C-92D7-37FAA878988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81680" y="3440840"/>
                  <a:ext cx="143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768DD54-B1E9-20F5-5087-3C6EA7BC3DD9}"/>
                    </a:ext>
                  </a:extLst>
                </p14:cNvPr>
                <p14:cNvContentPartPr/>
                <p14:nvPr/>
              </p14:nvContentPartPr>
              <p14:xfrm>
                <a:off x="7849440" y="3364520"/>
                <a:ext cx="270720" cy="232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768DD54-B1E9-20F5-5087-3C6EA7BC3DD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840800" y="3355880"/>
                  <a:ext cx="2883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8FAB659-3582-6FC6-0D7A-3B90BDECEB47}"/>
                    </a:ext>
                  </a:extLst>
                </p14:cNvPr>
                <p14:cNvContentPartPr/>
                <p14:nvPr/>
              </p14:nvContentPartPr>
              <p14:xfrm>
                <a:off x="8322120" y="3330320"/>
                <a:ext cx="104760" cy="310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8FAB659-3582-6FC6-0D7A-3B90BDECEB4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13480" y="3321680"/>
                  <a:ext cx="1224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6E821F-14A2-5926-4073-4E0716EFC4A2}"/>
                    </a:ext>
                  </a:extLst>
                </p14:cNvPr>
                <p14:cNvContentPartPr/>
                <p14:nvPr/>
              </p14:nvContentPartPr>
              <p14:xfrm>
                <a:off x="8290080" y="3458840"/>
                <a:ext cx="144720" cy="54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6E821F-14A2-5926-4073-4E0716EFC4A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81440" y="3450200"/>
                  <a:ext cx="162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C70C92C-1AD5-F233-1715-19DCFE8CD8BA}"/>
                    </a:ext>
                  </a:extLst>
                </p14:cNvPr>
                <p14:cNvContentPartPr/>
                <p14:nvPr/>
              </p14:nvContentPartPr>
              <p14:xfrm>
                <a:off x="8415360" y="3481520"/>
                <a:ext cx="88920" cy="1490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C70C92C-1AD5-F233-1715-19DCFE8CD8B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06360" y="3472880"/>
                  <a:ext cx="106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E4B66D2-0F1D-AD9D-EDBE-B7011F19F02F}"/>
                    </a:ext>
                  </a:extLst>
                </p14:cNvPr>
                <p14:cNvContentPartPr/>
                <p14:nvPr/>
              </p14:nvContentPartPr>
              <p14:xfrm>
                <a:off x="8567280" y="3497360"/>
                <a:ext cx="110520" cy="168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E4B66D2-0F1D-AD9D-EDBE-B7011F19F02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58280" y="3488360"/>
                  <a:ext cx="128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F72D6A1-834E-A4C2-6077-86B76FA7CBAD}"/>
                    </a:ext>
                  </a:extLst>
                </p14:cNvPr>
                <p14:cNvContentPartPr/>
                <p14:nvPr/>
              </p14:nvContentPartPr>
              <p14:xfrm>
                <a:off x="8750520" y="3442640"/>
                <a:ext cx="104760" cy="206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F72D6A1-834E-A4C2-6077-86B76FA7CBA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41520" y="3433640"/>
                  <a:ext cx="122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5ED4C84-EFEE-9526-C5B0-B3434C3B1C73}"/>
                    </a:ext>
                  </a:extLst>
                </p14:cNvPr>
                <p14:cNvContentPartPr/>
                <p14:nvPr/>
              </p14:nvContentPartPr>
              <p14:xfrm>
                <a:off x="8880840" y="3422480"/>
                <a:ext cx="182880" cy="210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5ED4C84-EFEE-9526-C5B0-B3434C3B1C7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72200" y="3413480"/>
                  <a:ext cx="20052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1988A94-7C27-95A2-42A3-583DEB355CE9}"/>
                  </a:ext>
                </a:extLst>
              </p14:cNvPr>
              <p14:cNvContentPartPr/>
              <p14:nvPr/>
            </p14:nvContentPartPr>
            <p14:xfrm>
              <a:off x="6990480" y="3814160"/>
              <a:ext cx="2062800" cy="40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1988A94-7C27-95A2-42A3-583DEB355CE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981840" y="3805520"/>
                <a:ext cx="208044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D9B4B08-9B1D-C5E9-1AB7-1E3506F94339}"/>
              </a:ext>
            </a:extLst>
          </p:cNvPr>
          <p:cNvGrpSpPr/>
          <p:nvPr/>
        </p:nvGrpSpPr>
        <p:grpSpPr>
          <a:xfrm>
            <a:off x="7237800" y="3955280"/>
            <a:ext cx="2168280" cy="342720"/>
            <a:chOff x="7237800" y="3955280"/>
            <a:chExt cx="216828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8FFC01B-EEBA-7854-DF7D-0A4809851B37}"/>
                    </a:ext>
                  </a:extLst>
                </p14:cNvPr>
                <p14:cNvContentPartPr/>
                <p14:nvPr/>
              </p14:nvContentPartPr>
              <p14:xfrm>
                <a:off x="7237800" y="4003520"/>
                <a:ext cx="80640" cy="222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8FFC01B-EEBA-7854-DF7D-0A4809851B3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228800" y="3994880"/>
                  <a:ext cx="982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B71C161-4AEB-3BB8-3A37-FCA367A497ED}"/>
                    </a:ext>
                  </a:extLst>
                </p14:cNvPr>
                <p14:cNvContentPartPr/>
                <p14:nvPr/>
              </p14:nvContentPartPr>
              <p14:xfrm>
                <a:off x="7423200" y="4125200"/>
                <a:ext cx="158040" cy="27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B71C161-4AEB-3BB8-3A37-FCA367A497E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14200" y="4116200"/>
                  <a:ext cx="175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5DD277D-9458-6E1E-C1CE-699229F8C3B1}"/>
                    </a:ext>
                  </a:extLst>
                </p14:cNvPr>
                <p14:cNvContentPartPr/>
                <p14:nvPr/>
              </p14:nvContentPartPr>
              <p14:xfrm>
                <a:off x="7448760" y="3955280"/>
                <a:ext cx="488160" cy="32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5DD277D-9458-6E1E-C1CE-699229F8C3B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439760" y="3946280"/>
                  <a:ext cx="5058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7F1D386-29EC-DCD2-FE88-7DF62BB86F09}"/>
                    </a:ext>
                  </a:extLst>
                </p14:cNvPr>
                <p14:cNvContentPartPr/>
                <p14:nvPr/>
              </p14:nvContentPartPr>
              <p14:xfrm>
                <a:off x="7773840" y="4078400"/>
                <a:ext cx="173520" cy="38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7F1D386-29EC-DCD2-FE88-7DF62BB86F0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65200" y="4069760"/>
                  <a:ext cx="191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B1CFF8C-6E9C-F339-C6FE-C81B200BD223}"/>
                    </a:ext>
                  </a:extLst>
                </p14:cNvPr>
                <p14:cNvContentPartPr/>
                <p14:nvPr/>
              </p14:nvContentPartPr>
              <p14:xfrm>
                <a:off x="7956360" y="4086680"/>
                <a:ext cx="85680" cy="147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B1CFF8C-6E9C-F339-C6FE-C81B200BD2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47720" y="4078040"/>
                  <a:ext cx="103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1CC533F-936B-CCBA-FC13-B9CC40D70830}"/>
                    </a:ext>
                  </a:extLst>
                </p14:cNvPr>
                <p14:cNvContentPartPr/>
                <p14:nvPr/>
              </p14:nvContentPartPr>
              <p14:xfrm>
                <a:off x="8079480" y="4099280"/>
                <a:ext cx="129960" cy="144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1CC533F-936B-CCBA-FC13-B9CC40D7083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070480" y="4090640"/>
                  <a:ext cx="147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C2584C2-6D97-2A73-A7D2-FE83CA119CDB}"/>
                    </a:ext>
                  </a:extLst>
                </p14:cNvPr>
                <p14:cNvContentPartPr/>
                <p14:nvPr/>
              </p14:nvContentPartPr>
              <p14:xfrm>
                <a:off x="8287920" y="4060400"/>
                <a:ext cx="75240" cy="173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C2584C2-6D97-2A73-A7D2-FE83CA119CD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278920" y="4051760"/>
                  <a:ext cx="92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AB601DA-95DC-23B9-57EA-B2C3291EBA9B}"/>
                    </a:ext>
                  </a:extLst>
                </p14:cNvPr>
                <p14:cNvContentPartPr/>
                <p14:nvPr/>
              </p14:nvContentPartPr>
              <p14:xfrm>
                <a:off x="8404920" y="4076960"/>
                <a:ext cx="112680" cy="176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AB601DA-95DC-23B9-57EA-B2C3291EBA9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95920" y="4068320"/>
                  <a:ext cx="130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D3386AE-2B36-9614-7619-DD18F7F7D611}"/>
                    </a:ext>
                  </a:extLst>
                </p14:cNvPr>
                <p14:cNvContentPartPr/>
                <p14:nvPr/>
              </p14:nvContentPartPr>
              <p14:xfrm>
                <a:off x="8537760" y="4021880"/>
                <a:ext cx="72720" cy="81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D3386AE-2B36-9614-7619-DD18F7F7D61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528760" y="4013240"/>
                  <a:ext cx="90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35BF267-ED9D-1C6F-70A4-2E254B64E94F}"/>
                    </a:ext>
                  </a:extLst>
                </p14:cNvPr>
                <p14:cNvContentPartPr/>
                <p14:nvPr/>
              </p14:nvContentPartPr>
              <p14:xfrm>
                <a:off x="8691120" y="3979400"/>
                <a:ext cx="144000" cy="306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35BF267-ED9D-1C6F-70A4-2E254B64E94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82480" y="3970760"/>
                  <a:ext cx="1616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DA663BE-2A02-9F9D-9EEB-D9340FBB263A}"/>
                    </a:ext>
                  </a:extLst>
                </p14:cNvPr>
                <p14:cNvContentPartPr/>
                <p14:nvPr/>
              </p14:nvContentPartPr>
              <p14:xfrm>
                <a:off x="8834760" y="4129880"/>
                <a:ext cx="87120" cy="152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DA663BE-2A02-9F9D-9EEB-D9340FBB263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25760" y="4120880"/>
                  <a:ext cx="104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8567661-4E72-5BCF-720B-D7867C339F9B}"/>
                    </a:ext>
                  </a:extLst>
                </p14:cNvPr>
                <p14:cNvContentPartPr/>
                <p14:nvPr/>
              </p14:nvContentPartPr>
              <p14:xfrm>
                <a:off x="8953920" y="4132400"/>
                <a:ext cx="89640" cy="1562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8567661-4E72-5BCF-720B-D7867C339F9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944920" y="4123400"/>
                  <a:ext cx="1072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18EEBCF-5BC3-1BB2-F4D6-3C6FE07C983C}"/>
                    </a:ext>
                  </a:extLst>
                </p14:cNvPr>
                <p14:cNvContentPartPr/>
                <p14:nvPr/>
              </p14:nvContentPartPr>
              <p14:xfrm>
                <a:off x="9092880" y="4069400"/>
                <a:ext cx="104040" cy="228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18EEBCF-5BC3-1BB2-F4D6-3C6FE07C983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84240" y="4060760"/>
                  <a:ext cx="121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A8E0D8E-E1C2-ADBC-C3CE-6EF5B3D27101}"/>
                    </a:ext>
                  </a:extLst>
                </p14:cNvPr>
                <p14:cNvContentPartPr/>
                <p14:nvPr/>
              </p14:nvContentPartPr>
              <p14:xfrm>
                <a:off x="9214200" y="4124480"/>
                <a:ext cx="92880" cy="149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A8E0D8E-E1C2-ADBC-C3CE-6EF5B3D2710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05200" y="4115840"/>
                  <a:ext cx="1105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FEB87B-591D-B0B1-1280-6ED6FD440986}"/>
                    </a:ext>
                  </a:extLst>
                </p14:cNvPr>
                <p14:cNvContentPartPr/>
                <p14:nvPr/>
              </p14:nvContentPartPr>
              <p14:xfrm>
                <a:off x="9343440" y="4035200"/>
                <a:ext cx="62640" cy="87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FEB87B-591D-B0B1-1280-6ED6FD44098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34440" y="4026560"/>
                  <a:ext cx="8028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244C94C-FABB-542F-BF10-34B1EBF44252}"/>
              </a:ext>
            </a:extLst>
          </p:cNvPr>
          <p:cNvGrpSpPr/>
          <p:nvPr/>
        </p:nvGrpSpPr>
        <p:grpSpPr>
          <a:xfrm>
            <a:off x="9693360" y="3615440"/>
            <a:ext cx="117360" cy="105840"/>
            <a:chOff x="9693360" y="3615440"/>
            <a:chExt cx="117360" cy="1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E78F421-0BC4-33D5-E4D8-57DBD5E0FE7A}"/>
                    </a:ext>
                  </a:extLst>
                </p14:cNvPr>
                <p14:cNvContentPartPr/>
                <p14:nvPr/>
              </p14:nvContentPartPr>
              <p14:xfrm>
                <a:off x="9693360" y="3615440"/>
                <a:ext cx="83880" cy="180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E78F421-0BC4-33D5-E4D8-57DBD5E0FE7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84360" y="3606440"/>
                  <a:ext cx="101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7A0B454-2A8D-1426-21F1-F93043645672}"/>
                    </a:ext>
                  </a:extLst>
                </p14:cNvPr>
                <p14:cNvContentPartPr/>
                <p14:nvPr/>
              </p14:nvContentPartPr>
              <p14:xfrm>
                <a:off x="9706680" y="3696800"/>
                <a:ext cx="104040" cy="24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7A0B454-2A8D-1426-21F1-F9304364567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697680" y="3687800"/>
                  <a:ext cx="1216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2A103CF-AB98-DBC0-58AA-6361C5417BA5}"/>
              </a:ext>
            </a:extLst>
          </p:cNvPr>
          <p:cNvGrpSpPr/>
          <p:nvPr/>
        </p:nvGrpSpPr>
        <p:grpSpPr>
          <a:xfrm>
            <a:off x="10181880" y="3391160"/>
            <a:ext cx="406080" cy="252360"/>
            <a:chOff x="10181880" y="3391160"/>
            <a:chExt cx="4060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499C97E-8E2C-8FEA-E9F1-AF68B70333B0}"/>
                    </a:ext>
                  </a:extLst>
                </p14:cNvPr>
                <p14:cNvContentPartPr/>
                <p14:nvPr/>
              </p14:nvContentPartPr>
              <p14:xfrm>
                <a:off x="10181880" y="3391160"/>
                <a:ext cx="87120" cy="252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499C97E-8E2C-8FEA-E9F1-AF68B70333B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172880" y="3382160"/>
                  <a:ext cx="1047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EF70D14-C401-9286-A9E7-DC0272756D55}"/>
                    </a:ext>
                  </a:extLst>
                </p14:cNvPr>
                <p14:cNvContentPartPr/>
                <p14:nvPr/>
              </p14:nvContentPartPr>
              <p14:xfrm>
                <a:off x="10425600" y="3535160"/>
                <a:ext cx="162360" cy="9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EF70D14-C401-9286-A9E7-DC0272756D5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16600" y="3526160"/>
                  <a:ext cx="18000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3873B89-8A2E-6982-5CA9-43183CF10A30}"/>
              </a:ext>
            </a:extLst>
          </p:cNvPr>
          <p:cNvGrpSpPr/>
          <p:nvPr/>
        </p:nvGrpSpPr>
        <p:grpSpPr>
          <a:xfrm>
            <a:off x="10809720" y="3348320"/>
            <a:ext cx="309240" cy="562680"/>
            <a:chOff x="10809720" y="3348320"/>
            <a:chExt cx="30924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CC3F3E1-5026-03CD-EA23-AFDA21E010E5}"/>
                    </a:ext>
                  </a:extLst>
                </p14:cNvPr>
                <p14:cNvContentPartPr/>
                <p14:nvPr/>
              </p14:nvContentPartPr>
              <p14:xfrm>
                <a:off x="10936080" y="3348320"/>
                <a:ext cx="81000" cy="197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CC3F3E1-5026-03CD-EA23-AFDA21E010E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927440" y="3339680"/>
                  <a:ext cx="98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D8A6297-DFD6-3E08-8C81-5394E8250EFD}"/>
                    </a:ext>
                  </a:extLst>
                </p14:cNvPr>
                <p14:cNvContentPartPr/>
                <p14:nvPr/>
              </p14:nvContentPartPr>
              <p14:xfrm>
                <a:off x="10809720" y="3573320"/>
                <a:ext cx="275760" cy="21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D8A6297-DFD6-3E08-8C81-5394E8250EF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800720" y="3564320"/>
                  <a:ext cx="293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6B35CFF-EC18-136D-F42F-FBD97D0C5273}"/>
                    </a:ext>
                  </a:extLst>
                </p14:cNvPr>
                <p14:cNvContentPartPr/>
                <p14:nvPr/>
              </p14:nvContentPartPr>
              <p14:xfrm>
                <a:off x="10836000" y="3635600"/>
                <a:ext cx="282960" cy="266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6B35CFF-EC18-136D-F42F-FBD97D0C527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827000" y="3626600"/>
                  <a:ext cx="3006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8D5004F-08AC-1354-E5C5-D563EB33FAFC}"/>
                    </a:ext>
                  </a:extLst>
                </p14:cNvPr>
                <p14:cNvContentPartPr/>
                <p14:nvPr/>
              </p14:nvContentPartPr>
              <p14:xfrm>
                <a:off x="10978200" y="3759800"/>
                <a:ext cx="110160" cy="151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8D5004F-08AC-1354-E5C5-D563EB33FAF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69560" y="3750800"/>
                  <a:ext cx="12780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DA752837-FDFD-60FE-9799-BAC13A03EFF4}"/>
              </a:ext>
            </a:extLst>
          </p:cNvPr>
          <p:cNvGrpSpPr/>
          <p:nvPr/>
        </p:nvGrpSpPr>
        <p:grpSpPr>
          <a:xfrm>
            <a:off x="9983880" y="4083800"/>
            <a:ext cx="1589040" cy="798840"/>
            <a:chOff x="9983880" y="4083800"/>
            <a:chExt cx="1589040" cy="79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670C95E-E967-3A98-BD5B-B21152DEA376}"/>
                    </a:ext>
                  </a:extLst>
                </p14:cNvPr>
                <p14:cNvContentPartPr/>
                <p14:nvPr/>
              </p14:nvContentPartPr>
              <p14:xfrm>
                <a:off x="9983880" y="4083800"/>
                <a:ext cx="1589040" cy="48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670C95E-E967-3A98-BD5B-B21152DEA37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75240" y="4075160"/>
                  <a:ext cx="1606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AFA07BC-B717-9978-317F-ADA2386471BD}"/>
                    </a:ext>
                  </a:extLst>
                </p14:cNvPr>
                <p14:cNvContentPartPr/>
                <p14:nvPr/>
              </p14:nvContentPartPr>
              <p14:xfrm>
                <a:off x="10194120" y="4254080"/>
                <a:ext cx="87480" cy="241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AFA07BC-B717-9978-317F-ADA2386471B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185480" y="4245080"/>
                  <a:ext cx="105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C2FF007-7A40-1FF7-53C9-BA31160B1905}"/>
                    </a:ext>
                  </a:extLst>
                </p14:cNvPr>
                <p14:cNvContentPartPr/>
                <p14:nvPr/>
              </p14:nvContentPartPr>
              <p14:xfrm>
                <a:off x="10364400" y="4336160"/>
                <a:ext cx="130320" cy="165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C2FF007-7A40-1FF7-53C9-BA31160B190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355760" y="4327160"/>
                  <a:ext cx="147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96D1A7D-B2FD-C183-8B37-4D741AA1E0CA}"/>
                    </a:ext>
                  </a:extLst>
                </p14:cNvPr>
                <p14:cNvContentPartPr/>
                <p14:nvPr/>
              </p14:nvContentPartPr>
              <p14:xfrm>
                <a:off x="10607040" y="4243280"/>
                <a:ext cx="73440" cy="286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96D1A7D-B2FD-C183-8B37-4D741AA1E0C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598040" y="4234280"/>
                  <a:ext cx="91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C603881-EAB6-CC28-07CB-93D5D420432D}"/>
                    </a:ext>
                  </a:extLst>
                </p14:cNvPr>
                <p14:cNvContentPartPr/>
                <p14:nvPr/>
              </p14:nvContentPartPr>
              <p14:xfrm>
                <a:off x="10701360" y="4262720"/>
                <a:ext cx="173520" cy="275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C603881-EAB6-CC28-07CB-93D5D420432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92720" y="4253720"/>
                  <a:ext cx="1911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0B1958D-88C5-57C1-D0DD-F9205F36EC19}"/>
                    </a:ext>
                  </a:extLst>
                </p14:cNvPr>
                <p14:cNvContentPartPr/>
                <p14:nvPr/>
              </p14:nvContentPartPr>
              <p14:xfrm>
                <a:off x="10908000" y="4203680"/>
                <a:ext cx="181800" cy="576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0B1958D-88C5-57C1-D0DD-F9205F36EC1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99360" y="4194680"/>
                  <a:ext cx="19944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02B2889-1378-CBC3-9900-275E84B8A452}"/>
                    </a:ext>
                  </a:extLst>
                </p14:cNvPr>
                <p14:cNvContentPartPr/>
                <p14:nvPr/>
              </p14:nvContentPartPr>
              <p14:xfrm>
                <a:off x="11096280" y="4263440"/>
                <a:ext cx="213840" cy="234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02B2889-1378-CBC3-9900-275E84B8A45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087640" y="4254440"/>
                  <a:ext cx="2314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7F3A1D1-7929-5106-3F04-E07ADA35DE98}"/>
                    </a:ext>
                  </a:extLst>
                </p14:cNvPr>
                <p14:cNvContentPartPr/>
                <p14:nvPr/>
              </p14:nvContentPartPr>
              <p14:xfrm>
                <a:off x="11109960" y="4511840"/>
                <a:ext cx="209880" cy="232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7F3A1D1-7929-5106-3F04-E07ADA35DE9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100960" y="4503200"/>
                  <a:ext cx="227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F0F7E3F-CF2B-A64C-8DC8-7CDDA98793FE}"/>
                    </a:ext>
                  </a:extLst>
                </p14:cNvPr>
                <p14:cNvContentPartPr/>
                <p14:nvPr/>
              </p14:nvContentPartPr>
              <p14:xfrm>
                <a:off x="11235240" y="4633160"/>
                <a:ext cx="72720" cy="140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F0F7E3F-CF2B-A64C-8DC8-7CDDA98793F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226600" y="4624520"/>
                  <a:ext cx="90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34DA4F0-6FFA-1C4A-AE1D-FB012E713F21}"/>
                    </a:ext>
                  </a:extLst>
                </p14:cNvPr>
                <p14:cNvContentPartPr/>
                <p14:nvPr/>
              </p14:nvContentPartPr>
              <p14:xfrm>
                <a:off x="11359800" y="4230680"/>
                <a:ext cx="167760" cy="651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34DA4F0-6FFA-1C4A-AE1D-FB012E713F2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351160" y="4221680"/>
                  <a:ext cx="185400" cy="66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C6A2785-C06E-557C-AFCE-486855A29661}"/>
              </a:ext>
            </a:extLst>
          </p:cNvPr>
          <p:cNvGrpSpPr/>
          <p:nvPr/>
        </p:nvGrpSpPr>
        <p:grpSpPr>
          <a:xfrm>
            <a:off x="8880480" y="4922960"/>
            <a:ext cx="1074600" cy="451080"/>
            <a:chOff x="8880480" y="4922960"/>
            <a:chExt cx="107460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56B278C-401F-B00E-EF92-177EDA9208A1}"/>
                    </a:ext>
                  </a:extLst>
                </p14:cNvPr>
                <p14:cNvContentPartPr/>
                <p14:nvPr/>
              </p14:nvContentPartPr>
              <p14:xfrm>
                <a:off x="8985240" y="4942760"/>
                <a:ext cx="47520" cy="230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56B278C-401F-B00E-EF92-177EDA9208A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976600" y="4934120"/>
                  <a:ext cx="65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2BCC96C-F64C-9CF3-B165-E9B8B07E6FA3}"/>
                    </a:ext>
                  </a:extLst>
                </p14:cNvPr>
                <p14:cNvContentPartPr/>
                <p14:nvPr/>
              </p14:nvContentPartPr>
              <p14:xfrm>
                <a:off x="8909640" y="5078120"/>
                <a:ext cx="93240" cy="100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2BCC96C-F64C-9CF3-B165-E9B8B07E6FA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900640" y="5069120"/>
                  <a:ext cx="110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50B36BC-CF49-31E0-F095-CE900CDBAA12}"/>
                    </a:ext>
                  </a:extLst>
                </p14:cNvPr>
                <p14:cNvContentPartPr/>
                <p14:nvPr/>
              </p14:nvContentPartPr>
              <p14:xfrm>
                <a:off x="9019080" y="4922960"/>
                <a:ext cx="317160" cy="24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50B36BC-CF49-31E0-F095-CE900CDBAA1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010440" y="4914320"/>
                  <a:ext cx="334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1893FB0-DE37-F153-D079-AD03AB8F90A9}"/>
                    </a:ext>
                  </a:extLst>
                </p14:cNvPr>
                <p14:cNvContentPartPr/>
                <p14:nvPr/>
              </p14:nvContentPartPr>
              <p14:xfrm>
                <a:off x="9131760" y="5020160"/>
                <a:ext cx="110160" cy="151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1893FB0-DE37-F153-D079-AD03AB8F90A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122760" y="5011520"/>
                  <a:ext cx="127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EB2FED2-9260-B08D-6F6E-E10B10A84D10}"/>
                    </a:ext>
                  </a:extLst>
                </p14:cNvPr>
                <p14:cNvContentPartPr/>
                <p14:nvPr/>
              </p14:nvContentPartPr>
              <p14:xfrm>
                <a:off x="9375480" y="5104760"/>
                <a:ext cx="113400" cy="11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EB2FED2-9260-B08D-6F6E-E10B10A84D1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366840" y="5096120"/>
                  <a:ext cx="131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4F6B2AF-F7C5-438B-9E98-526C35796A06}"/>
                    </a:ext>
                  </a:extLst>
                </p14:cNvPr>
                <p14:cNvContentPartPr/>
                <p14:nvPr/>
              </p14:nvContentPartPr>
              <p14:xfrm>
                <a:off x="9561600" y="4991720"/>
                <a:ext cx="91440" cy="247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4F6B2AF-F7C5-438B-9E98-526C35796A0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552600" y="4983080"/>
                  <a:ext cx="109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9F8B79B-ECBA-8752-FE66-B2C669ED15DE}"/>
                    </a:ext>
                  </a:extLst>
                </p14:cNvPr>
                <p14:cNvContentPartPr/>
                <p14:nvPr/>
              </p14:nvContentPartPr>
              <p14:xfrm>
                <a:off x="8880480" y="5326160"/>
                <a:ext cx="1074600" cy="47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9F8B79B-ECBA-8752-FE66-B2C669ED15D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871480" y="5317160"/>
                  <a:ext cx="109224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D55186C-338D-1BE3-8F25-8C7EF5B67575}"/>
              </a:ext>
            </a:extLst>
          </p:cNvPr>
          <p:cNvGrpSpPr/>
          <p:nvPr/>
        </p:nvGrpSpPr>
        <p:grpSpPr>
          <a:xfrm>
            <a:off x="9008640" y="5463680"/>
            <a:ext cx="655920" cy="405360"/>
            <a:chOff x="9008640" y="5463680"/>
            <a:chExt cx="65592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72AF544-9771-3EAC-2E65-2D6FC09F147C}"/>
                    </a:ext>
                  </a:extLst>
                </p14:cNvPr>
                <p14:cNvContentPartPr/>
                <p14:nvPr/>
              </p14:nvContentPartPr>
              <p14:xfrm>
                <a:off x="9008640" y="5463680"/>
                <a:ext cx="248040" cy="273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72AF544-9771-3EAC-2E65-2D6FC09F147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000000" y="5455040"/>
                  <a:ext cx="2656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219603E-50D5-0BDD-4952-9450B31D1A33}"/>
                    </a:ext>
                  </a:extLst>
                </p14:cNvPr>
                <p14:cNvContentPartPr/>
                <p14:nvPr/>
              </p14:nvContentPartPr>
              <p14:xfrm>
                <a:off x="9144360" y="5607320"/>
                <a:ext cx="100800" cy="174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219603E-50D5-0BDD-4952-9450B31D1A3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135360" y="5598680"/>
                  <a:ext cx="118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D45FAA4-920E-4443-8F1A-F4F2F20A6DB7}"/>
                    </a:ext>
                  </a:extLst>
                </p14:cNvPr>
                <p14:cNvContentPartPr/>
                <p14:nvPr/>
              </p14:nvContentPartPr>
              <p14:xfrm>
                <a:off x="9349560" y="5668160"/>
                <a:ext cx="142200" cy="27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D45FAA4-920E-4443-8F1A-F4F2F20A6DB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340920" y="5659520"/>
                  <a:ext cx="159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8B901BD-2406-E81C-7026-2BF54613F280}"/>
                    </a:ext>
                  </a:extLst>
                </p14:cNvPr>
                <p14:cNvContentPartPr/>
                <p14:nvPr/>
              </p14:nvContentPartPr>
              <p14:xfrm>
                <a:off x="9379080" y="5603000"/>
                <a:ext cx="285480" cy="266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8B901BD-2406-E81C-7026-2BF54613F28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370440" y="5594000"/>
                  <a:ext cx="30312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F773AA8F-666A-C3DF-0751-8DF606D75920}"/>
              </a:ext>
            </a:extLst>
          </p:cNvPr>
          <p:cNvGrpSpPr/>
          <p:nvPr/>
        </p:nvGrpSpPr>
        <p:grpSpPr>
          <a:xfrm>
            <a:off x="10082880" y="5007560"/>
            <a:ext cx="950760" cy="510840"/>
            <a:chOff x="10082880" y="5007560"/>
            <a:chExt cx="950760" cy="51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A437F01-B262-6C4B-D7FB-324A42B94D84}"/>
                    </a:ext>
                  </a:extLst>
                </p14:cNvPr>
                <p14:cNvContentPartPr/>
                <p14:nvPr/>
              </p14:nvContentPartPr>
              <p14:xfrm>
                <a:off x="10082880" y="5123840"/>
                <a:ext cx="128880" cy="187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A437F01-B262-6C4B-D7FB-324A42B94D8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073880" y="5114840"/>
                  <a:ext cx="146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622A3E0-31EA-105E-C4A1-1FDB535EEC89}"/>
                    </a:ext>
                  </a:extLst>
                </p14:cNvPr>
                <p14:cNvContentPartPr/>
                <p14:nvPr/>
              </p14:nvContentPartPr>
              <p14:xfrm>
                <a:off x="10105920" y="5157680"/>
                <a:ext cx="77400" cy="155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622A3E0-31EA-105E-C4A1-1FDB535EEC8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096920" y="5148680"/>
                  <a:ext cx="95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6265326-C89C-A3D4-1764-6B8DFB49F5AC}"/>
                    </a:ext>
                  </a:extLst>
                </p14:cNvPr>
                <p14:cNvContentPartPr/>
                <p14:nvPr/>
              </p14:nvContentPartPr>
              <p14:xfrm>
                <a:off x="10361880" y="5007560"/>
                <a:ext cx="202320" cy="327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6265326-C89C-A3D4-1764-6B8DFB49F5A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53240" y="4998920"/>
                  <a:ext cx="2199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65E1B34-E1EE-3917-504C-198605FE9867}"/>
                    </a:ext>
                  </a:extLst>
                </p14:cNvPr>
                <p14:cNvContentPartPr/>
                <p14:nvPr/>
              </p14:nvContentPartPr>
              <p14:xfrm>
                <a:off x="10469520" y="5177480"/>
                <a:ext cx="72360" cy="137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65E1B34-E1EE-3917-504C-198605FE986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460520" y="5168840"/>
                  <a:ext cx="90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6E3BEB5-2801-FDB5-09AE-ED88248EF45C}"/>
                    </a:ext>
                  </a:extLst>
                </p14:cNvPr>
                <p14:cNvContentPartPr/>
                <p14:nvPr/>
              </p14:nvContentPartPr>
              <p14:xfrm>
                <a:off x="10634760" y="5244800"/>
                <a:ext cx="131040" cy="24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6E3BEB5-2801-FDB5-09AE-ED88248EF45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626120" y="5236160"/>
                  <a:ext cx="148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DDE0F94-1CFA-D78C-53F4-F2DCFA8E2312}"/>
                    </a:ext>
                  </a:extLst>
                </p14:cNvPr>
                <p14:cNvContentPartPr/>
                <p14:nvPr/>
              </p14:nvContentPartPr>
              <p14:xfrm>
                <a:off x="10774800" y="5157680"/>
                <a:ext cx="84960" cy="242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DDE0F94-1CFA-D78C-53F4-F2DCFA8E231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766160" y="5149040"/>
                  <a:ext cx="1026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FA6333B-6C9F-A3B2-BA01-7508A9F8F503}"/>
                    </a:ext>
                  </a:extLst>
                </p14:cNvPr>
                <p14:cNvContentPartPr/>
                <p14:nvPr/>
              </p14:nvContentPartPr>
              <p14:xfrm>
                <a:off x="10199880" y="5479160"/>
                <a:ext cx="833760" cy="39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FA6333B-6C9F-A3B2-BA01-7508A9F8F50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190880" y="5470160"/>
                  <a:ext cx="8514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19542C2-010C-09BC-1A90-31655DCF9C06}"/>
              </a:ext>
            </a:extLst>
          </p:cNvPr>
          <p:cNvGrpSpPr/>
          <p:nvPr/>
        </p:nvGrpSpPr>
        <p:grpSpPr>
          <a:xfrm>
            <a:off x="10184760" y="5652320"/>
            <a:ext cx="717480" cy="339480"/>
            <a:chOff x="10184760" y="5652320"/>
            <a:chExt cx="71748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7201C89-E38E-C1CB-32C6-0B785C9F1C5C}"/>
                    </a:ext>
                  </a:extLst>
                </p14:cNvPr>
                <p14:cNvContentPartPr/>
                <p14:nvPr/>
              </p14:nvContentPartPr>
              <p14:xfrm>
                <a:off x="10184760" y="5652320"/>
                <a:ext cx="311400" cy="2984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7201C89-E38E-C1CB-32C6-0B785C9F1C5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175760" y="5643320"/>
                  <a:ext cx="3290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4328098-6B7A-B978-8667-A5452D09F2DE}"/>
                    </a:ext>
                  </a:extLst>
                </p14:cNvPr>
                <p14:cNvContentPartPr/>
                <p14:nvPr/>
              </p14:nvContentPartPr>
              <p14:xfrm>
                <a:off x="10392120" y="5778680"/>
                <a:ext cx="70920" cy="137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4328098-6B7A-B978-8667-A5452D09F2D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383120" y="5770040"/>
                  <a:ext cx="88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54E957D-EB06-D835-D3D2-BB88EFACC15B}"/>
                    </a:ext>
                  </a:extLst>
                </p14:cNvPr>
                <p14:cNvContentPartPr/>
                <p14:nvPr/>
              </p14:nvContentPartPr>
              <p14:xfrm>
                <a:off x="10582920" y="5826200"/>
                <a:ext cx="147600" cy="27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54E957D-EB06-D835-D3D2-BB88EFACC15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574280" y="5817560"/>
                  <a:ext cx="165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EC552E7-A054-974C-55F6-95E49674E3F7}"/>
                    </a:ext>
                  </a:extLst>
                </p14:cNvPr>
                <p14:cNvContentPartPr/>
                <p14:nvPr/>
              </p14:nvContentPartPr>
              <p14:xfrm>
                <a:off x="10817280" y="5765000"/>
                <a:ext cx="84960" cy="226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EC552E7-A054-974C-55F6-95E49674E3F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808280" y="5756000"/>
                  <a:ext cx="10260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EAF83C2-66DF-D50D-B108-8057DE038DBF}"/>
              </a:ext>
            </a:extLst>
          </p:cNvPr>
          <p:cNvGrpSpPr/>
          <p:nvPr/>
        </p:nvGrpSpPr>
        <p:grpSpPr>
          <a:xfrm>
            <a:off x="5150520" y="6216800"/>
            <a:ext cx="111600" cy="99000"/>
            <a:chOff x="5150520" y="6216800"/>
            <a:chExt cx="11160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867444E-971B-3226-B905-D893D2671881}"/>
                    </a:ext>
                  </a:extLst>
                </p14:cNvPr>
                <p14:cNvContentPartPr/>
                <p14:nvPr/>
              </p14:nvContentPartPr>
              <p14:xfrm>
                <a:off x="5150520" y="6216800"/>
                <a:ext cx="108000" cy="4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867444E-971B-3226-B905-D893D267188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141880" y="6208160"/>
                  <a:ext cx="125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CA4D063-4134-A55A-0467-28FE0F92B6C6}"/>
                    </a:ext>
                  </a:extLst>
                </p14:cNvPr>
                <p14:cNvContentPartPr/>
                <p14:nvPr/>
              </p14:nvContentPartPr>
              <p14:xfrm>
                <a:off x="5176440" y="6303200"/>
                <a:ext cx="85680" cy="12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CA4D063-4134-A55A-0467-28FE0F92B6C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67800" y="6294200"/>
                  <a:ext cx="10332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DB32B136-3EAC-EEE0-45D5-7D19974F468D}"/>
              </a:ext>
            </a:extLst>
          </p:cNvPr>
          <p:cNvGrpSpPr/>
          <p:nvPr/>
        </p:nvGrpSpPr>
        <p:grpSpPr>
          <a:xfrm>
            <a:off x="5523840" y="5814680"/>
            <a:ext cx="1256400" cy="470880"/>
            <a:chOff x="5523840" y="5814680"/>
            <a:chExt cx="1256400" cy="47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973865C-C3BD-8EA7-F6B9-F2E02AF00D9C}"/>
                    </a:ext>
                  </a:extLst>
                </p14:cNvPr>
                <p14:cNvContentPartPr/>
                <p14:nvPr/>
              </p14:nvContentPartPr>
              <p14:xfrm>
                <a:off x="5523840" y="5862200"/>
                <a:ext cx="110520" cy="357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973865C-C3BD-8EA7-F6B9-F2E02AF00D9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515200" y="5853200"/>
                  <a:ext cx="12816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3D2D3BD-4FFC-697A-7866-AD46E1811D69}"/>
                    </a:ext>
                  </a:extLst>
                </p14:cNvPr>
                <p14:cNvContentPartPr/>
                <p14:nvPr/>
              </p14:nvContentPartPr>
              <p14:xfrm>
                <a:off x="5693040" y="5851040"/>
                <a:ext cx="223920" cy="278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3D2D3BD-4FFC-697A-7866-AD46E1811D6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684040" y="5842400"/>
                  <a:ext cx="24156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1D7B17E-1C57-8AED-E5E9-20A6F0BD5B56}"/>
                    </a:ext>
                  </a:extLst>
                </p14:cNvPr>
                <p14:cNvContentPartPr/>
                <p14:nvPr/>
              </p14:nvContentPartPr>
              <p14:xfrm>
                <a:off x="5820480" y="5973440"/>
                <a:ext cx="83880" cy="134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1D7B17E-1C57-8AED-E5E9-20A6F0BD5B5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811480" y="5964800"/>
                  <a:ext cx="101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0092C86-9225-3795-0DB8-180F1B589C2C}"/>
                    </a:ext>
                  </a:extLst>
                </p14:cNvPr>
                <p14:cNvContentPartPr/>
                <p14:nvPr/>
              </p14:nvContentPartPr>
              <p14:xfrm>
                <a:off x="6007320" y="6039680"/>
                <a:ext cx="112680" cy="23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0092C86-9225-3795-0DB8-180F1B589C2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98680" y="6031040"/>
                  <a:ext cx="130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EF83C89-060C-3745-B9CF-FCF90D8A1E2A}"/>
                    </a:ext>
                  </a:extLst>
                </p14:cNvPr>
                <p14:cNvContentPartPr/>
                <p14:nvPr/>
              </p14:nvContentPartPr>
              <p14:xfrm>
                <a:off x="6163200" y="5870840"/>
                <a:ext cx="193680" cy="334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EF83C89-060C-3745-B9CF-FCF90D8A1E2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154560" y="5861840"/>
                  <a:ext cx="2113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FF4CC44-C117-8B15-3693-BADC59404FB4}"/>
                    </a:ext>
                  </a:extLst>
                </p14:cNvPr>
                <p14:cNvContentPartPr/>
                <p14:nvPr/>
              </p14:nvContentPartPr>
              <p14:xfrm>
                <a:off x="6474960" y="5814680"/>
                <a:ext cx="98640" cy="114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FF4CC44-C117-8B15-3693-BADC59404FB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465960" y="5806040"/>
                  <a:ext cx="116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50BDDD9-8932-8108-57A3-2A85C9F9C490}"/>
                    </a:ext>
                  </a:extLst>
                </p14:cNvPr>
                <p14:cNvContentPartPr/>
                <p14:nvPr/>
              </p14:nvContentPartPr>
              <p14:xfrm>
                <a:off x="5530680" y="6261800"/>
                <a:ext cx="1249560" cy="23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50BDDD9-8932-8108-57A3-2A85C9F9C49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22040" y="6252800"/>
                  <a:ext cx="126720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74ACE0D-108F-2E83-7424-F86992982ABE}"/>
                  </a:ext>
                </a:extLst>
              </p14:cNvPr>
              <p14:cNvContentPartPr/>
              <p14:nvPr/>
            </p14:nvContentPartPr>
            <p14:xfrm>
              <a:off x="6023520" y="6369080"/>
              <a:ext cx="108720" cy="2505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74ACE0D-108F-2E83-7424-F86992982ABE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014520" y="6360440"/>
                <a:ext cx="126360" cy="26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848B712-24A7-E670-CE69-C81BAA11DA42}"/>
              </a:ext>
            </a:extLst>
          </p:cNvPr>
          <p:cNvGrpSpPr/>
          <p:nvPr/>
        </p:nvGrpSpPr>
        <p:grpSpPr>
          <a:xfrm>
            <a:off x="6960960" y="5892080"/>
            <a:ext cx="1482840" cy="332640"/>
            <a:chOff x="6960960" y="5892080"/>
            <a:chExt cx="148284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4C9CB6E-2B95-D692-A01A-64DC95EAF03A}"/>
                    </a:ext>
                  </a:extLst>
                </p14:cNvPr>
                <p14:cNvContentPartPr/>
                <p14:nvPr/>
              </p14:nvContentPartPr>
              <p14:xfrm>
                <a:off x="6960960" y="6130400"/>
                <a:ext cx="106200" cy="25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4C9CB6E-2B95-D692-A01A-64DC95EAF03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951960" y="6121760"/>
                  <a:ext cx="123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35D9570-E598-7036-A964-264817E727D4}"/>
                    </a:ext>
                  </a:extLst>
                </p14:cNvPr>
                <p14:cNvContentPartPr/>
                <p14:nvPr/>
              </p14:nvContentPartPr>
              <p14:xfrm>
                <a:off x="6974640" y="6201320"/>
                <a:ext cx="98280" cy="22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35D9570-E598-7036-A964-264817E727D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966000" y="6192320"/>
                  <a:ext cx="115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33B635C-0D70-071A-DCFF-183DDB452FBC}"/>
                    </a:ext>
                  </a:extLst>
                </p14:cNvPr>
                <p14:cNvContentPartPr/>
                <p14:nvPr/>
              </p14:nvContentPartPr>
              <p14:xfrm>
                <a:off x="7251120" y="6003320"/>
                <a:ext cx="107640" cy="1825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33B635C-0D70-071A-DCFF-183DDB452FB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242480" y="5994320"/>
                  <a:ext cx="1252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3CA9610-8873-7CA9-4001-E1457C84A186}"/>
                    </a:ext>
                  </a:extLst>
                </p14:cNvPr>
                <p14:cNvContentPartPr/>
                <p14:nvPr/>
              </p14:nvContentPartPr>
              <p14:xfrm>
                <a:off x="7503480" y="6080360"/>
                <a:ext cx="108720" cy="35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3CA9610-8873-7CA9-4001-E1457C84A18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494840" y="6071360"/>
                  <a:ext cx="126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81CC9DA-CBE6-1F67-B544-C8C9A41626F2}"/>
                    </a:ext>
                  </a:extLst>
                </p14:cNvPr>
                <p14:cNvContentPartPr/>
                <p14:nvPr/>
              </p14:nvContentPartPr>
              <p14:xfrm>
                <a:off x="7536960" y="6016280"/>
                <a:ext cx="67320" cy="1828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81CC9DA-CBE6-1F67-B544-C8C9A41626F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528320" y="6007280"/>
                  <a:ext cx="84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3937D1F-A519-F971-0DBC-A1F922927F14}"/>
                    </a:ext>
                  </a:extLst>
                </p14:cNvPr>
                <p14:cNvContentPartPr/>
                <p14:nvPr/>
              </p14:nvContentPartPr>
              <p14:xfrm>
                <a:off x="7678080" y="6015560"/>
                <a:ext cx="67680" cy="209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3937D1F-A519-F971-0DBC-A1F922927F1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669440" y="6006920"/>
                  <a:ext cx="85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1BF70A1-7EFF-D142-0770-9F545660B2BC}"/>
                    </a:ext>
                  </a:extLst>
                </p14:cNvPr>
                <p14:cNvContentPartPr/>
                <p14:nvPr/>
              </p14:nvContentPartPr>
              <p14:xfrm>
                <a:off x="7893360" y="6071720"/>
                <a:ext cx="102960" cy="39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1BF70A1-7EFF-D142-0770-9F545660B2B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84360" y="6062720"/>
                  <a:ext cx="120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22C1B57-1209-C484-4C73-FA9F5B934A58}"/>
                    </a:ext>
                  </a:extLst>
                </p14:cNvPr>
                <p14:cNvContentPartPr/>
                <p14:nvPr/>
              </p14:nvContentPartPr>
              <p14:xfrm>
                <a:off x="8093160" y="5982080"/>
                <a:ext cx="83520" cy="217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22C1B57-1209-C484-4C73-FA9F5B934A5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084160" y="5973080"/>
                  <a:ext cx="101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8BE6341-5790-DA8C-A5F0-162C4A5AFC78}"/>
                    </a:ext>
                  </a:extLst>
                </p14:cNvPr>
                <p14:cNvContentPartPr/>
                <p14:nvPr/>
              </p14:nvContentPartPr>
              <p14:xfrm>
                <a:off x="8231760" y="5892080"/>
                <a:ext cx="212040" cy="307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8BE6341-5790-DA8C-A5F0-162C4A5AFC7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222760" y="5883080"/>
                  <a:ext cx="2296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2F9883F-445F-74D2-BDC4-85F7E9FA77D3}"/>
                    </a:ext>
                  </a:extLst>
                </p14:cNvPr>
                <p14:cNvContentPartPr/>
                <p14:nvPr/>
              </p14:nvContentPartPr>
              <p14:xfrm>
                <a:off x="8345160" y="6040760"/>
                <a:ext cx="93600" cy="168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2F9883F-445F-74D2-BDC4-85F7E9FA77D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336520" y="6031760"/>
                  <a:ext cx="11124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F524012E-5351-2402-26B3-C99C0537EBA8}"/>
                  </a:ext>
                </a:extLst>
              </p14:cNvPr>
              <p14:cNvContentPartPr/>
              <p14:nvPr/>
            </p14:nvContentPartPr>
            <p14:xfrm>
              <a:off x="7286400" y="6324800"/>
              <a:ext cx="1255320" cy="352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F524012E-5351-2402-26B3-C99C0537EBA8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7277760" y="6315800"/>
                <a:ext cx="12729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2EBE0CCF-17B8-5284-A1EB-D9D8989E7C47}"/>
                  </a:ext>
                </a:extLst>
              </p14:cNvPr>
              <p14:cNvContentPartPr/>
              <p14:nvPr/>
            </p14:nvContentPartPr>
            <p14:xfrm>
              <a:off x="7872480" y="6458720"/>
              <a:ext cx="133560" cy="16884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2EBE0CCF-17B8-5284-A1EB-D9D8989E7C47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7863840" y="6449720"/>
                <a:ext cx="1512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690D8A7B-91BB-5C9D-C768-9850289CBF15}"/>
                  </a:ext>
                </a:extLst>
              </p14:cNvPr>
              <p14:cNvContentPartPr/>
              <p14:nvPr/>
            </p14:nvContentPartPr>
            <p14:xfrm>
              <a:off x="8818560" y="6199520"/>
              <a:ext cx="108000" cy="892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690D8A7B-91BB-5C9D-C768-9850289CBF15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809560" y="6190880"/>
                <a:ext cx="12564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22A61150-1DF0-11F4-0348-F07B80CBE8AA}"/>
              </a:ext>
            </a:extLst>
          </p:cNvPr>
          <p:cNvGrpSpPr/>
          <p:nvPr/>
        </p:nvGrpSpPr>
        <p:grpSpPr>
          <a:xfrm>
            <a:off x="6860160" y="4885880"/>
            <a:ext cx="1815480" cy="658080"/>
            <a:chOff x="6860160" y="4885880"/>
            <a:chExt cx="1815480" cy="65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A043D85-A6E8-8C80-EE1B-77B979C9EAED}"/>
                    </a:ext>
                  </a:extLst>
                </p14:cNvPr>
                <p14:cNvContentPartPr/>
                <p14:nvPr/>
              </p14:nvContentPartPr>
              <p14:xfrm>
                <a:off x="8460720" y="5082800"/>
                <a:ext cx="102240" cy="47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A043D85-A6E8-8C80-EE1B-77B979C9EAE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452080" y="5073800"/>
                  <a:ext cx="119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7CD0B56-4D03-D9EF-EC4B-6C765F117FB5}"/>
                    </a:ext>
                  </a:extLst>
                </p14:cNvPr>
                <p14:cNvContentPartPr/>
                <p14:nvPr/>
              </p14:nvContentPartPr>
              <p14:xfrm>
                <a:off x="8464680" y="5141120"/>
                <a:ext cx="68400" cy="21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7CD0B56-4D03-D9EF-EC4B-6C765F117FB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455680" y="5132480"/>
                  <a:ext cx="86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3D74EFD-EB27-564C-AD25-DB6D1278757E}"/>
                    </a:ext>
                  </a:extLst>
                </p14:cNvPr>
                <p14:cNvContentPartPr/>
                <p14:nvPr/>
              </p14:nvContentPartPr>
              <p14:xfrm>
                <a:off x="6893640" y="4885880"/>
                <a:ext cx="1782000" cy="634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3D74EFD-EB27-564C-AD25-DB6D1278757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885000" y="4877240"/>
                  <a:ext cx="1799640" cy="6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AB32E94-6AFA-9206-57FF-EB5AF1E3F54C}"/>
                    </a:ext>
                  </a:extLst>
                </p14:cNvPr>
                <p14:cNvContentPartPr/>
                <p14:nvPr/>
              </p14:nvContentPartPr>
              <p14:xfrm>
                <a:off x="6860160" y="5346680"/>
                <a:ext cx="198000" cy="197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AB32E94-6AFA-9206-57FF-EB5AF1E3F54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51520" y="5338040"/>
                  <a:ext cx="21564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C2E639D1-1A9F-71F4-8967-F42463AD03F5}"/>
              </a:ext>
            </a:extLst>
          </p:cNvPr>
          <p:cNvGrpSpPr/>
          <p:nvPr/>
        </p:nvGrpSpPr>
        <p:grpSpPr>
          <a:xfrm>
            <a:off x="9091440" y="6064160"/>
            <a:ext cx="623520" cy="338040"/>
            <a:chOff x="9091440" y="6064160"/>
            <a:chExt cx="62352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6EFB0A2-FFE2-AE84-D131-318BADCEA8E0}"/>
                    </a:ext>
                  </a:extLst>
                </p14:cNvPr>
                <p14:cNvContentPartPr/>
                <p14:nvPr/>
              </p14:nvContentPartPr>
              <p14:xfrm>
                <a:off x="9091440" y="6135800"/>
                <a:ext cx="95400" cy="255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6EFB0A2-FFE2-AE84-D131-318BADCEA8E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082800" y="6126800"/>
                  <a:ext cx="1130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28E9B94-A21D-DEA3-EB92-A8C86A4E2999}"/>
                    </a:ext>
                  </a:extLst>
                </p14:cNvPr>
                <p14:cNvContentPartPr/>
                <p14:nvPr/>
              </p14:nvContentPartPr>
              <p14:xfrm>
                <a:off x="9301320" y="6256040"/>
                <a:ext cx="106200" cy="16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28E9B94-A21D-DEA3-EB92-A8C86A4E299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292320" y="6247040"/>
                  <a:ext cx="123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526EA3C-CB04-6514-C7A2-51721BE9D722}"/>
                    </a:ext>
                  </a:extLst>
                </p14:cNvPr>
                <p14:cNvContentPartPr/>
                <p14:nvPr/>
              </p14:nvContentPartPr>
              <p14:xfrm>
                <a:off x="9462600" y="6064160"/>
                <a:ext cx="239400" cy="330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526EA3C-CB04-6514-C7A2-51721BE9D72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53600" y="6055160"/>
                  <a:ext cx="2570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38B4987-928D-63B4-A1EA-F32276E69E4F}"/>
                    </a:ext>
                  </a:extLst>
                </p14:cNvPr>
                <p14:cNvContentPartPr/>
                <p14:nvPr/>
              </p14:nvContentPartPr>
              <p14:xfrm>
                <a:off x="9605520" y="6213560"/>
                <a:ext cx="109440" cy="1886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38B4987-928D-63B4-A1EA-F32276E69E4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596880" y="6204560"/>
                  <a:ext cx="12708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F4E0731A-EB9E-9B5A-E1BA-1102CC7D3716}"/>
                  </a:ext>
                </a:extLst>
              </p14:cNvPr>
              <p14:cNvContentPartPr/>
              <p14:nvPr/>
            </p14:nvContentPartPr>
            <p14:xfrm>
              <a:off x="9021240" y="6503720"/>
              <a:ext cx="659880" cy="12204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F4E0731A-EB9E-9B5A-E1BA-1102CC7D3716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012240" y="6495080"/>
                <a:ext cx="6775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BD5E8711-2AEE-4AF2-CE30-4D9883EC3C5B}"/>
                  </a:ext>
                </a:extLst>
              </p14:cNvPr>
              <p14:cNvContentPartPr/>
              <p14:nvPr/>
            </p14:nvContentPartPr>
            <p14:xfrm>
              <a:off x="2483640" y="2275160"/>
              <a:ext cx="752760" cy="9651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BD5E8711-2AEE-4AF2-CE30-4D9883EC3C5B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2474640" y="2266160"/>
                <a:ext cx="770400" cy="9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2DDF076C-C767-0305-6419-379E250210EA}"/>
                  </a:ext>
                </a:extLst>
              </p14:cNvPr>
              <p14:cNvContentPartPr/>
              <p14:nvPr/>
            </p14:nvContentPartPr>
            <p14:xfrm>
              <a:off x="2419200" y="2526800"/>
              <a:ext cx="653040" cy="11592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2DDF076C-C767-0305-6419-379E250210EA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2410560" y="2518160"/>
                <a:ext cx="6706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BF2137D9-A381-42B9-D736-7BFA2BCA504F}"/>
                  </a:ext>
                </a:extLst>
              </p14:cNvPr>
              <p14:cNvContentPartPr/>
              <p14:nvPr/>
            </p14:nvContentPartPr>
            <p14:xfrm>
              <a:off x="2499480" y="2190200"/>
              <a:ext cx="573480" cy="80532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BF2137D9-A381-42B9-D736-7BFA2BCA504F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2490840" y="2181560"/>
                <a:ext cx="591120" cy="82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749CCF6D-890F-1CEB-4D67-215748556F12}"/>
                  </a:ext>
                </a:extLst>
              </p14:cNvPr>
              <p14:cNvContentPartPr/>
              <p14:nvPr/>
            </p14:nvContentPartPr>
            <p14:xfrm>
              <a:off x="625320" y="4444520"/>
              <a:ext cx="410040" cy="3045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749CCF6D-890F-1CEB-4D67-215748556F12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16680" y="4435520"/>
                <a:ext cx="427680" cy="32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4130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5B96C-29EB-3CB4-984E-4700E6580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707" y="980004"/>
            <a:ext cx="7414903" cy="2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50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5B96C-29EB-3CB4-984E-4700E6580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707" y="980004"/>
            <a:ext cx="7414903" cy="22480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E6DD2C-527D-E260-2CD0-6DC464BE9BC0}"/>
              </a:ext>
            </a:extLst>
          </p:cNvPr>
          <p:cNvSpPr txBox="1"/>
          <p:nvPr/>
        </p:nvSpPr>
        <p:spPr>
          <a:xfrm>
            <a:off x="735541" y="5600646"/>
            <a:ext cx="349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Ans: (c)</a:t>
            </a:r>
          </a:p>
        </p:txBody>
      </p:sp>
    </p:spTree>
    <p:extLst>
      <p:ext uri="{BB962C8B-B14F-4D97-AF65-F5344CB8AC3E}">
        <p14:creationId xmlns:p14="http://schemas.microsoft.com/office/powerpoint/2010/main" val="3540517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D291A-B646-BCDC-86A9-C3CD8649B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2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PROPERTIES OF TRIANGLE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0F90B80-56B9-8166-7D81-2BA856AF3833}"/>
                  </a:ext>
                </a:extLst>
              </p14:cNvPr>
              <p14:cNvContentPartPr/>
              <p14:nvPr/>
            </p14:nvContentPartPr>
            <p14:xfrm>
              <a:off x="978840" y="1694480"/>
              <a:ext cx="2684160" cy="1754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0F90B80-56B9-8166-7D81-2BA856AF38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9840" y="1685480"/>
                <a:ext cx="2701800" cy="177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D117FA3-7CF3-84EB-2662-64E8A848ED23}"/>
              </a:ext>
            </a:extLst>
          </p:cNvPr>
          <p:cNvGrpSpPr/>
          <p:nvPr/>
        </p:nvGrpSpPr>
        <p:grpSpPr>
          <a:xfrm>
            <a:off x="2092320" y="1362200"/>
            <a:ext cx="1640880" cy="1973160"/>
            <a:chOff x="2092320" y="1362200"/>
            <a:chExt cx="1640880" cy="19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9828C2C-7E5D-DAC0-63B5-52B00FE81140}"/>
                    </a:ext>
                  </a:extLst>
                </p14:cNvPr>
                <p14:cNvContentPartPr/>
                <p14:nvPr/>
              </p14:nvContentPartPr>
              <p14:xfrm>
                <a:off x="2092320" y="1721840"/>
                <a:ext cx="1640880" cy="1613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9828C2C-7E5D-DAC0-63B5-52B00FE811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83320" y="1712840"/>
                  <a:ext cx="1658520" cy="163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2199CA3-130B-1619-9B05-41B5FA8D5D52}"/>
                    </a:ext>
                  </a:extLst>
                </p14:cNvPr>
                <p14:cNvContentPartPr/>
                <p14:nvPr/>
              </p14:nvContentPartPr>
              <p14:xfrm>
                <a:off x="2251440" y="1362200"/>
                <a:ext cx="91800" cy="202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2199CA3-130B-1619-9B05-41B5FA8D5D5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42800" y="1353200"/>
                  <a:ext cx="109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97ECC2B-04E5-3F83-0602-5336ED9D70D1}"/>
                    </a:ext>
                  </a:extLst>
                </p14:cNvPr>
                <p14:cNvContentPartPr/>
                <p14:nvPr/>
              </p14:nvContentPartPr>
              <p14:xfrm>
                <a:off x="2336040" y="1363280"/>
                <a:ext cx="63000" cy="207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97ECC2B-04E5-3F83-0602-5336ED9D70D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27040" y="1354640"/>
                  <a:ext cx="80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CDA3902-7598-9121-ADDE-4DE8C4C9D4E3}"/>
                    </a:ext>
                  </a:extLst>
                </p14:cNvPr>
                <p14:cNvContentPartPr/>
                <p14:nvPr/>
              </p14:nvContentPartPr>
              <p14:xfrm>
                <a:off x="2304720" y="1452200"/>
                <a:ext cx="123480" cy="29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CDA3902-7598-9121-ADDE-4DE8C4C9D4E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96080" y="1443560"/>
                  <a:ext cx="14112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EB43C82-6E3A-A94C-7EAD-A415037C943C}"/>
                  </a:ext>
                </a:extLst>
              </p14:cNvPr>
              <p14:cNvContentPartPr/>
              <p14:nvPr/>
            </p14:nvContentPartPr>
            <p14:xfrm>
              <a:off x="3781800" y="3366680"/>
              <a:ext cx="155880" cy="171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EB43C82-6E3A-A94C-7EAD-A415037C943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72800" y="3357680"/>
                <a:ext cx="173520" cy="18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31D3EAB-722D-51C6-C624-36BF0E77AA09}"/>
              </a:ext>
            </a:extLst>
          </p:cNvPr>
          <p:cNvGrpSpPr/>
          <p:nvPr/>
        </p:nvGrpSpPr>
        <p:grpSpPr>
          <a:xfrm>
            <a:off x="871200" y="3186320"/>
            <a:ext cx="345600" cy="598320"/>
            <a:chOff x="871200" y="3186320"/>
            <a:chExt cx="345600" cy="59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C24C32-947F-5A87-E6A2-747F59BDA3FF}"/>
                    </a:ext>
                  </a:extLst>
                </p14:cNvPr>
                <p14:cNvContentPartPr/>
                <p14:nvPr/>
              </p14:nvContentPartPr>
              <p14:xfrm>
                <a:off x="877680" y="3570440"/>
                <a:ext cx="81000" cy="199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C24C32-947F-5A87-E6A2-747F59BDA3F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9040" y="3561800"/>
                  <a:ext cx="98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1DEF8E1-8428-7B55-002C-E4A1F1F3899E}"/>
                    </a:ext>
                  </a:extLst>
                </p14:cNvPr>
                <p14:cNvContentPartPr/>
                <p14:nvPr/>
              </p14:nvContentPartPr>
              <p14:xfrm>
                <a:off x="871200" y="3542720"/>
                <a:ext cx="142200" cy="241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1DEF8E1-8428-7B55-002C-E4A1F1F389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62560" y="3534080"/>
                  <a:ext cx="1598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1C290A5-24AA-5506-439B-3F63DBCCF02D}"/>
                    </a:ext>
                  </a:extLst>
                </p14:cNvPr>
                <p14:cNvContentPartPr/>
                <p14:nvPr/>
              </p14:nvContentPartPr>
              <p14:xfrm>
                <a:off x="1159920" y="3186320"/>
                <a:ext cx="56880" cy="264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1C290A5-24AA-5506-439B-3F63DBCCF02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51280" y="3177680"/>
                  <a:ext cx="74520" cy="28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745AB5-456F-29AA-CBEA-1D28BB4107DA}"/>
                  </a:ext>
                </a:extLst>
              </p14:cNvPr>
              <p14:cNvContentPartPr/>
              <p14:nvPr/>
            </p14:nvContentPartPr>
            <p14:xfrm>
              <a:off x="1923120" y="1872320"/>
              <a:ext cx="261000" cy="64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745AB5-456F-29AA-CBEA-1D28BB4107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14120" y="1863320"/>
                <a:ext cx="2786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C6F089B-4A22-35FC-FE20-CBB955504196}"/>
                  </a:ext>
                </a:extLst>
              </p14:cNvPr>
              <p14:cNvContentPartPr/>
              <p14:nvPr/>
            </p14:nvContentPartPr>
            <p14:xfrm>
              <a:off x="3389760" y="3015680"/>
              <a:ext cx="58680" cy="300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C6F089B-4A22-35FC-FE20-CBB95550419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80760" y="3006680"/>
                <a:ext cx="763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CC06786-98D9-1ACA-B5FA-25550A12B941}"/>
                  </a:ext>
                </a:extLst>
              </p14:cNvPr>
              <p14:cNvContentPartPr/>
              <p14:nvPr/>
            </p14:nvContentPartPr>
            <p14:xfrm>
              <a:off x="2210400" y="3709760"/>
              <a:ext cx="151200" cy="172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CC06786-98D9-1ACA-B5FA-25550A12B94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01400" y="3701120"/>
                <a:ext cx="1688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8DDC5DF-FCFA-8C40-611A-E9D843948885}"/>
                  </a:ext>
                </a:extLst>
              </p14:cNvPr>
              <p14:cNvContentPartPr/>
              <p14:nvPr/>
            </p14:nvContentPartPr>
            <p14:xfrm>
              <a:off x="2990880" y="2181200"/>
              <a:ext cx="107280" cy="234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8DDC5DF-FCFA-8C40-611A-E9D84394888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81880" y="2172560"/>
                <a:ext cx="124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62AE6F8-D1CB-5298-31B3-E3DAEE881AF0}"/>
                  </a:ext>
                </a:extLst>
              </p14:cNvPr>
              <p14:cNvContentPartPr/>
              <p14:nvPr/>
            </p14:nvContentPartPr>
            <p14:xfrm>
              <a:off x="1282320" y="2233400"/>
              <a:ext cx="126000" cy="183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62AE6F8-D1CB-5298-31B3-E3DAEE881AF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3320" y="2224760"/>
                <a:ext cx="14364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9AE8D83C-F644-A625-D233-3D0244FD4FF4}"/>
              </a:ext>
            </a:extLst>
          </p:cNvPr>
          <p:cNvGrpSpPr/>
          <p:nvPr/>
        </p:nvGrpSpPr>
        <p:grpSpPr>
          <a:xfrm>
            <a:off x="4642920" y="1843520"/>
            <a:ext cx="737640" cy="639360"/>
            <a:chOff x="4642920" y="1843520"/>
            <a:chExt cx="737640" cy="63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6B01113-7726-7811-FBE9-6BCB48FF2B5F}"/>
                    </a:ext>
                  </a:extLst>
                </p14:cNvPr>
                <p14:cNvContentPartPr/>
                <p14:nvPr/>
              </p14:nvContentPartPr>
              <p14:xfrm>
                <a:off x="4642920" y="1927400"/>
                <a:ext cx="133560" cy="198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6B01113-7726-7811-FBE9-6BCB48FF2B5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34280" y="1918400"/>
                  <a:ext cx="151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AB075A2-B968-F523-283F-FD0210361362}"/>
                    </a:ext>
                  </a:extLst>
                </p14:cNvPr>
                <p14:cNvContentPartPr/>
                <p14:nvPr/>
              </p14:nvContentPartPr>
              <p14:xfrm>
                <a:off x="4830120" y="1944320"/>
                <a:ext cx="130320" cy="166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AB075A2-B968-F523-283F-FD02103613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21480" y="1935320"/>
                  <a:ext cx="147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7CEA782-4543-CF0F-9CDC-C73D70965256}"/>
                    </a:ext>
                  </a:extLst>
                </p14:cNvPr>
                <p14:cNvContentPartPr/>
                <p14:nvPr/>
              </p14:nvContentPartPr>
              <p14:xfrm>
                <a:off x="4908960" y="1946840"/>
                <a:ext cx="199800" cy="536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7CEA782-4543-CF0F-9CDC-C73D7096525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00320" y="1937840"/>
                  <a:ext cx="21744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49A4507-7D4C-690E-1053-23B85C109E19}"/>
                    </a:ext>
                  </a:extLst>
                </p14:cNvPr>
                <p14:cNvContentPartPr/>
                <p14:nvPr/>
              </p14:nvContentPartPr>
              <p14:xfrm>
                <a:off x="5151240" y="1843520"/>
                <a:ext cx="92880" cy="332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49A4507-7D4C-690E-1053-23B85C109E1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42240" y="1834880"/>
                  <a:ext cx="1105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6144DBE-83FE-F871-96DD-5495D32B5778}"/>
                    </a:ext>
                  </a:extLst>
                </p14:cNvPr>
                <p14:cNvContentPartPr/>
                <p14:nvPr/>
              </p14:nvContentPartPr>
              <p14:xfrm>
                <a:off x="5232240" y="1938200"/>
                <a:ext cx="148320" cy="207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6144DBE-83FE-F871-96DD-5495D32B577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23600" y="1929200"/>
                  <a:ext cx="16596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34019BE-885B-C902-2E9B-762B0FF8011C}"/>
                  </a:ext>
                </a:extLst>
              </p14:cNvPr>
              <p14:cNvContentPartPr/>
              <p14:nvPr/>
            </p14:nvContentPartPr>
            <p14:xfrm>
              <a:off x="5726160" y="2048360"/>
              <a:ext cx="230040" cy="50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34019BE-885B-C902-2E9B-762B0FF8011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717160" y="2039360"/>
                <a:ext cx="24768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B37700BF-DE5B-1DED-F088-5DCFBB903EFF}"/>
              </a:ext>
            </a:extLst>
          </p:cNvPr>
          <p:cNvGrpSpPr/>
          <p:nvPr/>
        </p:nvGrpSpPr>
        <p:grpSpPr>
          <a:xfrm>
            <a:off x="6210720" y="1905080"/>
            <a:ext cx="268560" cy="351360"/>
            <a:chOff x="6210720" y="1905080"/>
            <a:chExt cx="26856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575AD93-5617-E10C-1D22-370D04637D32}"/>
                    </a:ext>
                  </a:extLst>
                </p14:cNvPr>
                <p14:cNvContentPartPr/>
                <p14:nvPr/>
              </p14:nvContentPartPr>
              <p14:xfrm>
                <a:off x="6210720" y="1916960"/>
                <a:ext cx="114480" cy="225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575AD93-5617-E10C-1D22-370D04637D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01720" y="1907960"/>
                  <a:ext cx="132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AFAF7F-B15B-8939-DFEA-DA5F022445F1}"/>
                    </a:ext>
                  </a:extLst>
                </p14:cNvPr>
                <p14:cNvContentPartPr/>
                <p14:nvPr/>
              </p14:nvContentPartPr>
              <p14:xfrm>
                <a:off x="6222960" y="1905080"/>
                <a:ext cx="119520" cy="235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AFAF7F-B15B-8939-DFEA-DA5F022445F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14320" y="1896440"/>
                  <a:ext cx="137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238B9C8-1C96-DAD0-7767-3257FC6751D5}"/>
                    </a:ext>
                  </a:extLst>
                </p14:cNvPr>
                <p14:cNvContentPartPr/>
                <p14:nvPr/>
              </p14:nvContentPartPr>
              <p14:xfrm>
                <a:off x="6399720" y="2110640"/>
                <a:ext cx="79560" cy="145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238B9C8-1C96-DAD0-7767-3257FC6751D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91080" y="2102000"/>
                  <a:ext cx="9720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6339242-24D0-9D0F-8370-6DD292F76EB0}"/>
              </a:ext>
            </a:extLst>
          </p:cNvPr>
          <p:cNvGrpSpPr/>
          <p:nvPr/>
        </p:nvGrpSpPr>
        <p:grpSpPr>
          <a:xfrm>
            <a:off x="6636960" y="1919840"/>
            <a:ext cx="122040" cy="236520"/>
            <a:chOff x="6636960" y="1919840"/>
            <a:chExt cx="12204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F1936CB-870F-648B-11F3-F8D21725BAB2}"/>
                    </a:ext>
                  </a:extLst>
                </p14:cNvPr>
                <p14:cNvContentPartPr/>
                <p14:nvPr/>
              </p14:nvContentPartPr>
              <p14:xfrm>
                <a:off x="6646320" y="1926680"/>
                <a:ext cx="51120" cy="203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F1936CB-870F-648B-11F3-F8D21725BA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37680" y="1918040"/>
                  <a:ext cx="68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1753402-B899-B253-9977-D02160188BFA}"/>
                    </a:ext>
                  </a:extLst>
                </p14:cNvPr>
                <p14:cNvContentPartPr/>
                <p14:nvPr/>
              </p14:nvContentPartPr>
              <p14:xfrm>
                <a:off x="6636960" y="1919840"/>
                <a:ext cx="122040" cy="236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1753402-B899-B253-9977-D02160188BF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28320" y="1911200"/>
                  <a:ext cx="13968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0D212E0-3017-7397-2028-C1F2507C68EB}"/>
              </a:ext>
            </a:extLst>
          </p:cNvPr>
          <p:cNvGrpSpPr/>
          <p:nvPr/>
        </p:nvGrpSpPr>
        <p:grpSpPr>
          <a:xfrm>
            <a:off x="7056000" y="1832720"/>
            <a:ext cx="479520" cy="361800"/>
            <a:chOff x="7056000" y="1832720"/>
            <a:chExt cx="47952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2A56C79-ECAD-D7F3-3622-842E1E9668AE}"/>
                    </a:ext>
                  </a:extLst>
                </p14:cNvPr>
                <p14:cNvContentPartPr/>
                <p14:nvPr/>
              </p14:nvContentPartPr>
              <p14:xfrm>
                <a:off x="7056000" y="1983920"/>
                <a:ext cx="114480" cy="181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2A56C79-ECAD-D7F3-3622-842E1E9668A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47360" y="1975280"/>
                  <a:ext cx="132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252F503-5BA8-9396-296A-CA752906D32E}"/>
                    </a:ext>
                  </a:extLst>
                </p14:cNvPr>
                <p14:cNvContentPartPr/>
                <p14:nvPr/>
              </p14:nvContentPartPr>
              <p14:xfrm>
                <a:off x="7216920" y="1989680"/>
                <a:ext cx="127080" cy="163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252F503-5BA8-9396-296A-CA752906D32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08280" y="1980680"/>
                  <a:ext cx="144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0D2CA67-672B-825D-EA6C-BA2B749F1085}"/>
                    </a:ext>
                  </a:extLst>
                </p14:cNvPr>
                <p14:cNvContentPartPr/>
                <p14:nvPr/>
              </p14:nvContentPartPr>
              <p14:xfrm>
                <a:off x="7404840" y="1832720"/>
                <a:ext cx="130680" cy="361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0D2CA67-672B-825D-EA6C-BA2B749F108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95840" y="1824080"/>
                  <a:ext cx="148320" cy="37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2504EBE-C773-63CD-4806-5ED9F167CF29}"/>
                  </a:ext>
                </a:extLst>
              </p14:cNvPr>
              <p14:cNvContentPartPr/>
              <p14:nvPr/>
            </p14:nvContentPartPr>
            <p14:xfrm>
              <a:off x="7725240" y="1905800"/>
              <a:ext cx="149760" cy="241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2504EBE-C773-63CD-4806-5ED9F167CF2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716600" y="1896800"/>
                <a:ext cx="167400" cy="2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E9F23F63-1B6B-A86E-062C-57E6505747A1}"/>
              </a:ext>
            </a:extLst>
          </p:cNvPr>
          <p:cNvGrpSpPr/>
          <p:nvPr/>
        </p:nvGrpSpPr>
        <p:grpSpPr>
          <a:xfrm>
            <a:off x="4722840" y="2634440"/>
            <a:ext cx="702000" cy="342000"/>
            <a:chOff x="4722840" y="2634440"/>
            <a:chExt cx="702000" cy="34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4425949-D0A7-CD1A-1BD2-0FDD14DF6996}"/>
                    </a:ext>
                  </a:extLst>
                </p14:cNvPr>
                <p14:cNvContentPartPr/>
                <p14:nvPr/>
              </p14:nvContentPartPr>
              <p14:xfrm>
                <a:off x="4722840" y="2731280"/>
                <a:ext cx="119160" cy="245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4425949-D0A7-CD1A-1BD2-0FDD14DF699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13840" y="2722640"/>
                  <a:ext cx="136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D5FA915-97BD-5E9B-6D3A-82D99FC138C0}"/>
                    </a:ext>
                  </a:extLst>
                </p14:cNvPr>
                <p14:cNvContentPartPr/>
                <p14:nvPr/>
              </p14:nvContentPartPr>
              <p14:xfrm>
                <a:off x="4887720" y="2768000"/>
                <a:ext cx="68400" cy="199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D5FA915-97BD-5E9B-6D3A-82D99FC138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78720" y="2759360"/>
                  <a:ext cx="86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BA321D9-A195-F7A1-6CAD-7A497B1CAA11}"/>
                    </a:ext>
                  </a:extLst>
                </p14:cNvPr>
                <p14:cNvContentPartPr/>
                <p14:nvPr/>
              </p14:nvContentPartPr>
              <p14:xfrm>
                <a:off x="4939920" y="2661080"/>
                <a:ext cx="56160" cy="98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BA321D9-A195-F7A1-6CAD-7A497B1CAA1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930920" y="2652080"/>
                  <a:ext cx="73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3C84A46-D434-2260-4E53-06DBC5F5A55C}"/>
                    </a:ext>
                  </a:extLst>
                </p14:cNvPr>
                <p14:cNvContentPartPr/>
                <p14:nvPr/>
              </p14:nvContentPartPr>
              <p14:xfrm>
                <a:off x="5018400" y="2634440"/>
                <a:ext cx="176040" cy="331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3C84A46-D434-2260-4E53-06DBC5F5A55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09760" y="2625440"/>
                  <a:ext cx="1936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DAB6ABE-F97E-55E9-9B07-F1430F6E1E68}"/>
                    </a:ext>
                  </a:extLst>
                </p14:cNvPr>
                <p14:cNvContentPartPr/>
                <p14:nvPr/>
              </p14:nvContentPartPr>
              <p14:xfrm>
                <a:off x="5228280" y="2715800"/>
                <a:ext cx="196560" cy="208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DAB6ABE-F97E-55E9-9B07-F1430F6E1E6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19640" y="2706800"/>
                  <a:ext cx="214200" cy="22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A330241-C36A-44D8-A820-11EB502F6679}"/>
                  </a:ext>
                </a:extLst>
              </p14:cNvPr>
              <p14:cNvContentPartPr/>
              <p14:nvPr/>
            </p14:nvContentPartPr>
            <p14:xfrm>
              <a:off x="5798880" y="2807960"/>
              <a:ext cx="203400" cy="46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A330241-C36A-44D8-A820-11EB502F667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789880" y="2798960"/>
                <a:ext cx="22104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749FB180-D507-13A0-6B3F-53EC64BC7E10}"/>
              </a:ext>
            </a:extLst>
          </p:cNvPr>
          <p:cNvGrpSpPr/>
          <p:nvPr/>
        </p:nvGrpSpPr>
        <p:grpSpPr>
          <a:xfrm>
            <a:off x="6219000" y="2703200"/>
            <a:ext cx="266400" cy="304200"/>
            <a:chOff x="6219000" y="2703200"/>
            <a:chExt cx="26640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6FE8B8A-8D78-32F0-6A32-A44232D385A0}"/>
                    </a:ext>
                  </a:extLst>
                </p14:cNvPr>
                <p14:cNvContentPartPr/>
                <p14:nvPr/>
              </p14:nvContentPartPr>
              <p14:xfrm>
                <a:off x="6219000" y="2703200"/>
                <a:ext cx="129240" cy="194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6FE8B8A-8D78-32F0-6A32-A44232D385A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210000" y="2694200"/>
                  <a:ext cx="146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1A85B51-507A-862A-6885-02368D7982F9}"/>
                    </a:ext>
                  </a:extLst>
                </p14:cNvPr>
                <p14:cNvContentPartPr/>
                <p14:nvPr/>
              </p14:nvContentPartPr>
              <p14:xfrm>
                <a:off x="6438960" y="2846480"/>
                <a:ext cx="46440" cy="160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1A85B51-507A-862A-6885-02368D7982F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29960" y="2837840"/>
                  <a:ext cx="6408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91D492A-BA11-6D3D-8792-35FDA41C0096}"/>
              </a:ext>
            </a:extLst>
          </p:cNvPr>
          <p:cNvGrpSpPr/>
          <p:nvPr/>
        </p:nvGrpSpPr>
        <p:grpSpPr>
          <a:xfrm>
            <a:off x="6657480" y="2609960"/>
            <a:ext cx="273240" cy="350640"/>
            <a:chOff x="6657480" y="2609960"/>
            <a:chExt cx="27324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3A3CCC6-1662-CF7B-5EA6-EB0E794D3653}"/>
                    </a:ext>
                  </a:extLst>
                </p14:cNvPr>
                <p14:cNvContentPartPr/>
                <p14:nvPr/>
              </p14:nvContentPartPr>
              <p14:xfrm>
                <a:off x="6657480" y="2609960"/>
                <a:ext cx="96840" cy="262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3A3CCC6-1662-CF7B-5EA6-EB0E794D365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48480" y="2600960"/>
                  <a:ext cx="1144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B556EB4-F368-85E1-E4D1-577258E8F651}"/>
                    </a:ext>
                  </a:extLst>
                </p14:cNvPr>
                <p14:cNvContentPartPr/>
                <p14:nvPr/>
              </p14:nvContentPartPr>
              <p14:xfrm>
                <a:off x="6873120" y="2824880"/>
                <a:ext cx="57600" cy="135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B556EB4-F368-85E1-E4D1-577258E8F65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64120" y="2816240"/>
                  <a:ext cx="7524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7D99F93-E9AB-950E-D13D-0FF19218FCCC}"/>
                  </a:ext>
                </a:extLst>
              </p14:cNvPr>
              <p14:cNvContentPartPr/>
              <p14:nvPr/>
            </p14:nvContentPartPr>
            <p14:xfrm>
              <a:off x="7116840" y="2660360"/>
              <a:ext cx="128520" cy="2066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7D99F93-E9AB-950E-D13D-0FF19218FCC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108200" y="2651720"/>
                <a:ext cx="1461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E4D96A8-B6A8-02BF-F202-3EAF5B044A98}"/>
                  </a:ext>
                </a:extLst>
              </p14:cNvPr>
              <p14:cNvContentPartPr/>
              <p14:nvPr/>
            </p14:nvContentPartPr>
            <p14:xfrm>
              <a:off x="6490800" y="3194600"/>
              <a:ext cx="943200" cy="78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E4D96A8-B6A8-02BF-F202-3EAF5B044A9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481800" y="3185960"/>
                <a:ext cx="960840" cy="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1569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861F-56D4-1150-39A2-AC6E371D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SINE FORMULA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8C5781-3078-F5A3-7362-45E43A2BA0FC}"/>
                  </a:ext>
                </a:extLst>
              </p14:cNvPr>
              <p14:cNvContentPartPr/>
              <p14:nvPr/>
            </p14:nvContentPartPr>
            <p14:xfrm>
              <a:off x="1727280" y="1945040"/>
              <a:ext cx="147240" cy="223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8C5781-3078-F5A3-7362-45E43A2BA0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8640" y="1936400"/>
                <a:ext cx="1648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A1A86C-8B70-5EA4-CB2B-75B5F0A983B6}"/>
                  </a:ext>
                </a:extLst>
              </p14:cNvPr>
              <p14:cNvContentPartPr/>
              <p14:nvPr/>
            </p14:nvContentPartPr>
            <p14:xfrm>
              <a:off x="1497600" y="2296400"/>
              <a:ext cx="673200" cy="54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A1A86C-8B70-5EA4-CB2B-75B5F0A983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8600" y="2287400"/>
                <a:ext cx="69084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2D6061BA-4DB1-E755-21F5-016526204FAC}"/>
              </a:ext>
            </a:extLst>
          </p:cNvPr>
          <p:cNvGrpSpPr/>
          <p:nvPr/>
        </p:nvGrpSpPr>
        <p:grpSpPr>
          <a:xfrm>
            <a:off x="1443240" y="2502680"/>
            <a:ext cx="641880" cy="323640"/>
            <a:chOff x="1443240" y="2502680"/>
            <a:chExt cx="64188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42B3A8B-C093-4E8D-FFF0-65BFBCE68D1B}"/>
                    </a:ext>
                  </a:extLst>
                </p14:cNvPr>
                <p14:cNvContentPartPr/>
                <p14:nvPr/>
              </p14:nvContentPartPr>
              <p14:xfrm>
                <a:off x="1443240" y="2576480"/>
                <a:ext cx="111960" cy="221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42B3A8B-C093-4E8D-FFF0-65BFBCE68D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34240" y="2567480"/>
                  <a:ext cx="1296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CBAC490-9EAA-5E4C-748A-49226CA36E48}"/>
                    </a:ext>
                  </a:extLst>
                </p14:cNvPr>
                <p14:cNvContentPartPr/>
                <p14:nvPr/>
              </p14:nvContentPartPr>
              <p14:xfrm>
                <a:off x="1611360" y="2613920"/>
                <a:ext cx="75600" cy="201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CBAC490-9EAA-5E4C-748A-49226CA36E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02360" y="2604920"/>
                  <a:ext cx="93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C4F02BF-5070-134C-1E26-D2E1E1B524AD}"/>
                    </a:ext>
                  </a:extLst>
                </p14:cNvPr>
                <p14:cNvContentPartPr/>
                <p14:nvPr/>
              </p14:nvContentPartPr>
              <p14:xfrm>
                <a:off x="1651680" y="2502680"/>
                <a:ext cx="70560" cy="91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C4F02BF-5070-134C-1E26-D2E1E1B524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2680" y="2493680"/>
                  <a:ext cx="88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A49933F-8457-5918-D3E7-7082E1390A76}"/>
                    </a:ext>
                  </a:extLst>
                </p14:cNvPr>
                <p14:cNvContentPartPr/>
                <p14:nvPr/>
              </p14:nvContentPartPr>
              <p14:xfrm>
                <a:off x="1728000" y="2651720"/>
                <a:ext cx="128880" cy="162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A49933F-8457-5918-D3E7-7082E1390A7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9360" y="2642720"/>
                  <a:ext cx="146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56FF6FC-1942-C12F-AEB7-8C5E5E3B85F8}"/>
                    </a:ext>
                  </a:extLst>
                </p14:cNvPr>
                <p14:cNvContentPartPr/>
                <p14:nvPr/>
              </p14:nvContentPartPr>
              <p14:xfrm>
                <a:off x="1938240" y="2549840"/>
                <a:ext cx="120960" cy="248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56FF6FC-1942-C12F-AEB7-8C5E5E3B85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29240" y="2541200"/>
                  <a:ext cx="1386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B302C7F-8B97-F2BD-F7C7-5D09B97B4DB6}"/>
                    </a:ext>
                  </a:extLst>
                </p14:cNvPr>
                <p14:cNvContentPartPr/>
                <p14:nvPr/>
              </p14:nvContentPartPr>
              <p14:xfrm>
                <a:off x="1986120" y="2542640"/>
                <a:ext cx="99000" cy="28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B302C7F-8B97-F2BD-F7C7-5D09B97B4D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77120" y="2533640"/>
                  <a:ext cx="11664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EB9AB8-21FF-C429-5A6C-44D4C91AB507}"/>
              </a:ext>
            </a:extLst>
          </p:cNvPr>
          <p:cNvGrpSpPr/>
          <p:nvPr/>
        </p:nvGrpSpPr>
        <p:grpSpPr>
          <a:xfrm>
            <a:off x="2511720" y="2221160"/>
            <a:ext cx="156600" cy="134640"/>
            <a:chOff x="2511720" y="2221160"/>
            <a:chExt cx="156600" cy="1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7F6C899-D8DB-9725-8C96-42A8A6D05E82}"/>
                    </a:ext>
                  </a:extLst>
                </p14:cNvPr>
                <p14:cNvContentPartPr/>
                <p14:nvPr/>
              </p14:nvContentPartPr>
              <p14:xfrm>
                <a:off x="2511720" y="2221160"/>
                <a:ext cx="154800" cy="24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7F6C899-D8DB-9725-8C96-42A8A6D05E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03080" y="2212160"/>
                  <a:ext cx="172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FE4F164-AD70-DD93-A613-B7A64F4D9A64}"/>
                    </a:ext>
                  </a:extLst>
                </p14:cNvPr>
                <p14:cNvContentPartPr/>
                <p14:nvPr/>
              </p14:nvContentPartPr>
              <p14:xfrm>
                <a:off x="2524680" y="2341400"/>
                <a:ext cx="143640" cy="14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FE4F164-AD70-DD93-A613-B7A64F4D9A6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16040" y="2332760"/>
                  <a:ext cx="16128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A4AF6C-FAB7-67A8-020B-5FF96B267813}"/>
              </a:ext>
            </a:extLst>
          </p:cNvPr>
          <p:cNvGrpSpPr/>
          <p:nvPr/>
        </p:nvGrpSpPr>
        <p:grpSpPr>
          <a:xfrm>
            <a:off x="2964960" y="1933880"/>
            <a:ext cx="642960" cy="835560"/>
            <a:chOff x="2964960" y="1933880"/>
            <a:chExt cx="642960" cy="83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E02556-CF14-18CB-ED94-A77A85FFA1AF}"/>
                    </a:ext>
                  </a:extLst>
                </p14:cNvPr>
                <p14:cNvContentPartPr/>
                <p14:nvPr/>
              </p14:nvContentPartPr>
              <p14:xfrm>
                <a:off x="3159360" y="1933880"/>
                <a:ext cx="115200" cy="293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E02556-CF14-18CB-ED94-A77A85FFA1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50360" y="1924880"/>
                  <a:ext cx="1328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5C89A54-2DB8-8E11-C342-B6E3F4FEC814}"/>
                    </a:ext>
                  </a:extLst>
                </p14:cNvPr>
                <p14:cNvContentPartPr/>
                <p14:nvPr/>
              </p14:nvContentPartPr>
              <p14:xfrm>
                <a:off x="2964960" y="2309360"/>
                <a:ext cx="642960" cy="35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5C89A54-2DB8-8E11-C342-B6E3F4FEC81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55960" y="2300360"/>
                  <a:ext cx="660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C1F1F7A-CDAA-9D5B-B602-B04C9CC0D0DB}"/>
                    </a:ext>
                  </a:extLst>
                </p14:cNvPr>
                <p14:cNvContentPartPr/>
                <p14:nvPr/>
              </p14:nvContentPartPr>
              <p14:xfrm>
                <a:off x="2981160" y="2508800"/>
                <a:ext cx="118080" cy="220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C1F1F7A-CDAA-9D5B-B602-B04C9CC0D0D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72520" y="2500160"/>
                  <a:ext cx="135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F3B9301-73CD-9AC7-1A07-E23E1BDB2BC4}"/>
                    </a:ext>
                  </a:extLst>
                </p14:cNvPr>
                <p14:cNvContentPartPr/>
                <p14:nvPr/>
              </p14:nvContentPartPr>
              <p14:xfrm>
                <a:off x="3133800" y="2559200"/>
                <a:ext cx="52920" cy="175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F3B9301-73CD-9AC7-1A07-E23E1BDB2BC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25160" y="2550560"/>
                  <a:ext cx="70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8EFD8C7-CB39-329C-A321-3ECB1CA93903}"/>
                    </a:ext>
                  </a:extLst>
                </p14:cNvPr>
                <p14:cNvContentPartPr/>
                <p14:nvPr/>
              </p14:nvContentPartPr>
              <p14:xfrm>
                <a:off x="3174120" y="2441480"/>
                <a:ext cx="53280" cy="78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8EFD8C7-CB39-329C-A321-3ECB1CA9390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65120" y="2432840"/>
                  <a:ext cx="70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0F9428E-C972-7D56-B878-D4AC43DEEF2D}"/>
                    </a:ext>
                  </a:extLst>
                </p14:cNvPr>
                <p14:cNvContentPartPr/>
                <p14:nvPr/>
              </p14:nvContentPartPr>
              <p14:xfrm>
                <a:off x="3246120" y="2567840"/>
                <a:ext cx="127080" cy="185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0F9428E-C972-7D56-B878-D4AC43DEEF2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37480" y="2559200"/>
                  <a:ext cx="144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E9D2497-50D0-0341-D036-E39953FACF88}"/>
                    </a:ext>
                  </a:extLst>
                </p14:cNvPr>
                <p14:cNvContentPartPr/>
                <p14:nvPr/>
              </p14:nvContentPartPr>
              <p14:xfrm>
                <a:off x="3410280" y="2543360"/>
                <a:ext cx="77040" cy="206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E9D2497-50D0-0341-D036-E39953FACF8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01280" y="2534360"/>
                  <a:ext cx="94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CB8A526-C068-2C38-EA5B-F757E87B82AD}"/>
                    </a:ext>
                  </a:extLst>
                </p14:cNvPr>
                <p14:cNvContentPartPr/>
                <p14:nvPr/>
              </p14:nvContentPartPr>
              <p14:xfrm>
                <a:off x="3413880" y="2531840"/>
                <a:ext cx="124560" cy="237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CB8A526-C068-2C38-EA5B-F757E87B82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05240" y="2523200"/>
                  <a:ext cx="142200" cy="25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8E6D1F4-35D8-22FB-D188-E8CFB27E1E76}"/>
                  </a:ext>
                </a:extLst>
              </p14:cNvPr>
              <p14:cNvContentPartPr/>
              <p14:nvPr/>
            </p14:nvContentPartPr>
            <p14:xfrm>
              <a:off x="3832200" y="2303600"/>
              <a:ext cx="156240" cy="114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8E6D1F4-35D8-22FB-D188-E8CFB27E1E7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23200" y="2294960"/>
                <a:ext cx="1738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22DAA90-722C-B271-014D-419C7DB8892E}"/>
                  </a:ext>
                </a:extLst>
              </p14:cNvPr>
              <p14:cNvContentPartPr/>
              <p14:nvPr/>
            </p14:nvContentPartPr>
            <p14:xfrm>
              <a:off x="4597560" y="2080040"/>
              <a:ext cx="142200" cy="200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22DAA90-722C-B271-014D-419C7DB8892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88920" y="2071040"/>
                <a:ext cx="159840" cy="2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E428BC26-9F54-9AB4-6130-DE46C6956DF9}"/>
              </a:ext>
            </a:extLst>
          </p:cNvPr>
          <p:cNvGrpSpPr/>
          <p:nvPr/>
        </p:nvGrpSpPr>
        <p:grpSpPr>
          <a:xfrm>
            <a:off x="4371840" y="2416280"/>
            <a:ext cx="610200" cy="445320"/>
            <a:chOff x="4371840" y="2416280"/>
            <a:chExt cx="61020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11ED6C8-2D9F-ED79-8DE1-2AE8985E8532}"/>
                    </a:ext>
                  </a:extLst>
                </p14:cNvPr>
                <p14:cNvContentPartPr/>
                <p14:nvPr/>
              </p14:nvContentPartPr>
              <p14:xfrm>
                <a:off x="4384440" y="2416280"/>
                <a:ext cx="554040" cy="19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11ED6C8-2D9F-ED79-8DE1-2AE8985E853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75800" y="2407640"/>
                  <a:ext cx="57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A3784C6-525E-A366-A583-61BCFAEF47BD}"/>
                    </a:ext>
                  </a:extLst>
                </p14:cNvPr>
                <p14:cNvContentPartPr/>
                <p14:nvPr/>
              </p14:nvContentPartPr>
              <p14:xfrm>
                <a:off x="4371840" y="2609960"/>
                <a:ext cx="133920" cy="210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A3784C6-525E-A366-A583-61BCFAEF47B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63200" y="2601320"/>
                  <a:ext cx="151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AE38D7A-BC2D-CDF8-5924-9578447DB8E7}"/>
                    </a:ext>
                  </a:extLst>
                </p14:cNvPr>
                <p14:cNvContentPartPr/>
                <p14:nvPr/>
              </p14:nvContentPartPr>
              <p14:xfrm>
                <a:off x="4524840" y="2657120"/>
                <a:ext cx="57960" cy="174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AE38D7A-BC2D-CDF8-5924-9578447DB8E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16200" y="2648120"/>
                  <a:ext cx="75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CC0C27-ADFF-815A-3434-E0D8942EE114}"/>
                    </a:ext>
                  </a:extLst>
                </p14:cNvPr>
                <p14:cNvContentPartPr/>
                <p14:nvPr/>
              </p14:nvContentPartPr>
              <p14:xfrm>
                <a:off x="4562280" y="2527880"/>
                <a:ext cx="58680" cy="96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CC0C27-ADFF-815A-3434-E0D8942EE11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53640" y="2518880"/>
                  <a:ext cx="76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6BD4342-909A-FC80-16E3-F683637F1F1E}"/>
                    </a:ext>
                  </a:extLst>
                </p14:cNvPr>
                <p14:cNvContentPartPr/>
                <p14:nvPr/>
              </p14:nvContentPartPr>
              <p14:xfrm>
                <a:off x="4608000" y="2697800"/>
                <a:ext cx="124200" cy="163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6BD4342-909A-FC80-16E3-F683637F1F1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99000" y="2689160"/>
                  <a:ext cx="1418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14375C6-E0CC-8A38-BFDC-FBB7BC26CCEB}"/>
                    </a:ext>
                  </a:extLst>
                </p14:cNvPr>
                <p14:cNvContentPartPr/>
                <p14:nvPr/>
              </p14:nvContentPartPr>
              <p14:xfrm>
                <a:off x="4829760" y="2639840"/>
                <a:ext cx="152280" cy="195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14375C6-E0CC-8A38-BFDC-FBB7BC26CCE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820760" y="2631200"/>
                  <a:ext cx="16992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4456A6-EC6B-841C-B9FA-E63F8B13B7A9}"/>
              </a:ext>
            </a:extLst>
          </p:cNvPr>
          <p:cNvGrpSpPr/>
          <p:nvPr/>
        </p:nvGrpSpPr>
        <p:grpSpPr>
          <a:xfrm>
            <a:off x="5294880" y="2288480"/>
            <a:ext cx="190440" cy="129600"/>
            <a:chOff x="5294880" y="2288480"/>
            <a:chExt cx="19044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162E294-935F-79B1-6783-5F1CC98C87A1}"/>
                    </a:ext>
                  </a:extLst>
                </p14:cNvPr>
                <p14:cNvContentPartPr/>
                <p14:nvPr/>
              </p14:nvContentPartPr>
              <p14:xfrm>
                <a:off x="5294880" y="2288480"/>
                <a:ext cx="145800" cy="22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162E294-935F-79B1-6783-5F1CC98C87A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86240" y="2279840"/>
                  <a:ext cx="163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D02DD99-673E-ACE2-CB2A-5DC9A8C6044C}"/>
                    </a:ext>
                  </a:extLst>
                </p14:cNvPr>
                <p14:cNvContentPartPr/>
                <p14:nvPr/>
              </p14:nvContentPartPr>
              <p14:xfrm>
                <a:off x="5316840" y="2403320"/>
                <a:ext cx="168480" cy="14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D02DD99-673E-ACE2-CB2A-5DC9A8C6044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07840" y="2394680"/>
                  <a:ext cx="1861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A16E4A1-0F00-0C32-613A-984F71F87E6B}"/>
              </a:ext>
            </a:extLst>
          </p:cNvPr>
          <p:cNvGrpSpPr/>
          <p:nvPr/>
        </p:nvGrpSpPr>
        <p:grpSpPr>
          <a:xfrm>
            <a:off x="5825160" y="2103800"/>
            <a:ext cx="159120" cy="318240"/>
            <a:chOff x="5825160" y="2103800"/>
            <a:chExt cx="15912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6540C58-3B1D-C890-F5C9-1BEAB666D5D2}"/>
                    </a:ext>
                  </a:extLst>
                </p14:cNvPr>
                <p14:cNvContentPartPr/>
                <p14:nvPr/>
              </p14:nvContentPartPr>
              <p14:xfrm>
                <a:off x="5825160" y="2103800"/>
                <a:ext cx="96840" cy="284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6540C58-3B1D-C890-F5C9-1BEAB666D5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16160" y="2094800"/>
                  <a:ext cx="1144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6A00418-23E7-B9BE-653C-2C8CBEFE506E}"/>
                    </a:ext>
                  </a:extLst>
                </p14:cNvPr>
                <p14:cNvContentPartPr/>
                <p14:nvPr/>
              </p14:nvContentPartPr>
              <p14:xfrm>
                <a:off x="5879160" y="2210000"/>
                <a:ext cx="105120" cy="212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6A00418-23E7-B9BE-653C-2C8CBEFE506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70520" y="2201000"/>
                  <a:ext cx="12276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E1BB03D-7BD0-5700-1F0B-B759E9637A11}"/>
              </a:ext>
            </a:extLst>
          </p:cNvPr>
          <p:cNvGrpSpPr/>
          <p:nvPr/>
        </p:nvGrpSpPr>
        <p:grpSpPr>
          <a:xfrm>
            <a:off x="6161760" y="1968800"/>
            <a:ext cx="1373400" cy="628200"/>
            <a:chOff x="6161760" y="1968800"/>
            <a:chExt cx="1373400" cy="62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14C4815-BC31-8FCA-9B64-C8107E24013D}"/>
                    </a:ext>
                  </a:extLst>
                </p14:cNvPr>
                <p14:cNvContentPartPr/>
                <p14:nvPr/>
              </p14:nvContentPartPr>
              <p14:xfrm>
                <a:off x="6161760" y="2087600"/>
                <a:ext cx="89640" cy="396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14C4815-BC31-8FCA-9B64-C8107E2401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52760" y="2078600"/>
                  <a:ext cx="1072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6A88432-FFBF-DF1A-4444-E767FE405599}"/>
                    </a:ext>
                  </a:extLst>
                </p14:cNvPr>
                <p14:cNvContentPartPr/>
                <p14:nvPr/>
              </p14:nvContentPartPr>
              <p14:xfrm>
                <a:off x="6334560" y="2204960"/>
                <a:ext cx="239040" cy="171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6A88432-FFBF-DF1A-4444-E767FE40559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25560" y="2195960"/>
                  <a:ext cx="256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DD91179-1404-CF74-A182-01131B4E1E3B}"/>
                    </a:ext>
                  </a:extLst>
                </p14:cNvPr>
                <p14:cNvContentPartPr/>
                <p14:nvPr/>
              </p14:nvContentPartPr>
              <p14:xfrm>
                <a:off x="6634440" y="2209280"/>
                <a:ext cx="122400" cy="213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DD91179-1404-CF74-A182-01131B4E1E3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25440" y="2200280"/>
                  <a:ext cx="140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E82C59E-C23B-7E74-F19D-88E620CEC5BB}"/>
                    </a:ext>
                  </a:extLst>
                </p14:cNvPr>
                <p14:cNvContentPartPr/>
                <p14:nvPr/>
              </p14:nvContentPartPr>
              <p14:xfrm>
                <a:off x="6818760" y="2180480"/>
                <a:ext cx="74520" cy="200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E82C59E-C23B-7E74-F19D-88E620CEC5B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10120" y="2171480"/>
                  <a:ext cx="92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4B0A2F6-327F-5BC8-AA8A-9310A11F6BBC}"/>
                    </a:ext>
                  </a:extLst>
                </p14:cNvPr>
                <p14:cNvContentPartPr/>
                <p14:nvPr/>
              </p14:nvContentPartPr>
              <p14:xfrm>
                <a:off x="6945480" y="2053040"/>
                <a:ext cx="96480" cy="333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4B0A2F6-327F-5BC8-AA8A-9310A11F6BB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936840" y="2044040"/>
                  <a:ext cx="1141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50D0E6D-CF21-F22B-9B16-16A77FCA391D}"/>
                    </a:ext>
                  </a:extLst>
                </p14:cNvPr>
                <p14:cNvContentPartPr/>
                <p14:nvPr/>
              </p14:nvContentPartPr>
              <p14:xfrm>
                <a:off x="6946200" y="2180840"/>
                <a:ext cx="118080" cy="50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50D0E6D-CF21-F22B-9B16-16A77FCA391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37200" y="2171840"/>
                  <a:ext cx="135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8A82321-9603-3BD5-36C0-EB3D56BC6144}"/>
                    </a:ext>
                  </a:extLst>
                </p14:cNvPr>
                <p14:cNvContentPartPr/>
                <p14:nvPr/>
              </p14:nvContentPartPr>
              <p14:xfrm>
                <a:off x="7054200" y="2191280"/>
                <a:ext cx="97200" cy="176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8A82321-9603-3BD5-36C0-EB3D56BC614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45560" y="2182640"/>
                  <a:ext cx="114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57BC187-17ED-A956-705F-86581AA05A3E}"/>
                    </a:ext>
                  </a:extLst>
                </p14:cNvPr>
                <p14:cNvContentPartPr/>
                <p14:nvPr/>
              </p14:nvContentPartPr>
              <p14:xfrm>
                <a:off x="7191000" y="2185160"/>
                <a:ext cx="96120" cy="217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57BC187-17ED-A956-705F-86581AA05A3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82000" y="2176160"/>
                  <a:ext cx="113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6F8624B-A7CC-59F4-235A-AAF00B5DCA8B}"/>
                    </a:ext>
                  </a:extLst>
                </p14:cNvPr>
                <p14:cNvContentPartPr/>
                <p14:nvPr/>
              </p14:nvContentPartPr>
              <p14:xfrm>
                <a:off x="7310160" y="2057000"/>
                <a:ext cx="139680" cy="312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6F8624B-A7CC-59F4-235A-AAF00B5DCA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01520" y="2048000"/>
                  <a:ext cx="1573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7138B0D-B8B7-7DF4-DE23-37837A77768E}"/>
                    </a:ext>
                  </a:extLst>
                </p14:cNvPr>
                <p14:cNvContentPartPr/>
                <p14:nvPr/>
              </p14:nvContentPartPr>
              <p14:xfrm>
                <a:off x="7349040" y="1968800"/>
                <a:ext cx="186120" cy="628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7138B0D-B8B7-7DF4-DE23-37837A77768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40400" y="1960160"/>
                  <a:ext cx="203760" cy="64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AF5BCB2-3DDF-EABF-56B6-FC7B35F6E17C}"/>
                  </a:ext>
                </a:extLst>
              </p14:cNvPr>
              <p14:cNvContentPartPr/>
              <p14:nvPr/>
            </p14:nvContentPartPr>
            <p14:xfrm>
              <a:off x="9349560" y="898880"/>
              <a:ext cx="129600" cy="218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AF5BCB2-3DDF-EABF-56B6-FC7B35F6E17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340920" y="890240"/>
                <a:ext cx="1472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24B3204-B7D8-1799-1532-ED000224ABCE}"/>
                  </a:ext>
                </a:extLst>
              </p14:cNvPr>
              <p14:cNvContentPartPr/>
              <p14:nvPr/>
            </p14:nvContentPartPr>
            <p14:xfrm>
              <a:off x="9426240" y="901400"/>
              <a:ext cx="81000" cy="2361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24B3204-B7D8-1799-1532-ED000224ABC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417240" y="892760"/>
                <a:ext cx="9864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877253C5-B2A1-A95D-435E-035D5293688A}"/>
              </a:ext>
            </a:extLst>
          </p:cNvPr>
          <p:cNvGrpSpPr/>
          <p:nvPr/>
        </p:nvGrpSpPr>
        <p:grpSpPr>
          <a:xfrm>
            <a:off x="8294400" y="1325840"/>
            <a:ext cx="2693160" cy="2023920"/>
            <a:chOff x="8294400" y="1325840"/>
            <a:chExt cx="2693160" cy="202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F76F0EC-AD37-C842-0155-6860344C870C}"/>
                    </a:ext>
                  </a:extLst>
                </p14:cNvPr>
                <p14:cNvContentPartPr/>
                <p14:nvPr/>
              </p14:nvContentPartPr>
              <p14:xfrm>
                <a:off x="8359200" y="1325840"/>
                <a:ext cx="2283480" cy="1563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F76F0EC-AD37-C842-0155-6860344C870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50200" y="1316840"/>
                  <a:ext cx="2301120" cy="15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543EB45-DE48-B8F2-0088-0CE992FB21DD}"/>
                    </a:ext>
                  </a:extLst>
                </p14:cNvPr>
                <p14:cNvContentPartPr/>
                <p14:nvPr/>
              </p14:nvContentPartPr>
              <p14:xfrm>
                <a:off x="9450000" y="1348880"/>
                <a:ext cx="1253520" cy="1419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543EB45-DE48-B8F2-0088-0CE992FB21D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41000" y="1339880"/>
                  <a:ext cx="1271160" cy="14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2F39417-63E2-7F39-D39D-C5EE63749FEA}"/>
                    </a:ext>
                  </a:extLst>
                </p14:cNvPr>
                <p14:cNvContentPartPr/>
                <p14:nvPr/>
              </p14:nvContentPartPr>
              <p14:xfrm>
                <a:off x="8294400" y="3040880"/>
                <a:ext cx="63000" cy="180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2F39417-63E2-7F39-D39D-C5EE63749FE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85760" y="3031880"/>
                  <a:ext cx="80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3CD1396-79B5-562F-0986-621301F3B6C2}"/>
                    </a:ext>
                  </a:extLst>
                </p14:cNvPr>
                <p14:cNvContentPartPr/>
                <p14:nvPr/>
              </p14:nvContentPartPr>
              <p14:xfrm>
                <a:off x="8299080" y="3024320"/>
                <a:ext cx="99360" cy="215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3CD1396-79B5-562F-0986-621301F3B6C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90080" y="3015680"/>
                  <a:ext cx="117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085B954-31FD-02F9-2142-294481BD92D7}"/>
                    </a:ext>
                  </a:extLst>
                </p14:cNvPr>
                <p14:cNvContentPartPr/>
                <p14:nvPr/>
              </p14:nvContentPartPr>
              <p14:xfrm>
                <a:off x="10816920" y="2927840"/>
                <a:ext cx="170640" cy="157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085B954-31FD-02F9-2142-294481BD92D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07920" y="2919200"/>
                  <a:ext cx="188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3D32398-9BC9-DED8-AF66-80C7B4FE8B56}"/>
                    </a:ext>
                  </a:extLst>
                </p14:cNvPr>
                <p14:cNvContentPartPr/>
                <p14:nvPr/>
              </p14:nvContentPartPr>
              <p14:xfrm>
                <a:off x="10611360" y="2729120"/>
                <a:ext cx="164160" cy="45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3D32398-9BC9-DED8-AF66-80C7B4FE8B5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02360" y="2720120"/>
                  <a:ext cx="181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72F3438-8E83-BCC1-AF6C-84DC3A20939C}"/>
                    </a:ext>
                  </a:extLst>
                </p14:cNvPr>
                <p14:cNvContentPartPr/>
                <p14:nvPr/>
              </p14:nvContentPartPr>
              <p14:xfrm>
                <a:off x="9538920" y="3169040"/>
                <a:ext cx="199800" cy="180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72F3438-8E83-BCC1-AF6C-84DC3A20939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29920" y="3160040"/>
                  <a:ext cx="217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985A6E4-9FF5-22AD-3167-63FB141E9110}"/>
                    </a:ext>
                  </a:extLst>
                </p14:cNvPr>
                <p14:cNvContentPartPr/>
                <p14:nvPr/>
              </p14:nvContentPartPr>
              <p14:xfrm>
                <a:off x="10027080" y="1612400"/>
                <a:ext cx="102240" cy="264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985A6E4-9FF5-22AD-3167-63FB141E911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18440" y="1603400"/>
                  <a:ext cx="119880" cy="28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7506B9E-3F8B-58AA-CCBA-F9099CC234CA}"/>
                  </a:ext>
                </a:extLst>
              </p14:cNvPr>
              <p14:cNvContentPartPr/>
              <p14:nvPr/>
            </p14:nvContentPartPr>
            <p14:xfrm>
              <a:off x="8817840" y="1644800"/>
              <a:ext cx="167040" cy="1684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7506B9E-3F8B-58AA-CCBA-F9099CC234C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809200" y="1636160"/>
                <a:ext cx="184680" cy="1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3109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861F-56D4-1150-39A2-AC6E371D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COSINE FORMULA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F788A4-3F84-BFE2-318A-59182ACCFE33}"/>
              </a:ext>
            </a:extLst>
          </p:cNvPr>
          <p:cNvGrpSpPr/>
          <p:nvPr/>
        </p:nvGrpSpPr>
        <p:grpSpPr>
          <a:xfrm>
            <a:off x="636840" y="1461920"/>
            <a:ext cx="3129840" cy="2559240"/>
            <a:chOff x="636840" y="1461920"/>
            <a:chExt cx="3129840" cy="255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31247C3-A2BF-AA08-9E45-E0A4B83CCBD9}"/>
                    </a:ext>
                  </a:extLst>
                </p14:cNvPr>
                <p14:cNvContentPartPr/>
                <p14:nvPr/>
              </p14:nvContentPartPr>
              <p14:xfrm>
                <a:off x="636840" y="1895360"/>
                <a:ext cx="2863440" cy="1724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31247C3-A2BF-AA08-9E45-E0A4B83CCBD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8200" y="1886720"/>
                  <a:ext cx="2881080" cy="174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FAF04D4-8538-DD05-2EBA-3C94CB01C147}"/>
                    </a:ext>
                  </a:extLst>
                </p14:cNvPr>
                <p14:cNvContentPartPr/>
                <p14:nvPr/>
              </p14:nvContentPartPr>
              <p14:xfrm>
                <a:off x="1947240" y="1911920"/>
                <a:ext cx="1621800" cy="1579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FAF04D4-8538-DD05-2EBA-3C94CB01C1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38240" y="1902920"/>
                  <a:ext cx="1639440" cy="15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819E557-F3FE-720A-06B5-12813675A02C}"/>
                    </a:ext>
                  </a:extLst>
                </p14:cNvPr>
                <p14:cNvContentPartPr/>
                <p14:nvPr/>
              </p14:nvContentPartPr>
              <p14:xfrm>
                <a:off x="1169640" y="2262920"/>
                <a:ext cx="127080" cy="162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819E557-F3FE-720A-06B5-12813675A0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61000" y="2253920"/>
                  <a:ext cx="144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D8FC733-8D40-8F61-CFEF-D7285A343053}"/>
                    </a:ext>
                  </a:extLst>
                </p14:cNvPr>
                <p14:cNvContentPartPr/>
                <p14:nvPr/>
              </p14:nvContentPartPr>
              <p14:xfrm>
                <a:off x="2109600" y="3772760"/>
                <a:ext cx="98640" cy="248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D8FC733-8D40-8F61-CFEF-D7285A3430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00960" y="3763760"/>
                  <a:ext cx="116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AE75BD0-B04C-5858-7110-C46C1B44A588}"/>
                    </a:ext>
                  </a:extLst>
                </p14:cNvPr>
                <p14:cNvContentPartPr/>
                <p14:nvPr/>
              </p14:nvContentPartPr>
              <p14:xfrm>
                <a:off x="3021480" y="2365160"/>
                <a:ext cx="167400" cy="155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AE75BD0-B04C-5858-7110-C46C1B44A5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2480" y="2356520"/>
                  <a:ext cx="185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7A762FC-3DE3-5890-8FA6-AF6E3015C1E7}"/>
                    </a:ext>
                  </a:extLst>
                </p14:cNvPr>
                <p14:cNvContentPartPr/>
                <p14:nvPr/>
              </p14:nvContentPartPr>
              <p14:xfrm>
                <a:off x="3628080" y="3507440"/>
                <a:ext cx="138600" cy="245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7A762FC-3DE3-5890-8FA6-AF6E3015C1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19440" y="3498800"/>
                  <a:ext cx="1562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FE4195F-A95A-D943-4E9A-3182EF7E5AB1}"/>
                    </a:ext>
                  </a:extLst>
                </p14:cNvPr>
                <p14:cNvContentPartPr/>
                <p14:nvPr/>
              </p14:nvContentPartPr>
              <p14:xfrm>
                <a:off x="3663000" y="3517880"/>
                <a:ext cx="66960" cy="225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FE4195F-A95A-D943-4E9A-3182EF7E5A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54000" y="3508880"/>
                  <a:ext cx="84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0024B10-4DD6-C9D4-DA9F-F6F4AE34797F}"/>
                    </a:ext>
                  </a:extLst>
                </p14:cNvPr>
                <p14:cNvContentPartPr/>
                <p14:nvPr/>
              </p14:nvContentPartPr>
              <p14:xfrm>
                <a:off x="2003040" y="1461920"/>
                <a:ext cx="39600" cy="259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0024B10-4DD6-C9D4-DA9F-F6F4AE3479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94400" y="1452920"/>
                  <a:ext cx="572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25EC81-9B77-4C3B-B5F7-B15308115718}"/>
                    </a:ext>
                  </a:extLst>
                </p14:cNvPr>
                <p14:cNvContentPartPr/>
                <p14:nvPr/>
              </p14:nvContentPartPr>
              <p14:xfrm>
                <a:off x="2011680" y="1470560"/>
                <a:ext cx="95400" cy="225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25EC81-9B77-4C3B-B5F7-B153081157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02680" y="1461920"/>
                  <a:ext cx="11304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52186EE-CEE4-FECE-0C12-077E8FF18009}"/>
                  </a:ext>
                </a:extLst>
              </p14:cNvPr>
              <p14:cNvContentPartPr/>
              <p14:nvPr/>
            </p14:nvContentPartPr>
            <p14:xfrm>
              <a:off x="568440" y="3673040"/>
              <a:ext cx="165960" cy="183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52186EE-CEE4-FECE-0C12-077E8FF1800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9440" y="3664400"/>
                <a:ext cx="18360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87CA900-1379-CF42-616B-2FE787AE3C5A}"/>
              </a:ext>
            </a:extLst>
          </p:cNvPr>
          <p:cNvGrpSpPr/>
          <p:nvPr/>
        </p:nvGrpSpPr>
        <p:grpSpPr>
          <a:xfrm>
            <a:off x="5052600" y="1159880"/>
            <a:ext cx="305640" cy="517320"/>
            <a:chOff x="5052600" y="1159880"/>
            <a:chExt cx="30564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7764B7B-3741-0DE0-D7F4-7793E0E7E0D8}"/>
                    </a:ext>
                  </a:extLst>
                </p14:cNvPr>
                <p14:cNvContentPartPr/>
                <p14:nvPr/>
              </p14:nvContentPartPr>
              <p14:xfrm>
                <a:off x="5098320" y="1215680"/>
                <a:ext cx="100440" cy="213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7764B7B-3741-0DE0-D7F4-7793E0E7E0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89320" y="1206680"/>
                  <a:ext cx="118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BDF68DF-1C61-9BEE-255A-46E2801AD24B}"/>
                    </a:ext>
                  </a:extLst>
                </p14:cNvPr>
                <p14:cNvContentPartPr/>
                <p14:nvPr/>
              </p14:nvContentPartPr>
              <p14:xfrm>
                <a:off x="5052600" y="1160960"/>
                <a:ext cx="133920" cy="302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BDF68DF-1C61-9BEE-255A-46E2801AD2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43600" y="1152320"/>
                  <a:ext cx="1515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3F4D4B2-FA17-5294-5B48-2FD6B2C87365}"/>
                    </a:ext>
                  </a:extLst>
                </p14:cNvPr>
                <p14:cNvContentPartPr/>
                <p14:nvPr/>
              </p14:nvContentPartPr>
              <p14:xfrm>
                <a:off x="5181480" y="1159880"/>
                <a:ext cx="176760" cy="517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3F4D4B2-FA17-5294-5B48-2FD6B2C8736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72480" y="1150880"/>
                  <a:ext cx="194400" cy="53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E7C3299-3035-64AB-DF72-78475CE16D90}"/>
              </a:ext>
            </a:extLst>
          </p:cNvPr>
          <p:cNvGrpSpPr/>
          <p:nvPr/>
        </p:nvGrpSpPr>
        <p:grpSpPr>
          <a:xfrm>
            <a:off x="5732280" y="1139360"/>
            <a:ext cx="1375560" cy="328680"/>
            <a:chOff x="5732280" y="1139360"/>
            <a:chExt cx="137556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D814B94-DA7B-9625-8F09-6CAE727A39E7}"/>
                    </a:ext>
                  </a:extLst>
                </p14:cNvPr>
                <p14:cNvContentPartPr/>
                <p14:nvPr/>
              </p14:nvContentPartPr>
              <p14:xfrm>
                <a:off x="5732280" y="1265720"/>
                <a:ext cx="109800" cy="164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D814B94-DA7B-9625-8F09-6CAE727A39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723640" y="1256720"/>
                  <a:ext cx="127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6BE99FC-940B-F3F9-DC63-AC8CC25050B5}"/>
                    </a:ext>
                  </a:extLst>
                </p14:cNvPr>
                <p14:cNvContentPartPr/>
                <p14:nvPr/>
              </p14:nvContentPartPr>
              <p14:xfrm>
                <a:off x="5868000" y="1214960"/>
                <a:ext cx="65880" cy="208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6BE99FC-940B-F3F9-DC63-AC8CC25050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59000" y="1206320"/>
                  <a:ext cx="83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1FD17D7-CC35-D565-B042-A67FC41A2A36}"/>
                    </a:ext>
                  </a:extLst>
                </p14:cNvPr>
                <p14:cNvContentPartPr/>
                <p14:nvPr/>
              </p14:nvContentPartPr>
              <p14:xfrm>
                <a:off x="5967360" y="1139360"/>
                <a:ext cx="635040" cy="328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1FD17D7-CC35-D565-B042-A67FC41A2A3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58720" y="1130720"/>
                  <a:ext cx="6526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3A0179-8A7D-81C4-8CD0-7C1C53B91FE7}"/>
                    </a:ext>
                  </a:extLst>
                </p14:cNvPr>
                <p14:cNvContentPartPr/>
                <p14:nvPr/>
              </p14:nvContentPartPr>
              <p14:xfrm>
                <a:off x="6481800" y="1231160"/>
                <a:ext cx="162000" cy="67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3A0179-8A7D-81C4-8CD0-7C1C53B91FE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72800" y="1222520"/>
                  <a:ext cx="179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3994BE8-EAFC-5A13-AE42-F551214765D3}"/>
                    </a:ext>
                  </a:extLst>
                </p14:cNvPr>
                <p14:cNvContentPartPr/>
                <p14:nvPr/>
              </p14:nvContentPartPr>
              <p14:xfrm>
                <a:off x="6590520" y="1147640"/>
                <a:ext cx="110160" cy="295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3994BE8-EAFC-5A13-AE42-F551214765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81880" y="1139000"/>
                  <a:ext cx="1278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500165D-A909-0DDF-F4C0-DEF267DB79B2}"/>
                    </a:ext>
                  </a:extLst>
                </p14:cNvPr>
                <p14:cNvContentPartPr/>
                <p14:nvPr/>
              </p14:nvContentPartPr>
              <p14:xfrm>
                <a:off x="6776640" y="1277240"/>
                <a:ext cx="121320" cy="153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500165D-A909-0DDF-F4C0-DEF267DB79B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768000" y="1268600"/>
                  <a:ext cx="138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165E08-C916-724A-A002-7D13FC9495BA}"/>
                    </a:ext>
                  </a:extLst>
                </p14:cNvPr>
                <p14:cNvContentPartPr/>
                <p14:nvPr/>
              </p14:nvContentPartPr>
              <p14:xfrm>
                <a:off x="6914880" y="1251680"/>
                <a:ext cx="192960" cy="190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165E08-C916-724A-A002-7D13FC9495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06240" y="1242680"/>
                  <a:ext cx="21060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A240224-4501-68AE-67D1-696A9A224810}"/>
              </a:ext>
            </a:extLst>
          </p:cNvPr>
          <p:cNvGrpSpPr/>
          <p:nvPr/>
        </p:nvGrpSpPr>
        <p:grpSpPr>
          <a:xfrm>
            <a:off x="7430040" y="1111640"/>
            <a:ext cx="627480" cy="356400"/>
            <a:chOff x="7430040" y="1111640"/>
            <a:chExt cx="62748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7C97CCD-7C15-C2DC-B457-0EC462D66B80}"/>
                    </a:ext>
                  </a:extLst>
                </p14:cNvPr>
                <p14:cNvContentPartPr/>
                <p14:nvPr/>
              </p14:nvContentPartPr>
              <p14:xfrm>
                <a:off x="7430040" y="1237280"/>
                <a:ext cx="102960" cy="196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7C97CCD-7C15-C2DC-B457-0EC462D66B8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21040" y="1228280"/>
                  <a:ext cx="120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199CA7E-E84D-8318-2030-75EE7550BB89}"/>
                    </a:ext>
                  </a:extLst>
                </p14:cNvPr>
                <p14:cNvContentPartPr/>
                <p14:nvPr/>
              </p14:nvContentPartPr>
              <p14:xfrm>
                <a:off x="7527600" y="1245920"/>
                <a:ext cx="82800" cy="217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199CA7E-E84D-8318-2030-75EE7550BB8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18600" y="1236920"/>
                  <a:ext cx="100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0382DF1-CCCC-A7B9-7D4B-59F6BFF37EDB}"/>
                    </a:ext>
                  </a:extLst>
                </p14:cNvPr>
                <p14:cNvContentPartPr/>
                <p14:nvPr/>
              </p14:nvContentPartPr>
              <p14:xfrm>
                <a:off x="7569360" y="1121720"/>
                <a:ext cx="79560" cy="108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0382DF1-CCCC-A7B9-7D4B-59F6BFF37ED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60360" y="1112720"/>
                  <a:ext cx="97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E931420-8664-FD7C-61A2-5B6CBDCF6BD7}"/>
                    </a:ext>
                  </a:extLst>
                </p14:cNvPr>
                <p14:cNvContentPartPr/>
                <p14:nvPr/>
              </p14:nvContentPartPr>
              <p14:xfrm>
                <a:off x="7666920" y="1111640"/>
                <a:ext cx="189360" cy="356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E931420-8664-FD7C-61A2-5B6CBDCF6BD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57920" y="1103000"/>
                  <a:ext cx="2070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46F5563-F2E8-3A7D-E203-C334348BE999}"/>
                    </a:ext>
                  </a:extLst>
                </p14:cNvPr>
                <p14:cNvContentPartPr/>
                <p14:nvPr/>
              </p14:nvContentPartPr>
              <p14:xfrm>
                <a:off x="7868160" y="1214600"/>
                <a:ext cx="189360" cy="201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46F5563-F2E8-3A7D-E203-C334348BE99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59160" y="1205960"/>
                  <a:ext cx="20700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BEDFCF-2640-19AC-85FC-2339E18F1C68}"/>
              </a:ext>
            </a:extLst>
          </p:cNvPr>
          <p:cNvGrpSpPr/>
          <p:nvPr/>
        </p:nvGrpSpPr>
        <p:grpSpPr>
          <a:xfrm>
            <a:off x="8564760" y="1183640"/>
            <a:ext cx="446040" cy="224640"/>
            <a:chOff x="8564760" y="1183640"/>
            <a:chExt cx="44604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E6A8B3-5F73-ADC7-16DC-BE93F4E18CF2}"/>
                    </a:ext>
                  </a:extLst>
                </p14:cNvPr>
                <p14:cNvContentPartPr/>
                <p14:nvPr/>
              </p14:nvContentPartPr>
              <p14:xfrm>
                <a:off x="8564760" y="1183640"/>
                <a:ext cx="122760" cy="214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E6A8B3-5F73-ADC7-16DC-BE93F4E18CF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55760" y="1175000"/>
                  <a:ext cx="1404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376E4B5-654F-4050-7ABA-16AE9116698F}"/>
                    </a:ext>
                  </a:extLst>
                </p14:cNvPr>
                <p14:cNvContentPartPr/>
                <p14:nvPr/>
              </p14:nvContentPartPr>
              <p14:xfrm>
                <a:off x="8713080" y="1229360"/>
                <a:ext cx="154800" cy="178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376E4B5-654F-4050-7ABA-16AE9116698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704440" y="1220720"/>
                  <a:ext cx="172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CA52FAE-25D5-C07F-4C77-F1E07896FD4A}"/>
                    </a:ext>
                  </a:extLst>
                </p14:cNvPr>
                <p14:cNvContentPartPr/>
                <p14:nvPr/>
              </p14:nvContentPartPr>
              <p14:xfrm>
                <a:off x="8870760" y="1250960"/>
                <a:ext cx="140040" cy="144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CA52FAE-25D5-C07F-4C77-F1E07896FD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61760" y="1242320"/>
                  <a:ext cx="15768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76D8265-8D5A-BA69-C298-8E8C66FC2160}"/>
              </a:ext>
            </a:extLst>
          </p:cNvPr>
          <p:cNvGrpSpPr/>
          <p:nvPr/>
        </p:nvGrpSpPr>
        <p:grpSpPr>
          <a:xfrm>
            <a:off x="9216000" y="1091480"/>
            <a:ext cx="938160" cy="679680"/>
            <a:chOff x="9216000" y="1091480"/>
            <a:chExt cx="93816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7731EB5-BDA0-7C1D-E187-FC07C4BE1039}"/>
                    </a:ext>
                  </a:extLst>
                </p14:cNvPr>
                <p14:cNvContentPartPr/>
                <p14:nvPr/>
              </p14:nvContentPartPr>
              <p14:xfrm>
                <a:off x="9216000" y="1221080"/>
                <a:ext cx="252000" cy="550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7731EB5-BDA0-7C1D-E187-FC07C4BE103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07000" y="1212080"/>
                  <a:ext cx="26964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F72E2AB-6590-4F10-82A6-3231B4DBC34D}"/>
                    </a:ext>
                  </a:extLst>
                </p14:cNvPr>
                <p14:cNvContentPartPr/>
                <p14:nvPr/>
              </p14:nvContentPartPr>
              <p14:xfrm>
                <a:off x="9495360" y="1263920"/>
                <a:ext cx="61560" cy="187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F72E2AB-6590-4F10-82A6-3231B4DBC34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86720" y="1255280"/>
                  <a:ext cx="79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1A6D576-CE2F-FD79-3BAB-6F51430D2E9C}"/>
                    </a:ext>
                  </a:extLst>
                </p14:cNvPr>
                <p14:cNvContentPartPr/>
                <p14:nvPr/>
              </p14:nvContentPartPr>
              <p14:xfrm>
                <a:off x="9525960" y="1091480"/>
                <a:ext cx="43920" cy="92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1A6D576-CE2F-FD79-3BAB-6F51430D2E9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517320" y="1082840"/>
                  <a:ext cx="61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27DD959-12E6-8AF7-3E9C-2461C044EECC}"/>
                    </a:ext>
                  </a:extLst>
                </p14:cNvPr>
                <p14:cNvContentPartPr/>
                <p14:nvPr/>
              </p14:nvContentPartPr>
              <p14:xfrm>
                <a:off x="9588600" y="1268240"/>
                <a:ext cx="120240" cy="187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27DD959-12E6-8AF7-3E9C-2461C044EEC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79600" y="1259240"/>
                  <a:ext cx="1378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4F9539C-2425-F8D9-02AE-A4408B142D92}"/>
                    </a:ext>
                  </a:extLst>
                </p14:cNvPr>
                <p14:cNvContentPartPr/>
                <p14:nvPr/>
              </p14:nvContentPartPr>
              <p14:xfrm>
                <a:off x="9728280" y="1282640"/>
                <a:ext cx="250560" cy="214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4F9539C-2425-F8D9-02AE-A4408B142D9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19280" y="1274000"/>
                  <a:ext cx="2682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74A96DC-E5F9-4D9C-9BB6-E9D0A801BD31}"/>
                    </a:ext>
                  </a:extLst>
                </p14:cNvPr>
                <p14:cNvContentPartPr/>
                <p14:nvPr/>
              </p14:nvContentPartPr>
              <p14:xfrm>
                <a:off x="10006920" y="1446800"/>
                <a:ext cx="147240" cy="186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74A96DC-E5F9-4D9C-9BB6-E9D0A801BD3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98280" y="1437800"/>
                  <a:ext cx="1648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23B539F-09F1-7BB3-715E-ECF346926814}"/>
              </a:ext>
            </a:extLst>
          </p:cNvPr>
          <p:cNvGrpSpPr/>
          <p:nvPr/>
        </p:nvGrpSpPr>
        <p:grpSpPr>
          <a:xfrm>
            <a:off x="5143320" y="3115400"/>
            <a:ext cx="626400" cy="237240"/>
            <a:chOff x="5143320" y="3115400"/>
            <a:chExt cx="62640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CAEC7A6-1F43-DAFB-0203-6EC6EA0971F5}"/>
                    </a:ext>
                  </a:extLst>
                </p14:cNvPr>
                <p14:cNvContentPartPr/>
                <p14:nvPr/>
              </p14:nvContentPartPr>
              <p14:xfrm>
                <a:off x="5143320" y="3138440"/>
                <a:ext cx="229320" cy="191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CAEC7A6-1F43-DAFB-0203-6EC6EA0971F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134680" y="3129440"/>
                  <a:ext cx="246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C46DEAF-2025-5BA4-C6B7-BF198B3D064C}"/>
                    </a:ext>
                  </a:extLst>
                </p14:cNvPr>
                <p14:cNvContentPartPr/>
                <p14:nvPr/>
              </p14:nvContentPartPr>
              <p14:xfrm>
                <a:off x="5455800" y="3155360"/>
                <a:ext cx="69480" cy="181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C46DEAF-2025-5BA4-C6B7-BF198B3D064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47160" y="3146720"/>
                  <a:ext cx="871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8812FAE-C525-671B-92E4-10834900DCC7}"/>
                    </a:ext>
                  </a:extLst>
                </p14:cNvPr>
                <p14:cNvContentPartPr/>
                <p14:nvPr/>
              </p14:nvContentPartPr>
              <p14:xfrm>
                <a:off x="5632200" y="3115400"/>
                <a:ext cx="87840" cy="237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8812FAE-C525-671B-92E4-10834900DCC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23560" y="3106760"/>
                  <a:ext cx="1054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E8BC435-CCBD-A387-F93E-BE45F8B02714}"/>
                    </a:ext>
                  </a:extLst>
                </p14:cNvPr>
                <p14:cNvContentPartPr/>
                <p14:nvPr/>
              </p14:nvContentPartPr>
              <p14:xfrm>
                <a:off x="5652000" y="3123680"/>
                <a:ext cx="117720" cy="2250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E8BC435-CCBD-A387-F93E-BE45F8B027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43000" y="3115040"/>
                  <a:ext cx="13536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AB6C2E34-D010-A245-5D95-1DD887FCD201}"/>
                  </a:ext>
                </a:extLst>
              </p14:cNvPr>
              <p14:cNvContentPartPr/>
              <p14:nvPr/>
            </p14:nvContentPartPr>
            <p14:xfrm>
              <a:off x="5949000" y="3224840"/>
              <a:ext cx="100440" cy="1152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AB6C2E34-D010-A245-5D95-1DD887FCD20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940360" y="3216200"/>
                <a:ext cx="11808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35744CEB-D373-280A-5B4C-59D5568C0D15}"/>
              </a:ext>
            </a:extLst>
          </p:cNvPr>
          <p:cNvGrpSpPr/>
          <p:nvPr/>
        </p:nvGrpSpPr>
        <p:grpSpPr>
          <a:xfrm>
            <a:off x="6633360" y="3712640"/>
            <a:ext cx="550080" cy="213480"/>
            <a:chOff x="6633360" y="3712640"/>
            <a:chExt cx="55008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1704AC8-64AD-FDED-0CEB-31E3D63E4C37}"/>
                    </a:ext>
                  </a:extLst>
                </p14:cNvPr>
                <p14:cNvContentPartPr/>
                <p14:nvPr/>
              </p14:nvContentPartPr>
              <p14:xfrm>
                <a:off x="6633360" y="3712640"/>
                <a:ext cx="130320" cy="213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1704AC8-64AD-FDED-0CEB-31E3D63E4C3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24720" y="3703640"/>
                  <a:ext cx="147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809BC8A-4020-6BCF-8EB8-9143A0E2DF0D}"/>
                    </a:ext>
                  </a:extLst>
                </p14:cNvPr>
                <p14:cNvContentPartPr/>
                <p14:nvPr/>
              </p14:nvContentPartPr>
              <p14:xfrm>
                <a:off x="6858360" y="3738920"/>
                <a:ext cx="111960" cy="145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809BC8A-4020-6BCF-8EB8-9143A0E2DF0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49360" y="3730280"/>
                  <a:ext cx="129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0DAF4ED-3B36-3F91-09F7-1E9B77D0C8FF}"/>
                    </a:ext>
                  </a:extLst>
                </p14:cNvPr>
                <p14:cNvContentPartPr/>
                <p14:nvPr/>
              </p14:nvContentPartPr>
              <p14:xfrm>
                <a:off x="7027560" y="3714080"/>
                <a:ext cx="155880" cy="186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0DAF4ED-3B36-3F91-09F7-1E9B77D0C8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18560" y="3705080"/>
                  <a:ext cx="17352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4F976E4-9461-191B-D54C-471D9E90FCA9}"/>
              </a:ext>
            </a:extLst>
          </p:cNvPr>
          <p:cNvGrpSpPr/>
          <p:nvPr/>
        </p:nvGrpSpPr>
        <p:grpSpPr>
          <a:xfrm>
            <a:off x="5112360" y="4446680"/>
            <a:ext cx="1032840" cy="235080"/>
            <a:chOff x="5112360" y="4446680"/>
            <a:chExt cx="103284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F446124-9667-5C63-2C0B-2B16C2FE5EE9}"/>
                    </a:ext>
                  </a:extLst>
                </p14:cNvPr>
                <p14:cNvContentPartPr/>
                <p14:nvPr/>
              </p14:nvContentPartPr>
              <p14:xfrm>
                <a:off x="5112360" y="4459640"/>
                <a:ext cx="262080" cy="219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F446124-9667-5C63-2C0B-2B16C2FE5EE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103360" y="4450640"/>
                  <a:ext cx="2797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E7FDF47-649F-5B82-0FF3-D8F14B5F6ACB}"/>
                    </a:ext>
                  </a:extLst>
                </p14:cNvPr>
                <p14:cNvContentPartPr/>
                <p14:nvPr/>
              </p14:nvContentPartPr>
              <p14:xfrm>
                <a:off x="5391720" y="4460360"/>
                <a:ext cx="101880" cy="1904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E7FDF47-649F-5B82-0FF3-D8F14B5F6AC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82720" y="4451360"/>
                  <a:ext cx="119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5EED402-BD2E-95AC-EBE4-B7464645C8C3}"/>
                    </a:ext>
                  </a:extLst>
                </p14:cNvPr>
                <p14:cNvContentPartPr/>
                <p14:nvPr/>
              </p14:nvContentPartPr>
              <p14:xfrm>
                <a:off x="5637240" y="4446680"/>
                <a:ext cx="507960" cy="235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5EED402-BD2E-95AC-EBE4-B7464645C8C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28600" y="4438040"/>
                  <a:ext cx="525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9D01EEC-CBDF-0E4E-C8C7-AE8DF979C160}"/>
                    </a:ext>
                  </a:extLst>
                </p14:cNvPr>
                <p14:cNvContentPartPr/>
                <p14:nvPr/>
              </p14:nvContentPartPr>
              <p14:xfrm>
                <a:off x="6031080" y="4630640"/>
                <a:ext cx="106560" cy="30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9D01EEC-CBDF-0E4E-C8C7-AE8DF979C16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22440" y="4621640"/>
                  <a:ext cx="12420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CE9EBB2-13A0-F50C-A047-2AC7F1234F67}"/>
              </a:ext>
            </a:extLst>
          </p:cNvPr>
          <p:cNvGrpSpPr/>
          <p:nvPr/>
        </p:nvGrpSpPr>
        <p:grpSpPr>
          <a:xfrm>
            <a:off x="6869160" y="5028080"/>
            <a:ext cx="553320" cy="261360"/>
            <a:chOff x="6869160" y="5028080"/>
            <a:chExt cx="55332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B21EFCD-61E8-9089-B57F-100C2261CD7C}"/>
                    </a:ext>
                  </a:extLst>
                </p14:cNvPr>
                <p14:cNvContentPartPr/>
                <p14:nvPr/>
              </p14:nvContentPartPr>
              <p14:xfrm>
                <a:off x="6869160" y="5028080"/>
                <a:ext cx="126000" cy="261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B21EFCD-61E8-9089-B57F-100C2261CD7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60520" y="5019440"/>
                  <a:ext cx="143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84BD0D6-DA7C-0EED-18CF-9B3ED7E8DD12}"/>
                    </a:ext>
                  </a:extLst>
                </p14:cNvPr>
                <p14:cNvContentPartPr/>
                <p14:nvPr/>
              </p14:nvContentPartPr>
              <p14:xfrm>
                <a:off x="7109640" y="5106560"/>
                <a:ext cx="157320" cy="147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84BD0D6-DA7C-0EED-18CF-9B3ED7E8DD1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00640" y="5097920"/>
                  <a:ext cx="174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5C0DA37-3D35-35EB-0281-DD05239154C8}"/>
                    </a:ext>
                  </a:extLst>
                </p14:cNvPr>
                <p14:cNvContentPartPr/>
                <p14:nvPr/>
              </p14:nvContentPartPr>
              <p14:xfrm>
                <a:off x="7315560" y="5028080"/>
                <a:ext cx="106920" cy="246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5C0DA37-3D35-35EB-0281-DD05239154C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06560" y="5019080"/>
                  <a:ext cx="124560" cy="26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1F41D3E-8E52-359C-F99F-CB7174B19E29}"/>
                  </a:ext>
                </a:extLst>
              </p14:cNvPr>
              <p14:cNvContentPartPr/>
              <p14:nvPr/>
            </p14:nvContentPartPr>
            <p14:xfrm>
              <a:off x="5542560" y="5558000"/>
              <a:ext cx="1959480" cy="16740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1F41D3E-8E52-359C-F99F-CB7174B19E2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533560" y="5549000"/>
                <a:ext cx="197712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57A1D6C-C8AF-4354-4343-5359DCC8FCAA}"/>
              </a:ext>
            </a:extLst>
          </p:cNvPr>
          <p:cNvGrpSpPr/>
          <p:nvPr/>
        </p:nvGrpSpPr>
        <p:grpSpPr>
          <a:xfrm>
            <a:off x="5001480" y="1869800"/>
            <a:ext cx="2662560" cy="961560"/>
            <a:chOff x="5001480" y="1869800"/>
            <a:chExt cx="2662560" cy="9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B25F1ED-B6DC-D387-7CC1-E75BFAB41AD3}"/>
                    </a:ext>
                  </a:extLst>
                </p14:cNvPr>
                <p14:cNvContentPartPr/>
                <p14:nvPr/>
              </p14:nvContentPartPr>
              <p14:xfrm>
                <a:off x="5001480" y="2013080"/>
                <a:ext cx="192600" cy="20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B25F1ED-B6DC-D387-7CC1-E75BFAB41AD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92480" y="2004440"/>
                  <a:ext cx="210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1955F5A-3F88-F2AA-FDD1-45E17337B756}"/>
                    </a:ext>
                  </a:extLst>
                </p14:cNvPr>
                <p14:cNvContentPartPr/>
                <p14:nvPr/>
              </p14:nvContentPartPr>
              <p14:xfrm>
                <a:off x="5268600" y="2039720"/>
                <a:ext cx="84600" cy="190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1955F5A-3F88-F2AA-FDD1-45E17337B75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59600" y="2030720"/>
                  <a:ext cx="102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31AAD4C-8ECE-4E5C-8EA4-81328B73ACF7}"/>
                    </a:ext>
                  </a:extLst>
                </p14:cNvPr>
                <p14:cNvContentPartPr/>
                <p14:nvPr/>
              </p14:nvContentPartPr>
              <p14:xfrm>
                <a:off x="5459400" y="1992560"/>
                <a:ext cx="110880" cy="229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31AAD4C-8ECE-4E5C-8EA4-81328B73ACF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50760" y="1983920"/>
                  <a:ext cx="1285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1C56EA7-01F2-C3B9-CA7D-9171565E3933}"/>
                    </a:ext>
                  </a:extLst>
                </p14:cNvPr>
                <p14:cNvContentPartPr/>
                <p14:nvPr/>
              </p14:nvContentPartPr>
              <p14:xfrm>
                <a:off x="5564160" y="1968800"/>
                <a:ext cx="20520" cy="273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1C56EA7-01F2-C3B9-CA7D-9171565E393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55520" y="1960160"/>
                  <a:ext cx="38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DF0B072-1053-3347-2DDA-EB13D6355A39}"/>
                    </a:ext>
                  </a:extLst>
                </p14:cNvPr>
                <p14:cNvContentPartPr/>
                <p14:nvPr/>
              </p14:nvContentPartPr>
              <p14:xfrm>
                <a:off x="5511600" y="2073920"/>
                <a:ext cx="433440" cy="60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DF0B072-1053-3347-2DDA-EB13D6355A3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02960" y="2064920"/>
                  <a:ext cx="4510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F433E1C-B27C-6988-59C5-DB6421EB3FB6}"/>
                    </a:ext>
                  </a:extLst>
                </p14:cNvPr>
                <p14:cNvContentPartPr/>
                <p14:nvPr/>
              </p14:nvContentPartPr>
              <p14:xfrm>
                <a:off x="5850360" y="2155280"/>
                <a:ext cx="108720" cy="25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F433E1C-B27C-6988-59C5-DB6421EB3FB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41720" y="2146640"/>
                  <a:ext cx="126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0A082E5-7ADA-9C31-74CD-0AEBB20E392B}"/>
                    </a:ext>
                  </a:extLst>
                </p14:cNvPr>
                <p14:cNvContentPartPr/>
                <p14:nvPr/>
              </p14:nvContentPartPr>
              <p14:xfrm>
                <a:off x="6181560" y="1896440"/>
                <a:ext cx="91080" cy="297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0A082E5-7ADA-9C31-74CD-0AEBB20E392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72560" y="1887800"/>
                  <a:ext cx="1087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D64440F-0817-8357-95ED-0BCDABF79BAC}"/>
                    </a:ext>
                  </a:extLst>
                </p14:cNvPr>
                <p14:cNvContentPartPr/>
                <p14:nvPr/>
              </p14:nvContentPartPr>
              <p14:xfrm>
                <a:off x="6372000" y="1869800"/>
                <a:ext cx="84600" cy="146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D64440F-0817-8357-95ED-0BCDABF79BA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63000" y="1860800"/>
                  <a:ext cx="102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5CC9C67-23E0-B043-9020-0D8353D65F9D}"/>
                    </a:ext>
                  </a:extLst>
                </p14:cNvPr>
                <p14:cNvContentPartPr/>
                <p14:nvPr/>
              </p14:nvContentPartPr>
              <p14:xfrm>
                <a:off x="6512400" y="2002640"/>
                <a:ext cx="129240" cy="205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5CC9C67-23E0-B043-9020-0D8353D65F9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03760" y="1993640"/>
                  <a:ext cx="146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C9E750E-BD61-8A3F-EC29-9B577F0D72F0}"/>
                    </a:ext>
                  </a:extLst>
                </p14:cNvPr>
                <p14:cNvContentPartPr/>
                <p14:nvPr/>
              </p14:nvContentPartPr>
              <p14:xfrm>
                <a:off x="6703920" y="2012360"/>
                <a:ext cx="102960" cy="173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C9E750E-BD61-8A3F-EC29-9B577F0D72F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695280" y="2003720"/>
                  <a:ext cx="120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4DAD6EE-3C39-05E6-76BA-22143F48C048}"/>
                    </a:ext>
                  </a:extLst>
                </p14:cNvPr>
                <p14:cNvContentPartPr/>
                <p14:nvPr/>
              </p14:nvContentPartPr>
              <p14:xfrm>
                <a:off x="6834960" y="1875920"/>
                <a:ext cx="348120" cy="252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4DAD6EE-3C39-05E6-76BA-22143F48C04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26320" y="1866920"/>
                  <a:ext cx="365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2F94A4D-33B8-6654-C978-906135D0FF4E}"/>
                    </a:ext>
                  </a:extLst>
                </p14:cNvPr>
                <p14:cNvContentPartPr/>
                <p14:nvPr/>
              </p14:nvContentPartPr>
              <p14:xfrm>
                <a:off x="7297560" y="2004800"/>
                <a:ext cx="122760" cy="161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2F94A4D-33B8-6654-C978-906135D0FF4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288920" y="1995800"/>
                  <a:ext cx="140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2650F6D-6B5D-72B3-B731-B1042A28F785}"/>
                    </a:ext>
                  </a:extLst>
                </p14:cNvPr>
                <p14:cNvContentPartPr/>
                <p14:nvPr/>
              </p14:nvContentPartPr>
              <p14:xfrm>
                <a:off x="7490160" y="1891040"/>
                <a:ext cx="105480" cy="139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2650F6D-6B5D-72B3-B731-B1042A28F78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481520" y="1882400"/>
                  <a:ext cx="123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E84356A-5A7A-5DCC-A9A3-2674822A9D0A}"/>
                    </a:ext>
                  </a:extLst>
                </p14:cNvPr>
                <p14:cNvContentPartPr/>
                <p14:nvPr/>
              </p14:nvContentPartPr>
              <p14:xfrm>
                <a:off x="6174720" y="2248880"/>
                <a:ext cx="1489320" cy="117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E84356A-5A7A-5DCC-A9A3-2674822A9D0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66080" y="2239880"/>
                  <a:ext cx="1506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5668DED-422D-D665-C84A-28BF04B02DC8}"/>
                    </a:ext>
                  </a:extLst>
                </p14:cNvPr>
                <p14:cNvContentPartPr/>
                <p14:nvPr/>
              </p14:nvContentPartPr>
              <p14:xfrm>
                <a:off x="6528960" y="2499440"/>
                <a:ext cx="96480" cy="2134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5668DED-422D-D665-C84A-28BF04B02DC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20320" y="2490800"/>
                  <a:ext cx="1141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AE84529-925B-2EF6-AB61-78E03962BEB3}"/>
                    </a:ext>
                  </a:extLst>
                </p14:cNvPr>
                <p14:cNvContentPartPr/>
                <p14:nvPr/>
              </p14:nvContentPartPr>
              <p14:xfrm>
                <a:off x="6715440" y="2449760"/>
                <a:ext cx="99360" cy="247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AE84529-925B-2EF6-AB61-78E03962BEB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06800" y="2440760"/>
                  <a:ext cx="117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1AA3C61-42C6-3405-FF39-D2E3F387A791}"/>
                    </a:ext>
                  </a:extLst>
                </p14:cNvPr>
                <p14:cNvContentPartPr/>
                <p14:nvPr/>
              </p14:nvContentPartPr>
              <p14:xfrm>
                <a:off x="6886440" y="2537240"/>
                <a:ext cx="95040" cy="143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1AA3C61-42C6-3405-FF39-D2E3F387A79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77800" y="2528600"/>
                  <a:ext cx="112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6A12180-C8DC-3E4E-F2B9-E8058166AFDC}"/>
                    </a:ext>
                  </a:extLst>
                </p14:cNvPr>
                <p14:cNvContentPartPr/>
                <p14:nvPr/>
              </p14:nvContentPartPr>
              <p14:xfrm>
                <a:off x="5482800" y="2342120"/>
                <a:ext cx="155160" cy="28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6A12180-C8DC-3E4E-F2B9-E8058166AFD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73800" y="2333120"/>
                  <a:ext cx="172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92A9E7F-39DC-829B-8E05-7B735F0D4F3A}"/>
                    </a:ext>
                  </a:extLst>
                </p14:cNvPr>
                <p14:cNvContentPartPr/>
                <p14:nvPr/>
              </p14:nvContentPartPr>
              <p14:xfrm>
                <a:off x="7543800" y="2154920"/>
                <a:ext cx="96120" cy="23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92A9E7F-39DC-829B-8E05-7B735F0D4F3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34800" y="2145920"/>
                  <a:ext cx="113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2201E71-7B3F-00B4-3DDA-72E91E5124C3}"/>
                    </a:ext>
                  </a:extLst>
                </p14:cNvPr>
                <p14:cNvContentPartPr/>
                <p14:nvPr/>
              </p14:nvContentPartPr>
              <p14:xfrm>
                <a:off x="6751440" y="2788880"/>
                <a:ext cx="220320" cy="27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2201E71-7B3F-00B4-3DDA-72E91E5124C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42440" y="2779880"/>
                  <a:ext cx="237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97E234C-3BC6-7699-4F3F-E3A51607F245}"/>
                    </a:ext>
                  </a:extLst>
                </p14:cNvPr>
                <p14:cNvContentPartPr/>
                <p14:nvPr/>
              </p14:nvContentPartPr>
              <p14:xfrm>
                <a:off x="6188040" y="2300360"/>
                <a:ext cx="82440" cy="18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97E234C-3BC6-7699-4F3F-E3A51607F24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79040" y="2291720"/>
                  <a:ext cx="100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A66695E-857B-8062-42A1-132DA040103C}"/>
                    </a:ext>
                  </a:extLst>
                </p14:cNvPr>
                <p14:cNvContentPartPr/>
                <p14:nvPr/>
              </p14:nvContentPartPr>
              <p14:xfrm>
                <a:off x="6740280" y="2257520"/>
                <a:ext cx="78840" cy="39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A66695E-857B-8062-42A1-132DA040103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31640" y="2248520"/>
                  <a:ext cx="96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A7DAC08-0DDE-8061-904C-0F4681CC69FB}"/>
                    </a:ext>
                  </a:extLst>
                </p14:cNvPr>
                <p14:cNvContentPartPr/>
                <p14:nvPr/>
              </p14:nvContentPartPr>
              <p14:xfrm>
                <a:off x="6825600" y="2807960"/>
                <a:ext cx="188640" cy="23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A7DAC08-0DDE-8061-904C-0F4681CC69F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16600" y="2798960"/>
                  <a:ext cx="2062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113CE17-8801-7968-30E5-3C1A7CA6EE23}"/>
                  </a:ext>
                </a:extLst>
              </p14:cNvPr>
              <p14:cNvContentPartPr/>
              <p14:nvPr/>
            </p14:nvContentPartPr>
            <p14:xfrm>
              <a:off x="5618160" y="3447680"/>
              <a:ext cx="124200" cy="298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113CE17-8801-7968-30E5-3C1A7CA6EE2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609160" y="3439040"/>
                <a:ext cx="14184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2F6B100-E42C-3EC8-028C-1DE73471A377}"/>
              </a:ext>
            </a:extLst>
          </p:cNvPr>
          <p:cNvGrpSpPr/>
          <p:nvPr/>
        </p:nvGrpSpPr>
        <p:grpSpPr>
          <a:xfrm>
            <a:off x="6402960" y="2973920"/>
            <a:ext cx="1696320" cy="580680"/>
            <a:chOff x="6402960" y="2973920"/>
            <a:chExt cx="1696320" cy="5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E965A1C-F43D-C28E-9DF4-627631FD58E2}"/>
                    </a:ext>
                  </a:extLst>
                </p14:cNvPr>
                <p14:cNvContentPartPr/>
                <p14:nvPr/>
              </p14:nvContentPartPr>
              <p14:xfrm>
                <a:off x="6409440" y="3175880"/>
                <a:ext cx="122040" cy="180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E965A1C-F43D-C28E-9DF4-627631FD58E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00800" y="3166880"/>
                  <a:ext cx="139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D60BB2D-73F3-C382-E029-96D16D4ED059}"/>
                    </a:ext>
                  </a:extLst>
                </p14:cNvPr>
                <p14:cNvContentPartPr/>
                <p14:nvPr/>
              </p14:nvContentPartPr>
              <p14:xfrm>
                <a:off x="6603480" y="3063920"/>
                <a:ext cx="90000" cy="154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D60BB2D-73F3-C382-E029-96D16D4ED05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94480" y="3054920"/>
                  <a:ext cx="107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064D5B3-B5D3-4DF4-E935-88069BD8C09E}"/>
                    </a:ext>
                  </a:extLst>
                </p14:cNvPr>
                <p14:cNvContentPartPr/>
                <p14:nvPr/>
              </p14:nvContentPartPr>
              <p14:xfrm>
                <a:off x="6779880" y="3140240"/>
                <a:ext cx="132120" cy="233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064D5B3-B5D3-4DF4-E935-88069BD8C09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70880" y="3131240"/>
                  <a:ext cx="149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FF5CC9B-C19E-0C3A-E505-9A6257B32A5B}"/>
                    </a:ext>
                  </a:extLst>
                </p14:cNvPr>
                <p14:cNvContentPartPr/>
                <p14:nvPr/>
              </p14:nvContentPartPr>
              <p14:xfrm>
                <a:off x="7034400" y="3133400"/>
                <a:ext cx="147960" cy="189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FF5CC9B-C19E-0C3A-E505-9A6257B32A5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025760" y="3124400"/>
                  <a:ext cx="165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F8C746F-9D6E-B49D-3CB1-09A7D23899EC}"/>
                    </a:ext>
                  </a:extLst>
                </p14:cNvPr>
                <p14:cNvContentPartPr/>
                <p14:nvPr/>
              </p14:nvContentPartPr>
              <p14:xfrm>
                <a:off x="7202520" y="2987600"/>
                <a:ext cx="94680" cy="160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F8C746F-9D6E-B49D-3CB1-09A7D23899E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193880" y="2978600"/>
                  <a:ext cx="112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7583E06-F358-9C2A-F8B7-B6935E78E5F1}"/>
                    </a:ext>
                  </a:extLst>
                </p14:cNvPr>
                <p14:cNvContentPartPr/>
                <p14:nvPr/>
              </p14:nvContentPartPr>
              <p14:xfrm>
                <a:off x="7410240" y="3200000"/>
                <a:ext cx="171360" cy="22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7583E06-F358-9C2A-F8B7-B6935E78E5F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01600" y="3191000"/>
                  <a:ext cx="189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129D55F-4DB3-2ECC-D333-9A25D1F3E620}"/>
                    </a:ext>
                  </a:extLst>
                </p14:cNvPr>
                <p14:cNvContentPartPr/>
                <p14:nvPr/>
              </p14:nvContentPartPr>
              <p14:xfrm>
                <a:off x="7696440" y="3027200"/>
                <a:ext cx="100440" cy="270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129D55F-4DB3-2ECC-D333-9A25D1F3E62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687440" y="3018560"/>
                  <a:ext cx="1180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5818CC1-F9D0-8590-22A7-B45CEC537A2F}"/>
                    </a:ext>
                  </a:extLst>
                </p14:cNvPr>
                <p14:cNvContentPartPr/>
                <p14:nvPr/>
              </p14:nvContentPartPr>
              <p14:xfrm>
                <a:off x="7889400" y="2973920"/>
                <a:ext cx="118440" cy="138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5818CC1-F9D0-8590-22A7-B45CEC537A2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80400" y="2964920"/>
                  <a:ext cx="136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4872736-0CD6-A516-699C-68A4BD3C78A6}"/>
                    </a:ext>
                  </a:extLst>
                </p14:cNvPr>
                <p14:cNvContentPartPr/>
                <p14:nvPr/>
              </p14:nvContentPartPr>
              <p14:xfrm>
                <a:off x="6402960" y="3443720"/>
                <a:ext cx="1696320" cy="110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4872736-0CD6-A516-699C-68A4BD3C78A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93960" y="3434720"/>
                  <a:ext cx="1713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DBE5E57-7367-7472-BDA9-A151B4A4E744}"/>
                    </a:ext>
                  </a:extLst>
                </p14:cNvPr>
                <p14:cNvContentPartPr/>
                <p14:nvPr/>
              </p14:nvContentPartPr>
              <p14:xfrm>
                <a:off x="6426360" y="3454160"/>
                <a:ext cx="107640" cy="26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DBE5E57-7367-7472-BDA9-A151B4A4E74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17720" y="3445160"/>
                  <a:ext cx="125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7597212-44BE-C5A3-F3DD-5535BEE3F496}"/>
                    </a:ext>
                  </a:extLst>
                </p14:cNvPr>
                <p14:cNvContentPartPr/>
                <p14:nvPr/>
              </p14:nvContentPartPr>
              <p14:xfrm>
                <a:off x="7103160" y="3387200"/>
                <a:ext cx="98640" cy="18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7597212-44BE-C5A3-F3DD-5535BEE3F49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94520" y="3378200"/>
                  <a:ext cx="116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8816AED-8D6C-7922-4680-417A2C686B48}"/>
                    </a:ext>
                  </a:extLst>
                </p14:cNvPr>
                <p14:cNvContentPartPr/>
                <p14:nvPr/>
              </p14:nvContentPartPr>
              <p14:xfrm>
                <a:off x="6468480" y="3468560"/>
                <a:ext cx="64800" cy="14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8816AED-8D6C-7922-4680-417A2C686B4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459840" y="3459920"/>
                  <a:ext cx="82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46A6869-ADC6-531F-FF41-94ED0168AD72}"/>
                    </a:ext>
                  </a:extLst>
                </p14:cNvPr>
                <p14:cNvContentPartPr/>
                <p14:nvPr/>
              </p14:nvContentPartPr>
              <p14:xfrm>
                <a:off x="7140600" y="3404840"/>
                <a:ext cx="52200" cy="14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46A6869-ADC6-531F-FF41-94ED0168AD7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31600" y="3395840"/>
                  <a:ext cx="6984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AF3266E5-E58D-2174-DF67-09AEEAC07E23}"/>
                  </a:ext>
                </a:extLst>
              </p14:cNvPr>
              <p14:cNvContentPartPr/>
              <p14:nvPr/>
            </p14:nvContentPartPr>
            <p14:xfrm>
              <a:off x="6901200" y="4013600"/>
              <a:ext cx="189720" cy="298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AF3266E5-E58D-2174-DF67-09AEEAC07E2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892200" y="4004960"/>
                <a:ext cx="2073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887A89C-E5F0-567F-550D-786B08369492}"/>
                  </a:ext>
                </a:extLst>
              </p14:cNvPr>
              <p14:cNvContentPartPr/>
              <p14:nvPr/>
            </p14:nvContentPartPr>
            <p14:xfrm>
              <a:off x="5683320" y="4810280"/>
              <a:ext cx="36000" cy="244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887A89C-E5F0-567F-550D-786B0836949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674680" y="4801640"/>
                <a:ext cx="5364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A1B10C5-376B-3188-DDFD-8FA50A3846EC}"/>
              </a:ext>
            </a:extLst>
          </p:cNvPr>
          <p:cNvGrpSpPr/>
          <p:nvPr/>
        </p:nvGrpSpPr>
        <p:grpSpPr>
          <a:xfrm>
            <a:off x="6498360" y="4268480"/>
            <a:ext cx="1665360" cy="589680"/>
            <a:chOff x="6498360" y="4268480"/>
            <a:chExt cx="166536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4E4E853-EEAF-7230-2568-45559297FB3E}"/>
                    </a:ext>
                  </a:extLst>
                </p14:cNvPr>
                <p14:cNvContentPartPr/>
                <p14:nvPr/>
              </p14:nvContentPartPr>
              <p14:xfrm>
                <a:off x="6498360" y="4484840"/>
                <a:ext cx="120240" cy="175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4E4E853-EEAF-7230-2568-45559297FB3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89720" y="4476200"/>
                  <a:ext cx="137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C7057D3-40DF-BF39-F126-36752421BC0E}"/>
                    </a:ext>
                  </a:extLst>
                </p14:cNvPr>
                <p14:cNvContentPartPr/>
                <p14:nvPr/>
              </p14:nvContentPartPr>
              <p14:xfrm>
                <a:off x="6693480" y="4359920"/>
                <a:ext cx="120240" cy="164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C7057D3-40DF-BF39-F126-36752421BC0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84480" y="4350920"/>
                  <a:ext cx="137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39988B6-6040-CB4C-C0B6-38F17C400B9B}"/>
                    </a:ext>
                  </a:extLst>
                </p14:cNvPr>
                <p14:cNvContentPartPr/>
                <p14:nvPr/>
              </p14:nvContentPartPr>
              <p14:xfrm>
                <a:off x="6875640" y="4532360"/>
                <a:ext cx="150480" cy="23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39988B6-6040-CB4C-C0B6-38F17C400B9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867000" y="4523720"/>
                  <a:ext cx="168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66FCABD-3B1D-CDB0-101F-32A225F78593}"/>
                    </a:ext>
                  </a:extLst>
                </p14:cNvPr>
                <p14:cNvContentPartPr/>
                <p14:nvPr/>
              </p14:nvContentPartPr>
              <p14:xfrm>
                <a:off x="6924240" y="4422560"/>
                <a:ext cx="70560" cy="250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66FCABD-3B1D-CDB0-101F-32A225F7859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15600" y="4413920"/>
                  <a:ext cx="882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E3AC60B-B8D1-7A7C-8515-F30983C63272}"/>
                    </a:ext>
                  </a:extLst>
                </p14:cNvPr>
                <p14:cNvContentPartPr/>
                <p14:nvPr/>
              </p14:nvContentPartPr>
              <p14:xfrm>
                <a:off x="7108920" y="4378280"/>
                <a:ext cx="107280" cy="271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E3AC60B-B8D1-7A7C-8515-F30983C6327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099920" y="4369640"/>
                  <a:ext cx="1249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6F8E103-A9CB-4F80-009B-D59AF61BC2CC}"/>
                    </a:ext>
                  </a:extLst>
                </p14:cNvPr>
                <p14:cNvContentPartPr/>
                <p14:nvPr/>
              </p14:nvContentPartPr>
              <p14:xfrm>
                <a:off x="7289640" y="4348760"/>
                <a:ext cx="336240" cy="214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6F8E103-A9CB-4F80-009B-D59AF61BC2C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280640" y="4339760"/>
                  <a:ext cx="353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E0E1347-A171-9B71-0037-1D9FD35E72DD}"/>
                    </a:ext>
                  </a:extLst>
                </p14:cNvPr>
                <p14:cNvContentPartPr/>
                <p14:nvPr/>
              </p14:nvContentPartPr>
              <p14:xfrm>
                <a:off x="7725240" y="4465760"/>
                <a:ext cx="124920" cy="150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E0E1347-A171-9B71-0037-1D9FD35E72D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16600" y="4456760"/>
                  <a:ext cx="142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90D3FAE-6C53-F5BB-B83B-B1480DC03296}"/>
                    </a:ext>
                  </a:extLst>
                </p14:cNvPr>
                <p14:cNvContentPartPr/>
                <p14:nvPr/>
              </p14:nvContentPartPr>
              <p14:xfrm>
                <a:off x="7905600" y="4268480"/>
                <a:ext cx="113040" cy="155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90D3FAE-6C53-F5BB-B83B-B1480DC0329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96600" y="4259840"/>
                  <a:ext cx="130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97B9216-354C-C40F-89B9-DD0DB7AA0B40}"/>
                    </a:ext>
                  </a:extLst>
                </p14:cNvPr>
                <p14:cNvContentPartPr/>
                <p14:nvPr/>
              </p14:nvContentPartPr>
              <p14:xfrm>
                <a:off x="6564600" y="4807760"/>
                <a:ext cx="1599120" cy="50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97B9216-354C-C40F-89B9-DD0DB7AA0B4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55960" y="4798760"/>
                  <a:ext cx="1616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97D4F6A-6507-3E66-3ED3-E7ED9E784AC6}"/>
                    </a:ext>
                  </a:extLst>
                </p14:cNvPr>
                <p14:cNvContentPartPr/>
                <p14:nvPr/>
              </p14:nvContentPartPr>
              <p14:xfrm>
                <a:off x="6564600" y="4739360"/>
                <a:ext cx="82800" cy="11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97D4F6A-6507-3E66-3ED3-E7ED9E784AC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55960" y="4730720"/>
                  <a:ext cx="100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B8689A9-B6FF-E935-AA4B-9717C3879832}"/>
                    </a:ext>
                  </a:extLst>
                </p14:cNvPr>
                <p14:cNvContentPartPr/>
                <p14:nvPr/>
              </p14:nvContentPartPr>
              <p14:xfrm>
                <a:off x="7164000" y="4714520"/>
                <a:ext cx="97200" cy="12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B8689A9-B6FF-E935-AA4B-9717C387983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55000" y="4705520"/>
                  <a:ext cx="114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6227B4A-ED40-F159-7D41-FC59AA0F3E1E}"/>
                    </a:ext>
                  </a:extLst>
                </p14:cNvPr>
                <p14:cNvContentPartPr/>
                <p14:nvPr/>
              </p14:nvContentPartPr>
              <p14:xfrm>
                <a:off x="7795080" y="4685000"/>
                <a:ext cx="81000" cy="27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6227B4A-ED40-F159-7D41-FC59AA0F3E1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786440" y="4676360"/>
                  <a:ext cx="9864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2A3F78EA-8BAB-5172-F0DD-C3150CEBEE88}"/>
                  </a:ext>
                </a:extLst>
              </p14:cNvPr>
              <p14:cNvContentPartPr/>
              <p14:nvPr/>
            </p14:nvContentPartPr>
            <p14:xfrm>
              <a:off x="7097400" y="5416520"/>
              <a:ext cx="303480" cy="266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2A3F78EA-8BAB-5172-F0DD-C3150CEBEE8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088400" y="5407520"/>
                <a:ext cx="3211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9424F2-6307-105E-6D52-BF70FF891490}"/>
                  </a:ext>
                </a:extLst>
              </p14:cNvPr>
              <p14:cNvContentPartPr/>
              <p14:nvPr/>
            </p14:nvContentPartPr>
            <p14:xfrm>
              <a:off x="8299440" y="2047640"/>
              <a:ext cx="230400" cy="2784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9424F2-6307-105E-6D52-BF70FF89149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290800" y="2039000"/>
                <a:ext cx="248040" cy="28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4F28DA6-3C61-59D6-1A02-3F1FC6633BE8}"/>
              </a:ext>
            </a:extLst>
          </p:cNvPr>
          <p:cNvGrpSpPr/>
          <p:nvPr/>
        </p:nvGrpSpPr>
        <p:grpSpPr>
          <a:xfrm>
            <a:off x="8923680" y="2699600"/>
            <a:ext cx="601200" cy="562320"/>
            <a:chOff x="8923680" y="2699600"/>
            <a:chExt cx="601200" cy="56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BE0B184-7476-6971-3363-556547D083E2}"/>
                    </a:ext>
                  </a:extLst>
                </p14:cNvPr>
                <p14:cNvContentPartPr/>
                <p14:nvPr/>
              </p14:nvContentPartPr>
              <p14:xfrm>
                <a:off x="8923680" y="2699600"/>
                <a:ext cx="164520" cy="562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BE0B184-7476-6971-3363-556547D083E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15040" y="2690960"/>
                  <a:ext cx="182160" cy="57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73E3DEF-EB87-7511-2695-C6CD3EC0211B}"/>
                    </a:ext>
                  </a:extLst>
                </p14:cNvPr>
                <p14:cNvContentPartPr/>
                <p14:nvPr/>
              </p14:nvContentPartPr>
              <p14:xfrm>
                <a:off x="8945280" y="2941880"/>
                <a:ext cx="153000" cy="73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73E3DEF-EB87-7511-2695-C6CD3EC0211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36280" y="2933240"/>
                  <a:ext cx="170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11A874-C0F6-94F1-FAC7-DB881408ECA3}"/>
                    </a:ext>
                  </a:extLst>
                </p14:cNvPr>
                <p14:cNvContentPartPr/>
                <p14:nvPr/>
              </p14:nvContentPartPr>
              <p14:xfrm>
                <a:off x="9081720" y="2912360"/>
                <a:ext cx="68400" cy="176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11A874-C0F6-94F1-FAC7-DB881408ECA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072720" y="2903720"/>
                  <a:ext cx="86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2EA0D11-C013-AF91-D7A0-58870E962D65}"/>
                    </a:ext>
                  </a:extLst>
                </p14:cNvPr>
                <p14:cNvContentPartPr/>
                <p14:nvPr/>
              </p14:nvContentPartPr>
              <p14:xfrm>
                <a:off x="9154080" y="2825240"/>
                <a:ext cx="27720" cy="96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2EA0D11-C013-AF91-D7A0-58870E962D6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45080" y="2816240"/>
                  <a:ext cx="45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3CC2D2B-C0A9-10F2-9570-2E01209A6770}"/>
                    </a:ext>
                  </a:extLst>
                </p14:cNvPr>
                <p14:cNvContentPartPr/>
                <p14:nvPr/>
              </p14:nvContentPartPr>
              <p14:xfrm>
                <a:off x="9194040" y="2949440"/>
                <a:ext cx="95400" cy="167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3CC2D2B-C0A9-10F2-9570-2E01209A677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85400" y="2940800"/>
                  <a:ext cx="113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C427BAE-1B4B-1454-1C1F-39483599718C}"/>
                    </a:ext>
                  </a:extLst>
                </p14:cNvPr>
                <p14:cNvContentPartPr/>
                <p14:nvPr/>
              </p14:nvContentPartPr>
              <p14:xfrm>
                <a:off x="9349560" y="2782760"/>
                <a:ext cx="175320" cy="3718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C427BAE-1B4B-1454-1C1F-39483599718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40920" y="2774120"/>
                  <a:ext cx="192960" cy="38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6579203-3A5A-0B0E-1624-D7123C66370F}"/>
              </a:ext>
            </a:extLst>
          </p:cNvPr>
          <p:cNvGrpSpPr/>
          <p:nvPr/>
        </p:nvGrpSpPr>
        <p:grpSpPr>
          <a:xfrm>
            <a:off x="9782280" y="2771600"/>
            <a:ext cx="1011240" cy="648720"/>
            <a:chOff x="9782280" y="2771600"/>
            <a:chExt cx="1011240" cy="64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C1E4D96-50A0-C3BC-4DF9-E59422C62ED2}"/>
                    </a:ext>
                  </a:extLst>
                </p14:cNvPr>
                <p14:cNvContentPartPr/>
                <p14:nvPr/>
              </p14:nvContentPartPr>
              <p14:xfrm>
                <a:off x="9782280" y="2896160"/>
                <a:ext cx="115560" cy="173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C1E4D96-50A0-C3BC-4DF9-E59422C62ED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773640" y="2887160"/>
                  <a:ext cx="133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D529630-4156-B084-A11B-3F4D918490AA}"/>
                    </a:ext>
                  </a:extLst>
                </p14:cNvPr>
                <p14:cNvContentPartPr/>
                <p14:nvPr/>
              </p14:nvContentPartPr>
              <p14:xfrm>
                <a:off x="9928080" y="2910200"/>
                <a:ext cx="100080" cy="1645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D529630-4156-B084-A11B-3F4D918490A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919440" y="2901200"/>
                  <a:ext cx="117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4900459-E794-BF81-7476-CFA819EA2EB5}"/>
                    </a:ext>
                  </a:extLst>
                </p14:cNvPr>
                <p14:cNvContentPartPr/>
                <p14:nvPr/>
              </p14:nvContentPartPr>
              <p14:xfrm>
                <a:off x="9969120" y="2907320"/>
                <a:ext cx="217080" cy="513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4900459-E794-BF81-7476-CFA819EA2EB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60120" y="2898680"/>
                  <a:ext cx="23472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4D0B77F-54C5-966F-3CDA-558A704BEC59}"/>
                    </a:ext>
                  </a:extLst>
                </p14:cNvPr>
                <p14:cNvContentPartPr/>
                <p14:nvPr/>
              </p14:nvContentPartPr>
              <p14:xfrm>
                <a:off x="10208880" y="2771600"/>
                <a:ext cx="69120" cy="2934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4D0B77F-54C5-966F-3CDA-558A704BEC5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199880" y="2762600"/>
                  <a:ext cx="86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D4476E0-8299-C7AB-46DB-6C8F179AF0D5}"/>
                    </a:ext>
                  </a:extLst>
                </p14:cNvPr>
                <p14:cNvContentPartPr/>
                <p14:nvPr/>
              </p14:nvContentPartPr>
              <p14:xfrm>
                <a:off x="10289520" y="2847920"/>
                <a:ext cx="169560" cy="239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D4476E0-8299-C7AB-46DB-6C8F179AF0D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280520" y="2839280"/>
                  <a:ext cx="187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A69AC72-6E44-1350-15EE-AC9D9A2C06B6}"/>
                    </a:ext>
                  </a:extLst>
                </p14:cNvPr>
                <p14:cNvContentPartPr/>
                <p14:nvPr/>
              </p14:nvContentPartPr>
              <p14:xfrm>
                <a:off x="10243080" y="3318080"/>
                <a:ext cx="550440" cy="17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A69AC72-6E44-1350-15EE-AC9D9A2C06B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34440" y="3309080"/>
                  <a:ext cx="568080" cy="3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85076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glasses and a black shirt&#10;&#10;Description automatically generated">
            <a:extLst>
              <a:ext uri="{FF2B5EF4-FFF2-40B4-BE49-F238E27FC236}">
                <a16:creationId xmlns:a16="http://schemas.microsoft.com/office/drawing/2014/main" id="{005B3BDD-F081-FFA6-61EA-2727B9AF8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2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B556C97-44BA-75DD-9C68-4236B32DADC1}"/>
              </a:ext>
            </a:extLst>
          </p:cNvPr>
          <p:cNvGrpSpPr/>
          <p:nvPr/>
        </p:nvGrpSpPr>
        <p:grpSpPr>
          <a:xfrm>
            <a:off x="586440" y="433040"/>
            <a:ext cx="369360" cy="366480"/>
            <a:chOff x="586440" y="433040"/>
            <a:chExt cx="36936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39690CB-BF6A-1CCB-D8DD-66C6F243D885}"/>
                    </a:ext>
                  </a:extLst>
                </p14:cNvPr>
                <p14:cNvContentPartPr/>
                <p14:nvPr/>
              </p14:nvContentPartPr>
              <p14:xfrm>
                <a:off x="613800" y="433040"/>
                <a:ext cx="103680" cy="346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39690CB-BF6A-1CCB-D8DD-66C6F243D8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5160" y="424400"/>
                  <a:ext cx="1213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ED73339-0D0D-7C8F-9BFD-67A82CE27FD8}"/>
                    </a:ext>
                  </a:extLst>
                </p14:cNvPr>
                <p14:cNvContentPartPr/>
                <p14:nvPr/>
              </p14:nvContentPartPr>
              <p14:xfrm>
                <a:off x="586440" y="544640"/>
                <a:ext cx="148680" cy="68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ED73339-0D0D-7C8F-9BFD-67A82CE27FD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7440" y="535640"/>
                  <a:ext cx="166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4BC0163-02D6-2E5B-EF0E-7409FC91790E}"/>
                    </a:ext>
                  </a:extLst>
                </p14:cNvPr>
                <p14:cNvContentPartPr/>
                <p14:nvPr/>
              </p14:nvContentPartPr>
              <p14:xfrm>
                <a:off x="714600" y="611600"/>
                <a:ext cx="79200" cy="134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4BC0163-02D6-2E5B-EF0E-7409FC91790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5600" y="602960"/>
                  <a:ext cx="96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8640667-41D6-63D6-337E-F8FA22523181}"/>
                    </a:ext>
                  </a:extLst>
                </p14:cNvPr>
                <p14:cNvContentPartPr/>
                <p14:nvPr/>
              </p14:nvContentPartPr>
              <p14:xfrm>
                <a:off x="826920" y="614840"/>
                <a:ext cx="128880" cy="184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8640667-41D6-63D6-337E-F8FA2252318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8280" y="606200"/>
                  <a:ext cx="146520" cy="2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8E54664-7581-9AF6-C31C-B07D55C2D3F8}"/>
              </a:ext>
            </a:extLst>
          </p:cNvPr>
          <p:cNvGrpSpPr/>
          <p:nvPr/>
        </p:nvGrpSpPr>
        <p:grpSpPr>
          <a:xfrm>
            <a:off x="1158120" y="469400"/>
            <a:ext cx="424080" cy="304920"/>
            <a:chOff x="1158120" y="469400"/>
            <a:chExt cx="42408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E972E1-BDDE-E553-E075-E2745A890567}"/>
                    </a:ext>
                  </a:extLst>
                </p14:cNvPr>
                <p14:cNvContentPartPr/>
                <p14:nvPr/>
              </p14:nvContentPartPr>
              <p14:xfrm>
                <a:off x="1158120" y="520880"/>
                <a:ext cx="108720" cy="253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E972E1-BDDE-E553-E075-E2745A89056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49480" y="511880"/>
                  <a:ext cx="126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FF4A919-B116-D0ED-F0F6-3C3981AE99EC}"/>
                    </a:ext>
                  </a:extLst>
                </p14:cNvPr>
                <p14:cNvContentPartPr/>
                <p14:nvPr/>
              </p14:nvContentPartPr>
              <p14:xfrm>
                <a:off x="1162440" y="630680"/>
                <a:ext cx="128880" cy="16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FF4A919-B116-D0ED-F0F6-3C3981AE99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53440" y="622040"/>
                  <a:ext cx="146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E6DD34-F575-C50B-FFF5-39B50A6C743C}"/>
                    </a:ext>
                  </a:extLst>
                </p14:cNvPr>
                <p14:cNvContentPartPr/>
                <p14:nvPr/>
              </p14:nvContentPartPr>
              <p14:xfrm>
                <a:off x="1300320" y="544640"/>
                <a:ext cx="138600" cy="202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E6DD34-F575-C50B-FFF5-39B50A6C74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91320" y="535640"/>
                  <a:ext cx="156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02882F-E44A-7B9B-6A7B-5AF421D67456}"/>
                    </a:ext>
                  </a:extLst>
                </p14:cNvPr>
                <p14:cNvContentPartPr/>
                <p14:nvPr/>
              </p14:nvContentPartPr>
              <p14:xfrm>
                <a:off x="1510200" y="469400"/>
                <a:ext cx="7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02882F-E44A-7B9B-6A7B-5AF421D674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01560" y="460760"/>
                  <a:ext cx="8964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0AFFA1B-1E8A-2022-A7A4-F1542F652A8B}"/>
                  </a:ext>
                </a:extLst>
              </p14:cNvPr>
              <p14:cNvContentPartPr/>
              <p14:nvPr/>
            </p14:nvContentPartPr>
            <p14:xfrm>
              <a:off x="1734840" y="647600"/>
              <a:ext cx="99360" cy="85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0AFFA1B-1E8A-2022-A7A4-F1542F652A8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25840" y="638960"/>
                <a:ext cx="117000" cy="10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1946B06-1839-1E4D-FB03-7CCD72437870}"/>
              </a:ext>
            </a:extLst>
          </p:cNvPr>
          <p:cNvGrpSpPr/>
          <p:nvPr/>
        </p:nvGrpSpPr>
        <p:grpSpPr>
          <a:xfrm>
            <a:off x="2275560" y="462200"/>
            <a:ext cx="379800" cy="349920"/>
            <a:chOff x="2275560" y="462200"/>
            <a:chExt cx="37980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5514972-04F3-4C6E-51C4-2B628E0C4B3E}"/>
                    </a:ext>
                  </a:extLst>
                </p14:cNvPr>
                <p14:cNvContentPartPr/>
                <p14:nvPr/>
              </p14:nvContentPartPr>
              <p14:xfrm>
                <a:off x="2288880" y="462200"/>
                <a:ext cx="123840" cy="320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5514972-04F3-4C6E-51C4-2B628E0C4B3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80240" y="453560"/>
                  <a:ext cx="1414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2A9D2BB-4F84-55CD-F9DD-169D3CB9073C}"/>
                    </a:ext>
                  </a:extLst>
                </p14:cNvPr>
                <p14:cNvContentPartPr/>
                <p14:nvPr/>
              </p14:nvContentPartPr>
              <p14:xfrm>
                <a:off x="2275560" y="568040"/>
                <a:ext cx="147240" cy="6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2A9D2BB-4F84-55CD-F9DD-169D3CB9073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66560" y="559400"/>
                  <a:ext cx="164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C4B0CD-A282-5F28-6771-7DB16A1411E2}"/>
                    </a:ext>
                  </a:extLst>
                </p14:cNvPr>
                <p14:cNvContentPartPr/>
                <p14:nvPr/>
              </p14:nvContentPartPr>
              <p14:xfrm>
                <a:off x="2402640" y="621680"/>
                <a:ext cx="99720" cy="155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C4B0CD-A282-5F28-6771-7DB16A1411E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93640" y="613040"/>
                  <a:ext cx="117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18DCB34-FEF5-8C6C-25B7-0729D0113462}"/>
                    </a:ext>
                  </a:extLst>
                </p14:cNvPr>
                <p14:cNvContentPartPr/>
                <p14:nvPr/>
              </p14:nvContentPartPr>
              <p14:xfrm>
                <a:off x="2537640" y="641840"/>
                <a:ext cx="117720" cy="170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18DCB34-FEF5-8C6C-25B7-0729D011346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28640" y="633200"/>
                  <a:ext cx="13536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CFAD96F-7FB6-A486-71F1-95537E788CDA}"/>
              </a:ext>
            </a:extLst>
          </p:cNvPr>
          <p:cNvGrpSpPr/>
          <p:nvPr/>
        </p:nvGrpSpPr>
        <p:grpSpPr>
          <a:xfrm>
            <a:off x="2829960" y="445640"/>
            <a:ext cx="1231920" cy="532800"/>
            <a:chOff x="2829960" y="445640"/>
            <a:chExt cx="1231920" cy="5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7AC4A53-844A-E426-E9B8-F177B30CF207}"/>
                    </a:ext>
                  </a:extLst>
                </p14:cNvPr>
                <p14:cNvContentPartPr/>
                <p14:nvPr/>
              </p14:nvContentPartPr>
              <p14:xfrm>
                <a:off x="2829960" y="445640"/>
                <a:ext cx="116640" cy="418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7AC4A53-844A-E426-E9B8-F177B30CF20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20960" y="436640"/>
                  <a:ext cx="1342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73298C7-B14F-ABA6-F992-BFB418EFA989}"/>
                    </a:ext>
                  </a:extLst>
                </p14:cNvPr>
                <p14:cNvContentPartPr/>
                <p14:nvPr/>
              </p14:nvContentPartPr>
              <p14:xfrm>
                <a:off x="2983320" y="530240"/>
                <a:ext cx="88560" cy="151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73298C7-B14F-ABA6-F992-BFB418EFA98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74320" y="521600"/>
                  <a:ext cx="106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D2ED7D3-24E0-4C9E-D93B-3C5C61F542F6}"/>
                    </a:ext>
                  </a:extLst>
                </p14:cNvPr>
                <p14:cNvContentPartPr/>
                <p14:nvPr/>
              </p14:nvContentPartPr>
              <p14:xfrm>
                <a:off x="2998440" y="583880"/>
                <a:ext cx="90360" cy="196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D2ED7D3-24E0-4C9E-D93B-3C5C61F542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89800" y="575240"/>
                  <a:ext cx="108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B99CAE0-6CAD-6E64-9654-E0767C91E95F}"/>
                    </a:ext>
                  </a:extLst>
                </p14:cNvPr>
                <p14:cNvContentPartPr/>
                <p14:nvPr/>
              </p14:nvContentPartPr>
              <p14:xfrm>
                <a:off x="3094560" y="577760"/>
                <a:ext cx="139680" cy="184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B99CAE0-6CAD-6E64-9654-E0767C91E95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85560" y="569120"/>
                  <a:ext cx="157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A03C9C3-BA6B-03CE-9504-8600E35AC29B}"/>
                    </a:ext>
                  </a:extLst>
                </p14:cNvPr>
                <p14:cNvContentPartPr/>
                <p14:nvPr/>
              </p14:nvContentPartPr>
              <p14:xfrm>
                <a:off x="3257640" y="516920"/>
                <a:ext cx="64800" cy="98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A03C9C3-BA6B-03CE-9504-8600E35AC29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48640" y="507920"/>
                  <a:ext cx="824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8ABDAFE-CE60-FD24-5B09-7A9838D01EEF}"/>
                    </a:ext>
                  </a:extLst>
                </p14:cNvPr>
                <p14:cNvContentPartPr/>
                <p14:nvPr/>
              </p14:nvContentPartPr>
              <p14:xfrm>
                <a:off x="3425760" y="643640"/>
                <a:ext cx="149040" cy="31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8ABDAFE-CE60-FD24-5B09-7A9838D01E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17120" y="634640"/>
                  <a:ext cx="166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6CABC8C-2366-848E-AF8E-A27D0144BE83}"/>
                    </a:ext>
                  </a:extLst>
                </p14:cNvPr>
                <p14:cNvContentPartPr/>
                <p14:nvPr/>
              </p14:nvContentPartPr>
              <p14:xfrm>
                <a:off x="3467160" y="590360"/>
                <a:ext cx="63720" cy="172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6CABC8C-2366-848E-AF8E-A27D0144BE8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58160" y="581720"/>
                  <a:ext cx="81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01F4E9A-6561-854F-801A-7223878C3C14}"/>
                    </a:ext>
                  </a:extLst>
                </p14:cNvPr>
                <p14:cNvContentPartPr/>
                <p14:nvPr/>
              </p14:nvContentPartPr>
              <p14:xfrm>
                <a:off x="3610800" y="569480"/>
                <a:ext cx="121680" cy="213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01F4E9A-6561-854F-801A-7223878C3C1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01800" y="560480"/>
                  <a:ext cx="139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122C1B-26EA-7BF5-891D-986EF66ABD62}"/>
                    </a:ext>
                  </a:extLst>
                </p14:cNvPr>
                <p14:cNvContentPartPr/>
                <p14:nvPr/>
              </p14:nvContentPartPr>
              <p14:xfrm>
                <a:off x="3768480" y="622040"/>
                <a:ext cx="63720" cy="161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122C1B-26EA-7BF5-891D-986EF66ABD6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59480" y="613040"/>
                  <a:ext cx="81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23189CE-51FB-C7F8-06D1-D894A07C6AA0}"/>
                    </a:ext>
                  </a:extLst>
                </p14:cNvPr>
                <p14:cNvContentPartPr/>
                <p14:nvPr/>
              </p14:nvContentPartPr>
              <p14:xfrm>
                <a:off x="3902040" y="578840"/>
                <a:ext cx="53280" cy="85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23189CE-51FB-C7F8-06D1-D894A07C6AA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93400" y="570200"/>
                  <a:ext cx="70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DF46EF-6A00-81A5-28EB-70D055CB0731}"/>
                    </a:ext>
                  </a:extLst>
                </p14:cNvPr>
                <p14:cNvContentPartPr/>
                <p14:nvPr/>
              </p14:nvContentPartPr>
              <p14:xfrm>
                <a:off x="3858480" y="491720"/>
                <a:ext cx="203400" cy="486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DF46EF-6A00-81A5-28EB-70D055CB073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49840" y="482720"/>
                  <a:ext cx="221040" cy="50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5ECED52-166E-CEE2-438E-EEC48E9EAA8C}"/>
              </a:ext>
            </a:extLst>
          </p:cNvPr>
          <p:cNvGrpSpPr/>
          <p:nvPr/>
        </p:nvGrpSpPr>
        <p:grpSpPr>
          <a:xfrm>
            <a:off x="1392840" y="1423760"/>
            <a:ext cx="149400" cy="94680"/>
            <a:chOff x="1392840" y="1423760"/>
            <a:chExt cx="149400" cy="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41BB66B-5398-F343-1F68-6A15BD6BCFF5}"/>
                    </a:ext>
                  </a:extLst>
                </p14:cNvPr>
                <p14:cNvContentPartPr/>
                <p14:nvPr/>
              </p14:nvContentPartPr>
              <p14:xfrm>
                <a:off x="1392840" y="1423760"/>
                <a:ext cx="125640" cy="37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41BB66B-5398-F343-1F68-6A15BD6BCFF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83840" y="1415120"/>
                  <a:ext cx="143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BDC03A3-0FE0-C7D2-ED1A-7E3003C21788}"/>
                    </a:ext>
                  </a:extLst>
                </p14:cNvPr>
                <p14:cNvContentPartPr/>
                <p14:nvPr/>
              </p14:nvContentPartPr>
              <p14:xfrm>
                <a:off x="1418760" y="1507640"/>
                <a:ext cx="123480" cy="10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BDC03A3-0FE0-C7D2-ED1A-7E3003C2178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410120" y="1498640"/>
                  <a:ext cx="1411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0CDCBC6-778F-5CBE-C73D-D5807A79A022}"/>
              </a:ext>
            </a:extLst>
          </p:cNvPr>
          <p:cNvGrpSpPr/>
          <p:nvPr/>
        </p:nvGrpSpPr>
        <p:grpSpPr>
          <a:xfrm>
            <a:off x="1809720" y="1233320"/>
            <a:ext cx="2428200" cy="547200"/>
            <a:chOff x="1809720" y="1233320"/>
            <a:chExt cx="242820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B0B7D3A-C4C8-B51A-7A9A-02FAC1D63FE2}"/>
                    </a:ext>
                  </a:extLst>
                </p14:cNvPr>
                <p14:cNvContentPartPr/>
                <p14:nvPr/>
              </p14:nvContentPartPr>
              <p14:xfrm>
                <a:off x="1910880" y="1233320"/>
                <a:ext cx="141480" cy="363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B0B7D3A-C4C8-B51A-7A9A-02FAC1D63FE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01880" y="1224320"/>
                  <a:ext cx="1591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DADED7F-7651-F09E-A3BB-C383A3379CCC}"/>
                    </a:ext>
                  </a:extLst>
                </p14:cNvPr>
                <p14:cNvContentPartPr/>
                <p14:nvPr/>
              </p14:nvContentPartPr>
              <p14:xfrm>
                <a:off x="1882440" y="1395680"/>
                <a:ext cx="157320" cy="68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DADED7F-7651-F09E-A3BB-C383A3379CC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73800" y="1386680"/>
                  <a:ext cx="174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70C70CD-1377-07A9-E7E7-9A6243FA5790}"/>
                    </a:ext>
                  </a:extLst>
                </p14:cNvPr>
                <p14:cNvContentPartPr/>
                <p14:nvPr/>
              </p14:nvContentPartPr>
              <p14:xfrm>
                <a:off x="2012040" y="1392800"/>
                <a:ext cx="105480" cy="165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70C70CD-1377-07A9-E7E7-9A6243FA579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03040" y="1384160"/>
                  <a:ext cx="123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C0242D-CE32-3C32-6FC4-3E2CBF369597}"/>
                    </a:ext>
                  </a:extLst>
                </p14:cNvPr>
                <p14:cNvContentPartPr/>
                <p14:nvPr/>
              </p14:nvContentPartPr>
              <p14:xfrm>
                <a:off x="2152800" y="1428800"/>
                <a:ext cx="108000" cy="164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C0242D-CE32-3C32-6FC4-3E2CBF36959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44160" y="1420160"/>
                  <a:ext cx="125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50A2481-5995-1A39-9BAA-EF7F1F4A0549}"/>
                    </a:ext>
                  </a:extLst>
                </p14:cNvPr>
                <p14:cNvContentPartPr/>
                <p14:nvPr/>
              </p14:nvContentPartPr>
              <p14:xfrm>
                <a:off x="2345400" y="1395320"/>
                <a:ext cx="109080" cy="236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50A2481-5995-1A39-9BAA-EF7F1F4A054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36400" y="1386680"/>
                  <a:ext cx="1267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2F99E2D-668E-0AAD-648E-31093F151B77}"/>
                    </a:ext>
                  </a:extLst>
                </p14:cNvPr>
                <p14:cNvContentPartPr/>
                <p14:nvPr/>
              </p14:nvContentPartPr>
              <p14:xfrm>
                <a:off x="2472480" y="1415840"/>
                <a:ext cx="154080" cy="198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2F99E2D-668E-0AAD-648E-31093F151B7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63480" y="1407200"/>
                  <a:ext cx="171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F116EF8-C029-EC81-8B5B-E8969D966F2B}"/>
                    </a:ext>
                  </a:extLst>
                </p14:cNvPr>
                <p14:cNvContentPartPr/>
                <p14:nvPr/>
              </p14:nvContentPartPr>
              <p14:xfrm>
                <a:off x="2664360" y="1347440"/>
                <a:ext cx="61920" cy="90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F116EF8-C029-EC81-8B5B-E8969D966F2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55360" y="1338440"/>
                  <a:ext cx="79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8812DB0-9E3C-0A5F-78E3-27EA935E2079}"/>
                    </a:ext>
                  </a:extLst>
                </p14:cNvPr>
                <p14:cNvContentPartPr/>
                <p14:nvPr/>
              </p14:nvContentPartPr>
              <p14:xfrm>
                <a:off x="2862000" y="1510880"/>
                <a:ext cx="163440" cy="39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8812DB0-9E3C-0A5F-78E3-27EA935E207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853360" y="1502240"/>
                  <a:ext cx="181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9747DE8-A2D6-F99A-787A-CA12E76A768B}"/>
                    </a:ext>
                  </a:extLst>
                </p14:cNvPr>
                <p14:cNvContentPartPr/>
                <p14:nvPr/>
              </p14:nvContentPartPr>
              <p14:xfrm>
                <a:off x="2894760" y="1312520"/>
                <a:ext cx="515520" cy="343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9747DE8-A2D6-F99A-787A-CA12E76A768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86120" y="1303880"/>
                  <a:ext cx="5331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A015344-306C-402E-7479-9BF4BE27D630}"/>
                    </a:ext>
                  </a:extLst>
                </p14:cNvPr>
                <p14:cNvContentPartPr/>
                <p14:nvPr/>
              </p14:nvContentPartPr>
              <p14:xfrm>
                <a:off x="3293280" y="1403960"/>
                <a:ext cx="133560" cy="72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A015344-306C-402E-7479-9BF4BE27D6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84640" y="1394960"/>
                  <a:ext cx="151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5A4093C-F5E9-D3DE-F685-DACA5261AFDE}"/>
                    </a:ext>
                  </a:extLst>
                </p14:cNvPr>
                <p14:cNvContentPartPr/>
                <p14:nvPr/>
              </p14:nvContentPartPr>
              <p14:xfrm>
                <a:off x="3408480" y="1448240"/>
                <a:ext cx="81000" cy="157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5A4093C-F5E9-D3DE-F685-DACA5261AFD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99480" y="1439240"/>
                  <a:ext cx="98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B7DD916-3028-40C8-4D9A-1034916F6485}"/>
                    </a:ext>
                  </a:extLst>
                </p14:cNvPr>
                <p14:cNvContentPartPr/>
                <p14:nvPr/>
              </p14:nvContentPartPr>
              <p14:xfrm>
                <a:off x="3558600" y="1428080"/>
                <a:ext cx="85320" cy="194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B7DD916-3028-40C8-4D9A-1034916F648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49960" y="1419440"/>
                  <a:ext cx="102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9756F74-91A9-E882-3A50-5C04039CF695}"/>
                    </a:ext>
                  </a:extLst>
                </p14:cNvPr>
                <p14:cNvContentPartPr/>
                <p14:nvPr/>
              </p14:nvContentPartPr>
              <p14:xfrm>
                <a:off x="3709440" y="1392080"/>
                <a:ext cx="83880" cy="211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9756F74-91A9-E882-3A50-5C04039CF69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00800" y="1383440"/>
                  <a:ext cx="101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C75CD03-C38F-6DB2-DD42-835D64B84926}"/>
                    </a:ext>
                  </a:extLst>
                </p14:cNvPr>
                <p14:cNvContentPartPr/>
                <p14:nvPr/>
              </p14:nvContentPartPr>
              <p14:xfrm>
                <a:off x="3852000" y="1452200"/>
                <a:ext cx="93600" cy="145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C75CD03-C38F-6DB2-DD42-835D64B849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43360" y="1443560"/>
                  <a:ext cx="111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45A6DEB-64DA-7060-2921-AD3A2D3FE3EF}"/>
                    </a:ext>
                  </a:extLst>
                </p14:cNvPr>
                <p14:cNvContentPartPr/>
                <p14:nvPr/>
              </p14:nvContentPartPr>
              <p14:xfrm>
                <a:off x="4010040" y="1360040"/>
                <a:ext cx="69480" cy="86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45A6DEB-64DA-7060-2921-AD3A2D3FE3E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01400" y="1351040"/>
                  <a:ext cx="87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4603F3D-CD3C-AF74-BFD8-74FCC4CF1F70}"/>
                    </a:ext>
                  </a:extLst>
                </p14:cNvPr>
                <p14:cNvContentPartPr/>
                <p14:nvPr/>
              </p14:nvContentPartPr>
              <p14:xfrm>
                <a:off x="1809720" y="1746320"/>
                <a:ext cx="2428200" cy="34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4603F3D-CD3C-AF74-BFD8-74FCC4CF1F7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800720" y="1737680"/>
                  <a:ext cx="244584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13A1093-5E9D-21DE-35EF-371CB8EC079D}"/>
              </a:ext>
            </a:extLst>
          </p:cNvPr>
          <p:cNvGrpSpPr/>
          <p:nvPr/>
        </p:nvGrpSpPr>
        <p:grpSpPr>
          <a:xfrm>
            <a:off x="1859040" y="2000120"/>
            <a:ext cx="393840" cy="286200"/>
            <a:chOff x="1859040" y="2000120"/>
            <a:chExt cx="39384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15E872F-21EF-A8F5-BBC0-79048E01AB8A}"/>
                    </a:ext>
                  </a:extLst>
                </p14:cNvPr>
                <p14:cNvContentPartPr/>
                <p14:nvPr/>
              </p14:nvContentPartPr>
              <p14:xfrm>
                <a:off x="1859040" y="2000120"/>
                <a:ext cx="95400" cy="286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15E872F-21EF-A8F5-BBC0-79048E01AB8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50040" y="1991480"/>
                  <a:ext cx="1130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2D582BF-3FFD-B477-EFD8-7EB191F14183}"/>
                    </a:ext>
                  </a:extLst>
                </p14:cNvPr>
                <p14:cNvContentPartPr/>
                <p14:nvPr/>
              </p14:nvContentPartPr>
              <p14:xfrm>
                <a:off x="2081520" y="2178680"/>
                <a:ext cx="171360" cy="16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2D582BF-3FFD-B477-EFD8-7EB191F1418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72880" y="2170040"/>
                  <a:ext cx="1890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587C98A-8AE3-CC45-2454-F73363823976}"/>
              </a:ext>
            </a:extLst>
          </p:cNvPr>
          <p:cNvGrpSpPr/>
          <p:nvPr/>
        </p:nvGrpSpPr>
        <p:grpSpPr>
          <a:xfrm>
            <a:off x="2454840" y="1961240"/>
            <a:ext cx="1873440" cy="347400"/>
            <a:chOff x="2454840" y="1961240"/>
            <a:chExt cx="187344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AF61F00-B762-D08F-C302-0B8411990326}"/>
                    </a:ext>
                  </a:extLst>
                </p14:cNvPr>
                <p14:cNvContentPartPr/>
                <p14:nvPr/>
              </p14:nvContentPartPr>
              <p14:xfrm>
                <a:off x="2454840" y="1997240"/>
                <a:ext cx="147240" cy="255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AF61F00-B762-D08F-C302-0B841199032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46200" y="1988600"/>
                  <a:ext cx="1648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329BE04-B09E-7378-5A1F-6777DC5B4206}"/>
                    </a:ext>
                  </a:extLst>
                </p14:cNvPr>
                <p14:cNvContentPartPr/>
                <p14:nvPr/>
              </p14:nvContentPartPr>
              <p14:xfrm>
                <a:off x="2577960" y="2100200"/>
                <a:ext cx="89640" cy="136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329BE04-B09E-7378-5A1F-6777DC5B420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69320" y="2091200"/>
                  <a:ext cx="107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2475D48-15BF-DD6E-C37E-56016BBB593C}"/>
                    </a:ext>
                  </a:extLst>
                </p14:cNvPr>
                <p14:cNvContentPartPr/>
                <p14:nvPr/>
              </p14:nvContentPartPr>
              <p14:xfrm>
                <a:off x="2711880" y="2098040"/>
                <a:ext cx="123840" cy="159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2475D48-15BF-DD6E-C37E-56016BBB593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02880" y="2089400"/>
                  <a:ext cx="141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5217775-874B-2D73-8805-03A9F6BCD038}"/>
                    </a:ext>
                  </a:extLst>
                </p14:cNvPr>
                <p14:cNvContentPartPr/>
                <p14:nvPr/>
              </p14:nvContentPartPr>
              <p14:xfrm>
                <a:off x="2948400" y="2059520"/>
                <a:ext cx="97560" cy="225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5217775-874B-2D73-8805-03A9F6BCD03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39400" y="2050520"/>
                  <a:ext cx="115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6E074E6-A0D9-2EA9-7D06-010F50CF2597}"/>
                    </a:ext>
                  </a:extLst>
                </p14:cNvPr>
                <p14:cNvContentPartPr/>
                <p14:nvPr/>
              </p14:nvContentPartPr>
              <p14:xfrm>
                <a:off x="3039840" y="2068880"/>
                <a:ext cx="159840" cy="217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6E074E6-A0D9-2EA9-7D06-010F50CF259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30840" y="2060240"/>
                  <a:ext cx="177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FDDBC13-1B1F-C9AA-A855-CE309AC5826A}"/>
                    </a:ext>
                  </a:extLst>
                </p14:cNvPr>
                <p14:cNvContentPartPr/>
                <p14:nvPr/>
              </p14:nvContentPartPr>
              <p14:xfrm>
                <a:off x="3221640" y="2040440"/>
                <a:ext cx="81360" cy="86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FDDBC13-1B1F-C9AA-A855-CE309AC5826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12640" y="2031800"/>
                  <a:ext cx="99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7DBC501-B5CF-46BA-60F4-AE695A067F4F}"/>
                    </a:ext>
                  </a:extLst>
                </p14:cNvPr>
                <p14:cNvContentPartPr/>
                <p14:nvPr/>
              </p14:nvContentPartPr>
              <p14:xfrm>
                <a:off x="3467160" y="1961240"/>
                <a:ext cx="119160" cy="324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7DBC501-B5CF-46BA-60F4-AE695A067F4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58520" y="1952600"/>
                  <a:ext cx="1368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140BC61-58FD-D3AB-447D-4E751EFA5663}"/>
                    </a:ext>
                  </a:extLst>
                </p14:cNvPr>
                <p14:cNvContentPartPr/>
                <p14:nvPr/>
              </p14:nvContentPartPr>
              <p14:xfrm>
                <a:off x="3460320" y="2092280"/>
                <a:ext cx="229320" cy="179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140BC61-58FD-D3AB-447D-4E751EFA566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51680" y="2083280"/>
                  <a:ext cx="246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BA7DE04-1C31-69D5-84DE-9B4CE052CA55}"/>
                    </a:ext>
                  </a:extLst>
                </p14:cNvPr>
                <p14:cNvContentPartPr/>
                <p14:nvPr/>
              </p14:nvContentPartPr>
              <p14:xfrm>
                <a:off x="3726720" y="2124320"/>
                <a:ext cx="115920" cy="180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BA7DE04-1C31-69D5-84DE-9B4CE052CA5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718080" y="2115320"/>
                  <a:ext cx="133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7433A05-EC58-17EA-6B68-DE4C09E52EA2}"/>
                    </a:ext>
                  </a:extLst>
                </p14:cNvPr>
                <p14:cNvContentPartPr/>
                <p14:nvPr/>
              </p14:nvContentPartPr>
              <p14:xfrm>
                <a:off x="3931200" y="2081120"/>
                <a:ext cx="86400" cy="227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7433A05-EC58-17EA-6B68-DE4C09E52EA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22560" y="2072480"/>
                  <a:ext cx="104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E8F41C8-FA85-5632-0056-4FF4F6E55AB8}"/>
                    </a:ext>
                  </a:extLst>
                </p14:cNvPr>
                <p14:cNvContentPartPr/>
                <p14:nvPr/>
              </p14:nvContentPartPr>
              <p14:xfrm>
                <a:off x="4061880" y="2133680"/>
                <a:ext cx="103320" cy="149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E8F41C8-FA85-5632-0056-4FF4F6E55AB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53240" y="2124680"/>
                  <a:ext cx="120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21DCFF8-55E4-DA6F-8E24-DED40CB933C2}"/>
                    </a:ext>
                  </a:extLst>
                </p14:cNvPr>
                <p14:cNvContentPartPr/>
                <p14:nvPr/>
              </p14:nvContentPartPr>
              <p14:xfrm>
                <a:off x="4251240" y="2058080"/>
                <a:ext cx="77040" cy="103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21DCFF8-55E4-DA6F-8E24-DED40CB933C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42240" y="2049440"/>
                  <a:ext cx="946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87DF5F8-7CB1-987A-B846-3785274CA570}"/>
              </a:ext>
            </a:extLst>
          </p:cNvPr>
          <p:cNvGrpSpPr/>
          <p:nvPr/>
        </p:nvGrpSpPr>
        <p:grpSpPr>
          <a:xfrm>
            <a:off x="6270120" y="312440"/>
            <a:ext cx="1002600" cy="328680"/>
            <a:chOff x="6270120" y="312440"/>
            <a:chExt cx="100260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3AB3A91-79E1-1B98-E93D-EF948D9C18B3}"/>
                    </a:ext>
                  </a:extLst>
                </p14:cNvPr>
                <p14:cNvContentPartPr/>
                <p14:nvPr/>
              </p14:nvContentPartPr>
              <p14:xfrm>
                <a:off x="6344640" y="312440"/>
                <a:ext cx="97560" cy="297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3AB3A91-79E1-1B98-E93D-EF948D9C18B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35640" y="303440"/>
                  <a:ext cx="1152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7E0FC4B-B7C8-C36D-ECC8-9CFBBA89E710}"/>
                    </a:ext>
                  </a:extLst>
                </p14:cNvPr>
                <p14:cNvContentPartPr/>
                <p14:nvPr/>
              </p14:nvContentPartPr>
              <p14:xfrm>
                <a:off x="6270120" y="430520"/>
                <a:ext cx="191160" cy="56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7E0FC4B-B7C8-C36D-ECC8-9CFBBA89E71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61120" y="421880"/>
                  <a:ext cx="208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B34D375-DA51-A346-17E4-D6BC3786D18C}"/>
                    </a:ext>
                  </a:extLst>
                </p14:cNvPr>
                <p14:cNvContentPartPr/>
                <p14:nvPr/>
              </p14:nvContentPartPr>
              <p14:xfrm>
                <a:off x="6414480" y="452120"/>
                <a:ext cx="95760" cy="143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B34D375-DA51-A346-17E4-D6BC3786D18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05840" y="443120"/>
                  <a:ext cx="113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1F08012-C042-D892-CACB-10CDE19B4397}"/>
                    </a:ext>
                  </a:extLst>
                </p14:cNvPr>
                <p14:cNvContentPartPr/>
                <p14:nvPr/>
              </p14:nvContentPartPr>
              <p14:xfrm>
                <a:off x="6535800" y="462920"/>
                <a:ext cx="115560" cy="178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1F08012-C042-D892-CACB-10CDE19B439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27160" y="454280"/>
                  <a:ext cx="133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6B92550-9157-A9ED-EF09-22250A06BDF1}"/>
                    </a:ext>
                  </a:extLst>
                </p14:cNvPr>
                <p14:cNvContentPartPr/>
                <p14:nvPr/>
              </p14:nvContentPartPr>
              <p14:xfrm>
                <a:off x="6760800" y="422240"/>
                <a:ext cx="78480" cy="192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6B92550-9157-A9ED-EF09-22250A06BDF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51800" y="413600"/>
                  <a:ext cx="961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153709A-F81A-9F91-BF92-784D1B6AF455}"/>
                    </a:ext>
                  </a:extLst>
                </p14:cNvPr>
                <p14:cNvContentPartPr/>
                <p14:nvPr/>
              </p14:nvContentPartPr>
              <p14:xfrm>
                <a:off x="6887520" y="446360"/>
                <a:ext cx="95400" cy="150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153709A-F81A-9F91-BF92-784D1B6AF45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78520" y="437360"/>
                  <a:ext cx="113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68D455A-EA40-CBEA-D4BC-15AB1571962A}"/>
                    </a:ext>
                  </a:extLst>
                </p14:cNvPr>
                <p14:cNvContentPartPr/>
                <p14:nvPr/>
              </p14:nvContentPartPr>
              <p14:xfrm>
                <a:off x="7007040" y="443840"/>
                <a:ext cx="85680" cy="167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68D455A-EA40-CBEA-D4BC-15AB157196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98400" y="434840"/>
                  <a:ext cx="103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F6D8B71-0F15-B371-BD47-F0C3C3BED8D7}"/>
                    </a:ext>
                  </a:extLst>
                </p14:cNvPr>
                <p14:cNvContentPartPr/>
                <p14:nvPr/>
              </p14:nvContentPartPr>
              <p14:xfrm>
                <a:off x="7069680" y="427280"/>
                <a:ext cx="96480" cy="37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F6D8B71-0F15-B371-BD47-F0C3C3BED8D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60680" y="418280"/>
                  <a:ext cx="114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DF772C6-78C8-100A-4863-8C12C1E4D189}"/>
                    </a:ext>
                  </a:extLst>
                </p14:cNvPr>
                <p14:cNvContentPartPr/>
                <p14:nvPr/>
              </p14:nvContentPartPr>
              <p14:xfrm>
                <a:off x="7188480" y="372560"/>
                <a:ext cx="84240" cy="88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DF772C6-78C8-100A-4863-8C12C1E4D18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179840" y="363560"/>
                  <a:ext cx="10188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EC32AD87-A614-A539-41A2-4A49E11E0564}"/>
                  </a:ext>
                </a:extLst>
              </p14:cNvPr>
              <p14:cNvContentPartPr/>
              <p14:nvPr/>
            </p14:nvContentPartPr>
            <p14:xfrm>
              <a:off x="7500960" y="496760"/>
              <a:ext cx="122760" cy="90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EC32AD87-A614-A539-41A2-4A49E11E056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492320" y="488120"/>
                <a:ext cx="1404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200C43A-0A09-4E7E-8DB6-467D4813E918}"/>
                  </a:ext>
                </a:extLst>
              </p14:cNvPr>
              <p14:cNvContentPartPr/>
              <p14:nvPr/>
            </p14:nvContentPartPr>
            <p14:xfrm>
              <a:off x="7516800" y="601160"/>
              <a:ext cx="104400" cy="11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200C43A-0A09-4E7E-8DB6-467D4813E91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507800" y="592520"/>
                <a:ext cx="12204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90BBC708-F8F8-226C-DE03-F76EB93E0E22}"/>
              </a:ext>
            </a:extLst>
          </p:cNvPr>
          <p:cNvGrpSpPr/>
          <p:nvPr/>
        </p:nvGrpSpPr>
        <p:grpSpPr>
          <a:xfrm>
            <a:off x="7822800" y="336920"/>
            <a:ext cx="384120" cy="341640"/>
            <a:chOff x="7822800" y="336920"/>
            <a:chExt cx="38412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D9D77C0-1DEB-F4B8-B708-1D996ECD0FC2}"/>
                    </a:ext>
                  </a:extLst>
                </p14:cNvPr>
                <p14:cNvContentPartPr/>
                <p14:nvPr/>
              </p14:nvContentPartPr>
              <p14:xfrm>
                <a:off x="7823160" y="336920"/>
                <a:ext cx="160560" cy="341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D9D77C0-1DEB-F4B8-B708-1D996ECD0FC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14160" y="328280"/>
                  <a:ext cx="1782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8C898D7-980A-23A8-EC81-9F88F958DDF8}"/>
                    </a:ext>
                  </a:extLst>
                </p14:cNvPr>
                <p14:cNvContentPartPr/>
                <p14:nvPr/>
              </p14:nvContentPartPr>
              <p14:xfrm>
                <a:off x="7822800" y="443120"/>
                <a:ext cx="146520" cy="65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8C898D7-980A-23A8-EC81-9F88F958DD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13800" y="434120"/>
                  <a:ext cx="164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793C3A1-BC85-5005-B221-69912EC042FD}"/>
                    </a:ext>
                  </a:extLst>
                </p14:cNvPr>
                <p14:cNvContentPartPr/>
                <p14:nvPr/>
              </p14:nvContentPartPr>
              <p14:xfrm>
                <a:off x="7947720" y="480560"/>
                <a:ext cx="87840" cy="164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793C3A1-BC85-5005-B221-69912EC042F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39080" y="471560"/>
                  <a:ext cx="105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7148845-8D2D-C0C6-92D5-C9822424D5DA}"/>
                    </a:ext>
                  </a:extLst>
                </p14:cNvPr>
                <p14:cNvContentPartPr/>
                <p14:nvPr/>
              </p14:nvContentPartPr>
              <p14:xfrm>
                <a:off x="8074080" y="502520"/>
                <a:ext cx="132840" cy="166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7148845-8D2D-C0C6-92D5-C9822424D5D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65080" y="493880"/>
                  <a:ext cx="15048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BA269F3-D0FF-38A8-35FD-A81250A891D1}"/>
              </a:ext>
            </a:extLst>
          </p:cNvPr>
          <p:cNvGrpSpPr/>
          <p:nvPr/>
        </p:nvGrpSpPr>
        <p:grpSpPr>
          <a:xfrm>
            <a:off x="8383320" y="272120"/>
            <a:ext cx="1258920" cy="562320"/>
            <a:chOff x="8383320" y="272120"/>
            <a:chExt cx="125892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EEDA8FE-7233-016E-7B7F-D3F74FBC5FE5}"/>
                    </a:ext>
                  </a:extLst>
                </p14:cNvPr>
                <p14:cNvContentPartPr/>
                <p14:nvPr/>
              </p14:nvContentPartPr>
              <p14:xfrm>
                <a:off x="8383320" y="272120"/>
                <a:ext cx="134280" cy="473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EEDA8FE-7233-016E-7B7F-D3F74FBC5FE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74680" y="263120"/>
                  <a:ext cx="15192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128A765-CB3A-6B09-6BD9-6455E622A61C}"/>
                    </a:ext>
                  </a:extLst>
                </p14:cNvPr>
                <p14:cNvContentPartPr/>
                <p14:nvPr/>
              </p14:nvContentPartPr>
              <p14:xfrm>
                <a:off x="8510040" y="423320"/>
                <a:ext cx="85680" cy="222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128A765-CB3A-6B09-6BD9-6455E622A61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501040" y="414320"/>
                  <a:ext cx="103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B82DB7D-C02D-44B6-AAB3-14EE66C5A238}"/>
                    </a:ext>
                  </a:extLst>
                </p14:cNvPr>
                <p14:cNvContentPartPr/>
                <p14:nvPr/>
              </p14:nvContentPartPr>
              <p14:xfrm>
                <a:off x="8624880" y="496760"/>
                <a:ext cx="97560" cy="165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B82DB7D-C02D-44B6-AAB3-14EE66C5A23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16240" y="488120"/>
                  <a:ext cx="115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87300B8-6017-CA37-845A-0C5997D1DF61}"/>
                    </a:ext>
                  </a:extLst>
                </p14:cNvPr>
                <p14:cNvContentPartPr/>
                <p14:nvPr/>
              </p14:nvContentPartPr>
              <p14:xfrm>
                <a:off x="8753760" y="403160"/>
                <a:ext cx="69120" cy="93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87300B8-6017-CA37-845A-0C5997D1DF6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44760" y="394520"/>
                  <a:ext cx="86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C3006AC-BE35-2968-3CAF-816F8E2A1621}"/>
                    </a:ext>
                  </a:extLst>
                </p14:cNvPr>
                <p14:cNvContentPartPr/>
                <p14:nvPr/>
              </p14:nvContentPartPr>
              <p14:xfrm>
                <a:off x="8911080" y="561560"/>
                <a:ext cx="150480" cy="45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C3006AC-BE35-2968-3CAF-816F8E2A162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902080" y="552560"/>
                  <a:ext cx="168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86143E6-F7DA-B242-152B-8259A7EDF6FE}"/>
                    </a:ext>
                  </a:extLst>
                </p14:cNvPr>
                <p14:cNvContentPartPr/>
                <p14:nvPr/>
              </p14:nvContentPartPr>
              <p14:xfrm>
                <a:off x="8965440" y="504680"/>
                <a:ext cx="50040" cy="186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86143E6-F7DA-B242-152B-8259A7EDF6F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956800" y="495680"/>
                  <a:ext cx="67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ECAC09E-64FA-5ADC-6FB4-B963493ACA73}"/>
                    </a:ext>
                  </a:extLst>
                </p14:cNvPr>
                <p14:cNvContentPartPr/>
                <p14:nvPr/>
              </p14:nvContentPartPr>
              <p14:xfrm>
                <a:off x="9152640" y="498920"/>
                <a:ext cx="107640" cy="233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ECAC09E-64FA-5ADC-6FB4-B963493ACA7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143640" y="489920"/>
                  <a:ext cx="125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9517033-3B08-B0BC-E9A9-DA0E9E98A63D}"/>
                    </a:ext>
                  </a:extLst>
                </p14:cNvPr>
                <p14:cNvContentPartPr/>
                <p14:nvPr/>
              </p14:nvContentPartPr>
              <p14:xfrm>
                <a:off x="9273600" y="504320"/>
                <a:ext cx="166320" cy="212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9517033-3B08-B0BC-E9A9-DA0E9E98A63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264960" y="495680"/>
                  <a:ext cx="183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403B7C5-76C5-B059-E8FA-D1599409BC05}"/>
                    </a:ext>
                  </a:extLst>
                </p14:cNvPr>
                <p14:cNvContentPartPr/>
                <p14:nvPr/>
              </p14:nvContentPartPr>
              <p14:xfrm>
                <a:off x="9444600" y="459320"/>
                <a:ext cx="69840" cy="115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403B7C5-76C5-B059-E8FA-D1599409BC0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435960" y="450320"/>
                  <a:ext cx="87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4E16BA9-7A73-A71E-3A3D-9BDB8F3AFE56}"/>
                    </a:ext>
                  </a:extLst>
                </p14:cNvPr>
                <p14:cNvContentPartPr/>
                <p14:nvPr/>
              </p14:nvContentPartPr>
              <p14:xfrm>
                <a:off x="9506520" y="358520"/>
                <a:ext cx="135720" cy="475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4E16BA9-7A73-A71E-3A3D-9BDB8F3AFE5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97520" y="349520"/>
                  <a:ext cx="153360" cy="49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FC33814-E778-B779-C296-2058AB8DC6A3}"/>
              </a:ext>
            </a:extLst>
          </p:cNvPr>
          <p:cNvGrpSpPr/>
          <p:nvPr/>
        </p:nvGrpSpPr>
        <p:grpSpPr>
          <a:xfrm>
            <a:off x="7272000" y="1295960"/>
            <a:ext cx="170280" cy="96480"/>
            <a:chOff x="7272000" y="1295960"/>
            <a:chExt cx="170280" cy="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50B33E1-0351-84F6-48F0-C063AAA5471F}"/>
                    </a:ext>
                  </a:extLst>
                </p14:cNvPr>
                <p14:cNvContentPartPr/>
                <p14:nvPr/>
              </p14:nvContentPartPr>
              <p14:xfrm>
                <a:off x="7272000" y="1295960"/>
                <a:ext cx="108360" cy="32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50B33E1-0351-84F6-48F0-C063AAA5471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63360" y="1286960"/>
                  <a:ext cx="126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2E59B8E-BFB6-25AE-BB0E-DAA3C2BA30E3}"/>
                    </a:ext>
                  </a:extLst>
                </p14:cNvPr>
                <p14:cNvContentPartPr/>
                <p14:nvPr/>
              </p14:nvContentPartPr>
              <p14:xfrm>
                <a:off x="7305840" y="1365080"/>
                <a:ext cx="136440" cy="27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2E59B8E-BFB6-25AE-BB0E-DAA3C2BA30E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97200" y="1356080"/>
                  <a:ext cx="15408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037CDF2-AFE8-A010-B7A3-CF1AE8DE4BAC}"/>
              </a:ext>
            </a:extLst>
          </p:cNvPr>
          <p:cNvGrpSpPr/>
          <p:nvPr/>
        </p:nvGrpSpPr>
        <p:grpSpPr>
          <a:xfrm>
            <a:off x="7811640" y="1189040"/>
            <a:ext cx="888480" cy="363600"/>
            <a:chOff x="7811640" y="1189040"/>
            <a:chExt cx="88848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75E8F6A-D429-C5F6-4087-50D18F1C51B7}"/>
                    </a:ext>
                  </a:extLst>
                </p14:cNvPr>
                <p14:cNvContentPartPr/>
                <p14:nvPr/>
              </p14:nvContentPartPr>
              <p14:xfrm>
                <a:off x="7838640" y="1189040"/>
                <a:ext cx="135000" cy="291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75E8F6A-D429-C5F6-4087-50D18F1C51B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29640" y="1180400"/>
                  <a:ext cx="1526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7FFB52E-CF34-7954-70DE-2CE6CF77D2D6}"/>
                    </a:ext>
                  </a:extLst>
                </p14:cNvPr>
                <p14:cNvContentPartPr/>
                <p14:nvPr/>
              </p14:nvContentPartPr>
              <p14:xfrm>
                <a:off x="7811640" y="1313600"/>
                <a:ext cx="164520" cy="59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7FFB52E-CF34-7954-70DE-2CE6CF77D2D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02640" y="1304960"/>
                  <a:ext cx="182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B659152-5F88-F5BE-3A19-080E2C69427B}"/>
                    </a:ext>
                  </a:extLst>
                </p14:cNvPr>
                <p14:cNvContentPartPr/>
                <p14:nvPr/>
              </p14:nvContentPartPr>
              <p14:xfrm>
                <a:off x="7971120" y="1353920"/>
                <a:ext cx="104040" cy="145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B659152-5F88-F5BE-3A19-080E2C69427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62120" y="1344920"/>
                  <a:ext cx="121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3C98E7D-661C-4011-46FD-C3665593A0BC}"/>
                    </a:ext>
                  </a:extLst>
                </p14:cNvPr>
                <p14:cNvContentPartPr/>
                <p14:nvPr/>
              </p14:nvContentPartPr>
              <p14:xfrm>
                <a:off x="8125560" y="1358600"/>
                <a:ext cx="123480" cy="194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3C98E7D-661C-4011-46FD-C3665593A0B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16560" y="1349960"/>
                  <a:ext cx="1411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2E877B9-1AFD-03E5-D056-736E9B23870B}"/>
                    </a:ext>
                  </a:extLst>
                </p14:cNvPr>
                <p14:cNvContentPartPr/>
                <p14:nvPr/>
              </p14:nvContentPartPr>
              <p14:xfrm>
                <a:off x="8338680" y="1324400"/>
                <a:ext cx="104400" cy="226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2E877B9-1AFD-03E5-D056-736E9B23870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29680" y="1315400"/>
                  <a:ext cx="122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2B5B9B3-A538-08ED-A95A-A2EC4670D7E9}"/>
                    </a:ext>
                  </a:extLst>
                </p14:cNvPr>
                <p14:cNvContentPartPr/>
                <p14:nvPr/>
              </p14:nvContentPartPr>
              <p14:xfrm>
                <a:off x="8496000" y="1382000"/>
                <a:ext cx="97560" cy="142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2B5B9B3-A538-08ED-A95A-A2EC4670D7E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87000" y="1373360"/>
                  <a:ext cx="115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0EFF58C-F9AE-525E-8A6E-6F19D0079E42}"/>
                    </a:ext>
                  </a:extLst>
                </p14:cNvPr>
                <p14:cNvContentPartPr/>
                <p14:nvPr/>
              </p14:nvContentPartPr>
              <p14:xfrm>
                <a:off x="8629560" y="1289840"/>
                <a:ext cx="70560" cy="63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0EFF58C-F9AE-525E-8A6E-6F19D0079E4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620560" y="1280840"/>
                  <a:ext cx="8820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9A07C2B-8D6C-5875-E45D-E8D06E26677F}"/>
                  </a:ext>
                </a:extLst>
              </p14:cNvPr>
              <p14:cNvContentPartPr/>
              <p14:nvPr/>
            </p14:nvContentPartPr>
            <p14:xfrm>
              <a:off x="8857080" y="1371560"/>
              <a:ext cx="141120" cy="221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9A07C2B-8D6C-5875-E45D-E8D06E26677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848080" y="1362560"/>
                <a:ext cx="158760" cy="23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B93BA21-8017-1CAA-6782-9C10B18833F8}"/>
              </a:ext>
            </a:extLst>
          </p:cNvPr>
          <p:cNvGrpSpPr/>
          <p:nvPr/>
        </p:nvGrpSpPr>
        <p:grpSpPr>
          <a:xfrm>
            <a:off x="9288720" y="1261760"/>
            <a:ext cx="812880" cy="322200"/>
            <a:chOff x="9288720" y="1261760"/>
            <a:chExt cx="81288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76D7FD9-2973-3161-D85B-3BEB82831EF8}"/>
                    </a:ext>
                  </a:extLst>
                </p14:cNvPr>
                <p14:cNvContentPartPr/>
                <p14:nvPr/>
              </p14:nvContentPartPr>
              <p14:xfrm>
                <a:off x="9322560" y="1261760"/>
                <a:ext cx="120240" cy="317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76D7FD9-2973-3161-D85B-3BEB82831EF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313560" y="1252760"/>
                  <a:ext cx="1378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E69691B-B8E6-A3AA-A62E-5554CCA2A6B3}"/>
                    </a:ext>
                  </a:extLst>
                </p14:cNvPr>
                <p14:cNvContentPartPr/>
                <p14:nvPr/>
              </p14:nvContentPartPr>
              <p14:xfrm>
                <a:off x="9288720" y="1375880"/>
                <a:ext cx="165600" cy="61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E69691B-B8E6-A3AA-A62E-5554CCA2A6B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280080" y="1366880"/>
                  <a:ext cx="183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3280D7C-BCCD-A7CC-65B2-261591F41760}"/>
                    </a:ext>
                  </a:extLst>
                </p14:cNvPr>
                <p14:cNvContentPartPr/>
                <p14:nvPr/>
              </p14:nvContentPartPr>
              <p14:xfrm>
                <a:off x="9450720" y="1384520"/>
                <a:ext cx="101520" cy="166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3280D7C-BCCD-A7CC-65B2-261591F4176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441720" y="1375520"/>
                  <a:ext cx="119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EC0527F-5D57-BA68-9576-333168E46F37}"/>
                    </a:ext>
                  </a:extLst>
                </p14:cNvPr>
                <p14:cNvContentPartPr/>
                <p14:nvPr/>
              </p14:nvContentPartPr>
              <p14:xfrm>
                <a:off x="9589320" y="1414760"/>
                <a:ext cx="97560" cy="169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EC0527F-5D57-BA68-9576-333168E46F3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580680" y="1406120"/>
                  <a:ext cx="115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8072938-22DF-7AFC-C7C2-C97A6DBA24BF}"/>
                    </a:ext>
                  </a:extLst>
                </p14:cNvPr>
                <p14:cNvContentPartPr/>
                <p14:nvPr/>
              </p14:nvContentPartPr>
              <p14:xfrm>
                <a:off x="9768600" y="1385960"/>
                <a:ext cx="89280" cy="196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8072938-22DF-7AFC-C7C2-C97A6DBA24B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759600" y="1377320"/>
                  <a:ext cx="106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B22A596-E0E0-E76C-106E-A3665A129AFF}"/>
                    </a:ext>
                  </a:extLst>
                </p14:cNvPr>
                <p14:cNvContentPartPr/>
                <p14:nvPr/>
              </p14:nvContentPartPr>
              <p14:xfrm>
                <a:off x="9848520" y="1403240"/>
                <a:ext cx="82440" cy="180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B22A596-E0E0-E76C-106E-A3665A129AF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839880" y="1394600"/>
                  <a:ext cx="100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DEB016B-9491-3700-3FFF-75F731CF4DF2}"/>
                    </a:ext>
                  </a:extLst>
                </p14:cNvPr>
                <p14:cNvContentPartPr/>
                <p14:nvPr/>
              </p14:nvContentPartPr>
              <p14:xfrm>
                <a:off x="9939960" y="1389920"/>
                <a:ext cx="77040" cy="27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DEB016B-9491-3700-3FFF-75F731CF4DF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30960" y="1381280"/>
                  <a:ext cx="94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13568C6-4FAD-B15D-3B2B-C79D99B2BBD6}"/>
                    </a:ext>
                  </a:extLst>
                </p14:cNvPr>
                <p14:cNvContentPartPr/>
                <p14:nvPr/>
              </p14:nvContentPartPr>
              <p14:xfrm>
                <a:off x="10019520" y="1322600"/>
                <a:ext cx="82080" cy="109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13568C6-4FAD-B15D-3B2B-C79D99B2BBD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10520" y="1313960"/>
                  <a:ext cx="9972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98A029C5-0B66-BFD4-B69A-E702C24EBBDB}"/>
                  </a:ext>
                </a:extLst>
              </p14:cNvPr>
              <p14:cNvContentPartPr/>
              <p14:nvPr/>
            </p14:nvContentPartPr>
            <p14:xfrm>
              <a:off x="7703280" y="1676840"/>
              <a:ext cx="2471040" cy="489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98A029C5-0B66-BFD4-B69A-E702C24EBBDB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694640" y="1667840"/>
                <a:ext cx="248868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08C12EF-6017-B0E5-BC7E-1E7A62826912}"/>
              </a:ext>
            </a:extLst>
          </p:cNvPr>
          <p:cNvGrpSpPr/>
          <p:nvPr/>
        </p:nvGrpSpPr>
        <p:grpSpPr>
          <a:xfrm>
            <a:off x="1305720" y="2858360"/>
            <a:ext cx="109080" cy="103320"/>
            <a:chOff x="1305720" y="2858360"/>
            <a:chExt cx="10908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D69C3B0-49D6-B276-AB5B-B06AE8E34756}"/>
                    </a:ext>
                  </a:extLst>
                </p14:cNvPr>
                <p14:cNvContentPartPr/>
                <p14:nvPr/>
              </p14:nvContentPartPr>
              <p14:xfrm>
                <a:off x="1318320" y="2858360"/>
                <a:ext cx="96480" cy="30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D69C3B0-49D6-B276-AB5B-B06AE8E3475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309320" y="2849720"/>
                  <a:ext cx="114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D9204EB-13FD-EF2D-DC3D-BBFF9DAEB5D8}"/>
                    </a:ext>
                  </a:extLst>
                </p14:cNvPr>
                <p14:cNvContentPartPr/>
                <p14:nvPr/>
              </p14:nvContentPartPr>
              <p14:xfrm>
                <a:off x="1305720" y="2937200"/>
                <a:ext cx="94680" cy="24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D9204EB-13FD-EF2D-DC3D-BBFF9DAEB5D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96720" y="2928560"/>
                  <a:ext cx="1123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9A628080-69E5-3BF2-106A-E6DA8A3206D6}"/>
              </a:ext>
            </a:extLst>
          </p:cNvPr>
          <p:cNvGrpSpPr/>
          <p:nvPr/>
        </p:nvGrpSpPr>
        <p:grpSpPr>
          <a:xfrm>
            <a:off x="2051280" y="2824520"/>
            <a:ext cx="954000" cy="584280"/>
            <a:chOff x="2051280" y="2824520"/>
            <a:chExt cx="954000" cy="5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6C3D817-5A3C-DBC3-A3C4-3FB9DE820A31}"/>
                    </a:ext>
                  </a:extLst>
                </p14:cNvPr>
                <p14:cNvContentPartPr/>
                <p14:nvPr/>
              </p14:nvContentPartPr>
              <p14:xfrm>
                <a:off x="2051280" y="2843960"/>
                <a:ext cx="84240" cy="257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6C3D817-5A3C-DBC3-A3C4-3FB9DE820A3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042640" y="2835320"/>
                  <a:ext cx="101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81006CE-C9BE-9905-D091-ADC6093D438F}"/>
                    </a:ext>
                  </a:extLst>
                </p14:cNvPr>
                <p14:cNvContentPartPr/>
                <p14:nvPr/>
              </p14:nvContentPartPr>
              <p14:xfrm>
                <a:off x="2259360" y="2989040"/>
                <a:ext cx="151920" cy="19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81006CE-C9BE-9905-D091-ADC6093D438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50360" y="2980040"/>
                  <a:ext cx="169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D94F439-8149-436D-50CB-2A609ACF8B3E}"/>
                    </a:ext>
                  </a:extLst>
                </p14:cNvPr>
                <p14:cNvContentPartPr/>
                <p14:nvPr/>
              </p14:nvContentPartPr>
              <p14:xfrm>
                <a:off x="2282400" y="2824520"/>
                <a:ext cx="657000" cy="291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D94F439-8149-436D-50CB-2A609ACF8B3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273400" y="2815520"/>
                  <a:ext cx="6746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00731A2-FFBF-87F2-2A8A-905BF050B4F5}"/>
                    </a:ext>
                  </a:extLst>
                </p14:cNvPr>
                <p14:cNvContentPartPr/>
                <p14:nvPr/>
              </p14:nvContentPartPr>
              <p14:xfrm>
                <a:off x="2703240" y="3068600"/>
                <a:ext cx="302040" cy="11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00731A2-FFBF-87F2-2A8A-905BF050B4F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94600" y="3059960"/>
                  <a:ext cx="319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51D48D1-3E14-DC21-7392-79ABE5191AB0}"/>
                    </a:ext>
                  </a:extLst>
                </p14:cNvPr>
                <p14:cNvContentPartPr/>
                <p14:nvPr/>
              </p14:nvContentPartPr>
              <p14:xfrm>
                <a:off x="2715120" y="3147440"/>
                <a:ext cx="250200" cy="261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51D48D1-3E14-DC21-7392-79ABE5191AB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706480" y="3138440"/>
                  <a:ext cx="267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01E0B80-6178-500C-B354-0ED225C900D4}"/>
                    </a:ext>
                  </a:extLst>
                </p14:cNvPr>
                <p14:cNvContentPartPr/>
                <p14:nvPr/>
              </p14:nvContentPartPr>
              <p14:xfrm>
                <a:off x="2886840" y="3255440"/>
                <a:ext cx="71280" cy="143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01E0B80-6178-500C-B354-0ED225C900D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878200" y="3246800"/>
                  <a:ext cx="8892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472BC457-6958-07B0-6A33-6DFA4BC94AE1}"/>
                  </a:ext>
                </a:extLst>
              </p14:cNvPr>
              <p14:cNvContentPartPr/>
              <p14:nvPr/>
            </p14:nvContentPartPr>
            <p14:xfrm>
              <a:off x="2416680" y="2440040"/>
              <a:ext cx="746280" cy="633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472BC457-6958-07B0-6A33-6DFA4BC94AE1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407680" y="2431040"/>
                <a:ext cx="76392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0367FE7-7D70-CE54-7C9A-B69F67667FC9}"/>
              </a:ext>
            </a:extLst>
          </p:cNvPr>
          <p:cNvGrpSpPr/>
          <p:nvPr/>
        </p:nvGrpSpPr>
        <p:grpSpPr>
          <a:xfrm>
            <a:off x="3225960" y="2771600"/>
            <a:ext cx="1063080" cy="718920"/>
            <a:chOff x="3225960" y="2771600"/>
            <a:chExt cx="1063080" cy="71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EF36139-7535-5FFF-47EA-A9A28A7CB9F6}"/>
                    </a:ext>
                  </a:extLst>
                </p14:cNvPr>
                <p14:cNvContentPartPr/>
                <p14:nvPr/>
              </p14:nvContentPartPr>
              <p14:xfrm>
                <a:off x="3225960" y="2771600"/>
                <a:ext cx="277920" cy="669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EF36139-7535-5FFF-47EA-A9A28A7CB9F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216960" y="2762600"/>
                  <a:ext cx="29556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2F01874-9621-99CE-B3F3-0FE724B7BF4B}"/>
                    </a:ext>
                  </a:extLst>
                </p14:cNvPr>
                <p14:cNvContentPartPr/>
                <p14:nvPr/>
              </p14:nvContentPartPr>
              <p14:xfrm>
                <a:off x="3526200" y="2990840"/>
                <a:ext cx="86400" cy="2646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2F01874-9621-99CE-B3F3-0FE724B7BF4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517560" y="2982200"/>
                  <a:ext cx="1040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D397EE5-4829-BAC7-0870-C4B3593CEE71}"/>
                    </a:ext>
                  </a:extLst>
                </p14:cNvPr>
                <p14:cNvContentPartPr/>
                <p14:nvPr/>
              </p14:nvContentPartPr>
              <p14:xfrm>
                <a:off x="3770280" y="3156800"/>
                <a:ext cx="162720" cy="7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D397EE5-4829-BAC7-0870-C4B3593CEE7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761280" y="3147800"/>
                  <a:ext cx="1803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DFBD721-2D54-5AC9-BD43-EC5F45288EE5}"/>
                    </a:ext>
                  </a:extLst>
                </p14:cNvPr>
                <p14:cNvContentPartPr/>
                <p14:nvPr/>
              </p14:nvContentPartPr>
              <p14:xfrm>
                <a:off x="4098600" y="2919920"/>
                <a:ext cx="105840" cy="219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DFBD721-2D54-5AC9-BD43-EC5F45288EE5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89600" y="2911280"/>
                  <a:ext cx="123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514500C-9A4A-544C-9D3B-B1A00E63AB06}"/>
                    </a:ext>
                  </a:extLst>
                </p14:cNvPr>
                <p14:cNvContentPartPr/>
                <p14:nvPr/>
              </p14:nvContentPartPr>
              <p14:xfrm>
                <a:off x="4045320" y="3143840"/>
                <a:ext cx="177840" cy="10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514500C-9A4A-544C-9D3B-B1A00E63AB0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036680" y="3135200"/>
                  <a:ext cx="195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622AC33-79DB-1A43-C15C-4860F44DF6EF}"/>
                    </a:ext>
                  </a:extLst>
                </p14:cNvPr>
                <p14:cNvContentPartPr/>
                <p14:nvPr/>
              </p14:nvContentPartPr>
              <p14:xfrm>
                <a:off x="4027320" y="3197480"/>
                <a:ext cx="261720" cy="262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622AC33-79DB-1A43-C15C-4860F44DF6E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018680" y="3188480"/>
                  <a:ext cx="2793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43DFF21-EC88-7612-EC7E-960CA21A4498}"/>
                    </a:ext>
                  </a:extLst>
                </p14:cNvPr>
                <p14:cNvContentPartPr/>
                <p14:nvPr/>
              </p14:nvContentPartPr>
              <p14:xfrm>
                <a:off x="4165560" y="3331040"/>
                <a:ext cx="115560" cy="159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43DFF21-EC88-7612-EC7E-960CA21A449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156920" y="3322040"/>
                  <a:ext cx="1332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DD011DF8-02E8-40A0-E732-2DEE7340FB71}"/>
              </a:ext>
            </a:extLst>
          </p:cNvPr>
          <p:cNvGrpSpPr/>
          <p:nvPr/>
        </p:nvGrpSpPr>
        <p:grpSpPr>
          <a:xfrm>
            <a:off x="1508760" y="4075160"/>
            <a:ext cx="133560" cy="133920"/>
            <a:chOff x="1508760" y="4075160"/>
            <a:chExt cx="13356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8BAEBE9-AB7D-E3E4-56BA-0C638D36D0C3}"/>
                    </a:ext>
                  </a:extLst>
                </p14:cNvPr>
                <p14:cNvContentPartPr/>
                <p14:nvPr/>
              </p14:nvContentPartPr>
              <p14:xfrm>
                <a:off x="1510200" y="4075160"/>
                <a:ext cx="132120" cy="12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8BAEBE9-AB7D-E3E4-56BA-0C638D36D0C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501560" y="4066520"/>
                  <a:ext cx="149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12486EC-F1BA-A141-7275-BEDF9C439243}"/>
                    </a:ext>
                  </a:extLst>
                </p14:cNvPr>
                <p14:cNvContentPartPr/>
                <p14:nvPr/>
              </p14:nvContentPartPr>
              <p14:xfrm>
                <a:off x="1508760" y="4183160"/>
                <a:ext cx="90360" cy="25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12486EC-F1BA-A141-7275-BEDF9C43924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499760" y="4174160"/>
                  <a:ext cx="1080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E9E35FB-838C-B9AF-C6E6-A22709139912}"/>
              </a:ext>
            </a:extLst>
          </p:cNvPr>
          <p:cNvGrpSpPr/>
          <p:nvPr/>
        </p:nvGrpSpPr>
        <p:grpSpPr>
          <a:xfrm>
            <a:off x="1949400" y="3794000"/>
            <a:ext cx="1163160" cy="566280"/>
            <a:chOff x="1949400" y="3794000"/>
            <a:chExt cx="1163160" cy="56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E6EA89A-0D0C-14D7-6699-5606FA61FB5F}"/>
                    </a:ext>
                  </a:extLst>
                </p14:cNvPr>
                <p14:cNvContentPartPr/>
                <p14:nvPr/>
              </p14:nvContentPartPr>
              <p14:xfrm>
                <a:off x="2203560" y="3794000"/>
                <a:ext cx="291960" cy="379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E6EA89A-0D0C-14D7-6699-5606FA61FB5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94920" y="3785360"/>
                  <a:ext cx="3096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EF855C2-3C26-BFAD-245D-EEA29E447F6C}"/>
                    </a:ext>
                  </a:extLst>
                </p14:cNvPr>
                <p14:cNvContentPartPr/>
                <p14:nvPr/>
              </p14:nvContentPartPr>
              <p14:xfrm>
                <a:off x="2379240" y="3975440"/>
                <a:ext cx="128520" cy="203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EF855C2-3C26-BFAD-245D-EEA29E447F6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70240" y="3966800"/>
                  <a:ext cx="146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FBD1FC3-1661-6CEA-EF13-BDB2309725C6}"/>
                    </a:ext>
                  </a:extLst>
                </p14:cNvPr>
                <p14:cNvContentPartPr/>
                <p14:nvPr/>
              </p14:nvContentPartPr>
              <p14:xfrm>
                <a:off x="2615400" y="4079480"/>
                <a:ext cx="127800" cy="25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FBD1FC3-1661-6CEA-EF13-BDB2309725C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606400" y="4070840"/>
                  <a:ext cx="145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DF1BEF5-FA0A-E59A-CCB3-45596D38B36A}"/>
                    </a:ext>
                  </a:extLst>
                </p14:cNvPr>
                <p14:cNvContentPartPr/>
                <p14:nvPr/>
              </p14:nvContentPartPr>
              <p14:xfrm>
                <a:off x="2658960" y="4008920"/>
                <a:ext cx="236520" cy="2602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DF1BEF5-FA0A-E59A-CCB3-45596D38B36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49960" y="3999920"/>
                  <a:ext cx="2541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2093A4A-3E82-5AE2-24D2-8BC5BC8ABF69}"/>
                    </a:ext>
                  </a:extLst>
                </p14:cNvPr>
                <p14:cNvContentPartPr/>
                <p14:nvPr/>
              </p14:nvContentPartPr>
              <p14:xfrm>
                <a:off x="1949400" y="4298000"/>
                <a:ext cx="1163160" cy="62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2093A4A-3E82-5AE2-24D2-8BC5BC8ABF6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940400" y="4289360"/>
                  <a:ext cx="118080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002FC55-2624-6967-3ECD-7243F7C25D0D}"/>
              </a:ext>
            </a:extLst>
          </p:cNvPr>
          <p:cNvGrpSpPr/>
          <p:nvPr/>
        </p:nvGrpSpPr>
        <p:grpSpPr>
          <a:xfrm>
            <a:off x="2017440" y="4473320"/>
            <a:ext cx="826560" cy="383400"/>
            <a:chOff x="2017440" y="4473320"/>
            <a:chExt cx="82656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261AB8B-0F34-54CD-9D08-A8881FD6F203}"/>
                    </a:ext>
                  </a:extLst>
                </p14:cNvPr>
                <p14:cNvContentPartPr/>
                <p14:nvPr/>
              </p14:nvContentPartPr>
              <p14:xfrm>
                <a:off x="2017440" y="4473320"/>
                <a:ext cx="366480" cy="294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261AB8B-0F34-54CD-9D08-A8881FD6F20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008800" y="4464680"/>
                  <a:ext cx="3841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3EA17C4-AD50-DFFA-032E-0ED2AAF0E544}"/>
                    </a:ext>
                  </a:extLst>
                </p14:cNvPr>
                <p14:cNvContentPartPr/>
                <p14:nvPr/>
              </p14:nvContentPartPr>
              <p14:xfrm>
                <a:off x="2232720" y="4609400"/>
                <a:ext cx="95760" cy="165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3EA17C4-AD50-DFFA-032E-0ED2AAF0E54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24080" y="4600760"/>
                  <a:ext cx="113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D7826E5-49FC-2674-528A-15399A207D3D}"/>
                    </a:ext>
                  </a:extLst>
                </p14:cNvPr>
                <p14:cNvContentPartPr/>
                <p14:nvPr/>
              </p14:nvContentPartPr>
              <p14:xfrm>
                <a:off x="2498760" y="4671680"/>
                <a:ext cx="167040" cy="43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D7826E5-49FC-2674-528A-15399A207D3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490120" y="4662680"/>
                  <a:ext cx="184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2ECDA6E-806A-4177-8A0D-A1E84A831956}"/>
                    </a:ext>
                  </a:extLst>
                </p14:cNvPr>
                <p14:cNvContentPartPr/>
                <p14:nvPr/>
              </p14:nvContentPartPr>
              <p14:xfrm>
                <a:off x="2746800" y="4596800"/>
                <a:ext cx="97200" cy="259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2ECDA6E-806A-4177-8A0D-A1E84A83195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738160" y="4587800"/>
                  <a:ext cx="11484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42274129-EB37-05AD-5036-A354092B54B0}"/>
              </a:ext>
            </a:extLst>
          </p:cNvPr>
          <p:cNvGrpSpPr/>
          <p:nvPr/>
        </p:nvGrpSpPr>
        <p:grpSpPr>
          <a:xfrm>
            <a:off x="3356640" y="4040600"/>
            <a:ext cx="1061640" cy="641160"/>
            <a:chOff x="3356640" y="4040600"/>
            <a:chExt cx="1061640" cy="64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1E7208B-BDCD-8D7E-7427-E08E0F6E823B}"/>
                    </a:ext>
                  </a:extLst>
                </p14:cNvPr>
                <p14:cNvContentPartPr/>
                <p14:nvPr/>
              </p14:nvContentPartPr>
              <p14:xfrm>
                <a:off x="3356640" y="4218440"/>
                <a:ext cx="107280" cy="18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1E7208B-BDCD-8D7E-7427-E08E0F6E823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47640" y="4209800"/>
                  <a:ext cx="124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100E17E-6E0B-65B9-CC15-EA56082E6446}"/>
                    </a:ext>
                  </a:extLst>
                </p14:cNvPr>
                <p14:cNvContentPartPr/>
                <p14:nvPr/>
              </p14:nvContentPartPr>
              <p14:xfrm>
                <a:off x="3379320" y="4294400"/>
                <a:ext cx="106920" cy="14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100E17E-6E0B-65B9-CC15-EA56082E644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370680" y="4285760"/>
                  <a:ext cx="124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190DCAB-9916-EA28-28B2-3A955C5110FD}"/>
                    </a:ext>
                  </a:extLst>
                </p14:cNvPr>
                <p14:cNvContentPartPr/>
                <p14:nvPr/>
              </p14:nvContentPartPr>
              <p14:xfrm>
                <a:off x="3678120" y="4406360"/>
                <a:ext cx="154800" cy="252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190DCAB-9916-EA28-28B2-3A955C5110F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669480" y="4397360"/>
                  <a:ext cx="1724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38500C7-7604-2351-530A-B4A7DE16C457}"/>
                    </a:ext>
                  </a:extLst>
                </p14:cNvPr>
                <p14:cNvContentPartPr/>
                <p14:nvPr/>
              </p14:nvContentPartPr>
              <p14:xfrm>
                <a:off x="3938040" y="4577000"/>
                <a:ext cx="159120" cy="26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38500C7-7604-2351-530A-B4A7DE16C45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29040" y="4568360"/>
                  <a:ext cx="176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826DC6E-A606-463F-F63F-66FAB1C004FB}"/>
                    </a:ext>
                  </a:extLst>
                </p14:cNvPr>
                <p14:cNvContentPartPr/>
                <p14:nvPr/>
              </p14:nvContentPartPr>
              <p14:xfrm>
                <a:off x="4180320" y="4367480"/>
                <a:ext cx="237960" cy="314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826DC6E-A606-463F-F63F-66FAB1C004F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71680" y="4358480"/>
                  <a:ext cx="2556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6D2AF1E-C760-023E-E4C9-3E7F44DB9C95}"/>
                    </a:ext>
                  </a:extLst>
                </p14:cNvPr>
                <p14:cNvContentPartPr/>
                <p14:nvPr/>
              </p14:nvContentPartPr>
              <p14:xfrm>
                <a:off x="4323240" y="4499600"/>
                <a:ext cx="90000" cy="161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6D2AF1E-C760-023E-E4C9-3E7F44DB9C9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14240" y="4490600"/>
                  <a:ext cx="107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D896793-5311-ABA6-28E3-484630E731D6}"/>
                    </a:ext>
                  </a:extLst>
                </p14:cNvPr>
                <p14:cNvContentPartPr/>
                <p14:nvPr/>
              </p14:nvContentPartPr>
              <p14:xfrm>
                <a:off x="3920040" y="4040600"/>
                <a:ext cx="81720" cy="200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D896793-5311-ABA6-28E3-484630E731D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11040" y="4031600"/>
                  <a:ext cx="99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40F14D9-FF03-8F55-89A8-251C78FB8454}"/>
                    </a:ext>
                  </a:extLst>
                </p14:cNvPr>
                <p14:cNvContentPartPr/>
                <p14:nvPr/>
              </p14:nvContentPartPr>
              <p14:xfrm>
                <a:off x="3794400" y="4259480"/>
                <a:ext cx="375480" cy="8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40F14D9-FF03-8F55-89A8-251C78FB845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785400" y="4250840"/>
                  <a:ext cx="393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D6404F8-5EDB-FD24-E709-D223A0FCCCDA}"/>
                    </a:ext>
                  </a:extLst>
                </p14:cNvPr>
                <p14:cNvContentPartPr/>
                <p14:nvPr/>
              </p14:nvContentPartPr>
              <p14:xfrm>
                <a:off x="4181040" y="4253000"/>
                <a:ext cx="167400" cy="25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D6404F8-5EDB-FD24-E709-D223A0FCCCD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172040" y="4244360"/>
                  <a:ext cx="18504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7709B29-6C98-885E-CBD2-481A8DC08587}"/>
              </a:ext>
            </a:extLst>
          </p:cNvPr>
          <p:cNvGrpSpPr/>
          <p:nvPr/>
        </p:nvGrpSpPr>
        <p:grpSpPr>
          <a:xfrm>
            <a:off x="4665240" y="3919640"/>
            <a:ext cx="1564200" cy="429840"/>
            <a:chOff x="4665240" y="3919640"/>
            <a:chExt cx="156420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2D9B5A7-6402-88B7-86A2-B3C605AA4E78}"/>
                    </a:ext>
                  </a:extLst>
                </p14:cNvPr>
                <p14:cNvContentPartPr/>
                <p14:nvPr/>
              </p14:nvContentPartPr>
              <p14:xfrm>
                <a:off x="4665240" y="4085240"/>
                <a:ext cx="131400" cy="43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2D9B5A7-6402-88B7-86A2-B3C605AA4E7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56600" y="4076600"/>
                  <a:ext cx="1490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85C62E7-31CE-2D06-417A-2BC715F58C49}"/>
                    </a:ext>
                  </a:extLst>
                </p14:cNvPr>
                <p14:cNvContentPartPr/>
                <p14:nvPr/>
              </p14:nvContentPartPr>
              <p14:xfrm>
                <a:off x="4704120" y="4211600"/>
                <a:ext cx="124200" cy="4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85C62E7-31CE-2D06-417A-2BC715F58C4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695480" y="4202960"/>
                  <a:ext cx="141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AB0CA3B-2A5E-EE9D-B309-D2D5504B6407}"/>
                    </a:ext>
                  </a:extLst>
                </p14:cNvPr>
                <p14:cNvContentPartPr/>
                <p14:nvPr/>
              </p14:nvContentPartPr>
              <p14:xfrm>
                <a:off x="5167800" y="3946280"/>
                <a:ext cx="142920" cy="265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AB0CA3B-2A5E-EE9D-B309-D2D5504B640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59160" y="3937280"/>
                  <a:ext cx="1605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E4C8407-0A0F-0424-A290-0152AE900337}"/>
                    </a:ext>
                  </a:extLst>
                </p14:cNvPr>
                <p14:cNvContentPartPr/>
                <p14:nvPr/>
              </p14:nvContentPartPr>
              <p14:xfrm>
                <a:off x="5410800" y="4036280"/>
                <a:ext cx="109440" cy="198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E4C8407-0A0F-0424-A290-0152AE90033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401800" y="4027280"/>
                  <a:ext cx="127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19D96F8-73BA-0B55-0E97-6F210A2EA508}"/>
                    </a:ext>
                  </a:extLst>
                </p14:cNvPr>
                <p14:cNvContentPartPr/>
                <p14:nvPr/>
              </p14:nvContentPartPr>
              <p14:xfrm>
                <a:off x="5582520" y="3919640"/>
                <a:ext cx="246240" cy="316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19D96F8-73BA-0B55-0E97-6F210A2EA50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573520" y="3910640"/>
                  <a:ext cx="2638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C1EDFEE-8935-39B2-414B-E049DE5815A6}"/>
                    </a:ext>
                  </a:extLst>
                </p14:cNvPr>
                <p14:cNvContentPartPr/>
                <p14:nvPr/>
              </p14:nvContentPartPr>
              <p14:xfrm>
                <a:off x="5717880" y="4075160"/>
                <a:ext cx="92520" cy="151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C1EDFEE-8935-39B2-414B-E049DE5815A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709240" y="4066520"/>
                  <a:ext cx="110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328254A-D5DC-5115-4189-2C49801C94FB}"/>
                    </a:ext>
                  </a:extLst>
                </p14:cNvPr>
                <p14:cNvContentPartPr/>
                <p14:nvPr/>
              </p14:nvContentPartPr>
              <p14:xfrm>
                <a:off x="4984560" y="4308080"/>
                <a:ext cx="1244880" cy="41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328254A-D5DC-5115-4189-2C49801C94F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975920" y="4299440"/>
                  <a:ext cx="126252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2CDF72C9-4C31-B589-1732-E784DB62A540}"/>
              </a:ext>
            </a:extLst>
          </p:cNvPr>
          <p:cNvGrpSpPr/>
          <p:nvPr/>
        </p:nvGrpSpPr>
        <p:grpSpPr>
          <a:xfrm>
            <a:off x="5229000" y="4518680"/>
            <a:ext cx="602280" cy="248760"/>
            <a:chOff x="5229000" y="4518680"/>
            <a:chExt cx="602280" cy="24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184433B-90B3-6481-D7DC-211ECDC963FB}"/>
                    </a:ext>
                  </a:extLst>
                </p14:cNvPr>
                <p14:cNvContentPartPr/>
                <p14:nvPr/>
              </p14:nvContentPartPr>
              <p14:xfrm>
                <a:off x="5229000" y="4518680"/>
                <a:ext cx="130320" cy="2487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184433B-90B3-6481-D7DC-211ECDC963F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220000" y="4510040"/>
                  <a:ext cx="147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D70F047-925C-D8BC-83AA-C052DE3BB7A3}"/>
                    </a:ext>
                  </a:extLst>
                </p14:cNvPr>
                <p14:cNvContentPartPr/>
                <p14:nvPr/>
              </p14:nvContentPartPr>
              <p14:xfrm>
                <a:off x="5471280" y="4641440"/>
                <a:ext cx="127080" cy="10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D70F047-925C-D8BC-83AA-C052DE3BB7A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62280" y="4632800"/>
                  <a:ext cx="144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E96849D-1E9F-158D-F925-929D79B7F9B2}"/>
                    </a:ext>
                  </a:extLst>
                </p14:cNvPr>
                <p14:cNvContentPartPr/>
                <p14:nvPr/>
              </p14:nvContentPartPr>
              <p14:xfrm>
                <a:off x="5709600" y="4571600"/>
                <a:ext cx="121680" cy="1864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E96849D-1E9F-158D-F925-929D79B7F9B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700960" y="4562960"/>
                  <a:ext cx="13932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11496D9-0A10-A34B-E9E3-EFB46EA8FA48}"/>
              </a:ext>
            </a:extLst>
          </p:cNvPr>
          <p:cNvGrpSpPr/>
          <p:nvPr/>
        </p:nvGrpSpPr>
        <p:grpSpPr>
          <a:xfrm>
            <a:off x="4888800" y="5118800"/>
            <a:ext cx="1038600" cy="338760"/>
            <a:chOff x="4888800" y="5118800"/>
            <a:chExt cx="103860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2593656-1C24-95AC-78CE-0CE4D534F76E}"/>
                    </a:ext>
                  </a:extLst>
                </p14:cNvPr>
                <p14:cNvContentPartPr/>
                <p14:nvPr/>
              </p14:nvContentPartPr>
              <p14:xfrm>
                <a:off x="4888800" y="5157680"/>
                <a:ext cx="127080" cy="21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2593656-1C24-95AC-78CE-0CE4D534F76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879800" y="5148680"/>
                  <a:ext cx="144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227E461-C0A9-DE4C-740A-A252D6B7D462}"/>
                    </a:ext>
                  </a:extLst>
                </p14:cNvPr>
                <p14:cNvContentPartPr/>
                <p14:nvPr/>
              </p14:nvContentPartPr>
              <p14:xfrm>
                <a:off x="4928760" y="5234360"/>
                <a:ext cx="115560" cy="18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227E461-C0A9-DE4C-740A-A252D6B7D46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920120" y="5225720"/>
                  <a:ext cx="133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305B051-F6EB-EACD-A790-E86CE50EDADB}"/>
                    </a:ext>
                  </a:extLst>
                </p14:cNvPr>
                <p14:cNvContentPartPr/>
                <p14:nvPr/>
              </p14:nvContentPartPr>
              <p14:xfrm>
                <a:off x="5202360" y="5129240"/>
                <a:ext cx="141120" cy="261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305B051-F6EB-EACD-A790-E86CE50EDAD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193720" y="5120240"/>
                  <a:ext cx="1587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035913C-E2C1-45BE-1E64-F2401065347B}"/>
                    </a:ext>
                  </a:extLst>
                </p14:cNvPr>
                <p14:cNvContentPartPr/>
                <p14:nvPr/>
              </p14:nvContentPartPr>
              <p14:xfrm>
                <a:off x="5445360" y="5203400"/>
                <a:ext cx="155880" cy="237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035913C-E2C1-45BE-1E64-F2401065347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436720" y="5194760"/>
                  <a:ext cx="173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BE426CD-1EFB-C3EA-FCB7-BDE1C8364927}"/>
                    </a:ext>
                  </a:extLst>
                </p14:cNvPr>
                <p14:cNvContentPartPr/>
                <p14:nvPr/>
              </p14:nvContentPartPr>
              <p14:xfrm>
                <a:off x="5644080" y="5118800"/>
                <a:ext cx="283320" cy="313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BE426CD-1EFB-C3EA-FCB7-BDE1C836492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35440" y="5110160"/>
                  <a:ext cx="3009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671E5C2-6312-2A20-8227-8D5547F3CFA4}"/>
                    </a:ext>
                  </a:extLst>
                </p14:cNvPr>
                <p14:cNvContentPartPr/>
                <p14:nvPr/>
              </p14:nvContentPartPr>
              <p14:xfrm>
                <a:off x="5790960" y="5271440"/>
                <a:ext cx="100080" cy="186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671E5C2-6312-2A20-8227-8D5547F3CFA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781960" y="5262800"/>
                  <a:ext cx="117720" cy="20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C03EB01F-14D6-4B47-1735-59E317CEB626}"/>
                  </a:ext>
                </a:extLst>
              </p14:cNvPr>
              <p14:cNvContentPartPr/>
              <p14:nvPr/>
            </p14:nvContentPartPr>
            <p14:xfrm>
              <a:off x="5036040" y="5660600"/>
              <a:ext cx="1079280" cy="558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C03EB01F-14D6-4B47-1735-59E317CEB626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027400" y="5651600"/>
                <a:ext cx="109692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3C2FB3C6-7DCF-30F0-91F8-9726D340AC0B}"/>
              </a:ext>
            </a:extLst>
          </p:cNvPr>
          <p:cNvGrpSpPr/>
          <p:nvPr/>
        </p:nvGrpSpPr>
        <p:grpSpPr>
          <a:xfrm>
            <a:off x="7499520" y="2690240"/>
            <a:ext cx="126000" cy="92880"/>
            <a:chOff x="7499520" y="2690240"/>
            <a:chExt cx="12600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4625710-5204-428B-69F6-4A51AEE89DD3}"/>
                    </a:ext>
                  </a:extLst>
                </p14:cNvPr>
                <p14:cNvContentPartPr/>
                <p14:nvPr/>
              </p14:nvContentPartPr>
              <p14:xfrm>
                <a:off x="7508160" y="2690240"/>
                <a:ext cx="105120" cy="17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4625710-5204-428B-69F6-4A51AEE89DD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499520" y="2681240"/>
                  <a:ext cx="122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C79EEF7-1498-F575-1DF4-6D706EE3F3C3}"/>
                    </a:ext>
                  </a:extLst>
                </p14:cNvPr>
                <p14:cNvContentPartPr/>
                <p14:nvPr/>
              </p14:nvContentPartPr>
              <p14:xfrm>
                <a:off x="7499520" y="2765480"/>
                <a:ext cx="126000" cy="17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C79EEF7-1498-F575-1DF4-6D706EE3F3C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490880" y="2756480"/>
                  <a:ext cx="14364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7E3F948-65F6-524C-39F7-4F9143AACE03}"/>
              </a:ext>
            </a:extLst>
          </p:cNvPr>
          <p:cNvGrpSpPr/>
          <p:nvPr/>
        </p:nvGrpSpPr>
        <p:grpSpPr>
          <a:xfrm>
            <a:off x="8040960" y="2532920"/>
            <a:ext cx="778680" cy="310680"/>
            <a:chOff x="8040960" y="2532920"/>
            <a:chExt cx="77868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7094888-CC17-9872-6DDF-49A3BBAFBB6D}"/>
                    </a:ext>
                  </a:extLst>
                </p14:cNvPr>
                <p14:cNvContentPartPr/>
                <p14:nvPr/>
              </p14:nvContentPartPr>
              <p14:xfrm>
                <a:off x="8040960" y="2532920"/>
                <a:ext cx="237600" cy="291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7094888-CC17-9872-6DDF-49A3BBAFBB6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031960" y="2523920"/>
                  <a:ext cx="255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D52A6A5-D539-DE89-D741-B705A77F0D64}"/>
                    </a:ext>
                  </a:extLst>
                </p14:cNvPr>
                <p14:cNvContentPartPr/>
                <p14:nvPr/>
              </p14:nvContentPartPr>
              <p14:xfrm>
                <a:off x="8214120" y="2659280"/>
                <a:ext cx="83880" cy="173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D52A6A5-D539-DE89-D741-B705A77F0D6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205480" y="2650280"/>
                  <a:ext cx="101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88205FC-5D63-12A4-2FAF-2148B201FAE9}"/>
                    </a:ext>
                  </a:extLst>
                </p14:cNvPr>
                <p14:cNvContentPartPr/>
                <p14:nvPr/>
              </p14:nvContentPartPr>
              <p14:xfrm>
                <a:off x="8496000" y="2739560"/>
                <a:ext cx="122760" cy="12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88205FC-5D63-12A4-2FAF-2148B201FAE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487360" y="2730560"/>
                  <a:ext cx="140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1719F50-99C7-0D8D-4C32-F5B28E58E303}"/>
                    </a:ext>
                  </a:extLst>
                </p14:cNvPr>
                <p14:cNvContentPartPr/>
                <p14:nvPr/>
              </p14:nvContentPartPr>
              <p14:xfrm>
                <a:off x="8521560" y="2644160"/>
                <a:ext cx="58320" cy="195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1719F50-99C7-0D8D-4C32-F5B28E58E30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512920" y="2635520"/>
                  <a:ext cx="75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0AEC1F5-CB38-1330-401D-5DA6CA6257B6}"/>
                    </a:ext>
                  </a:extLst>
                </p14:cNvPr>
                <p14:cNvContentPartPr/>
                <p14:nvPr/>
              </p14:nvContentPartPr>
              <p14:xfrm>
                <a:off x="8759880" y="2633000"/>
                <a:ext cx="59760" cy="210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0AEC1F5-CB38-1330-401D-5DA6CA6257B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751240" y="2624360"/>
                  <a:ext cx="7740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B61F6843-5B44-5B31-8F21-4B41100BE542}"/>
                  </a:ext>
                </a:extLst>
              </p14:cNvPr>
              <p14:cNvContentPartPr/>
              <p14:nvPr/>
            </p14:nvContentPartPr>
            <p14:xfrm>
              <a:off x="7843320" y="2994440"/>
              <a:ext cx="1464120" cy="248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B61F6843-5B44-5B31-8F21-4B41100BE542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834320" y="2985440"/>
                <a:ext cx="14817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57736658-8D91-19AF-72E1-D59374BB711D}"/>
              </a:ext>
            </a:extLst>
          </p:cNvPr>
          <p:cNvGrpSpPr/>
          <p:nvPr/>
        </p:nvGrpSpPr>
        <p:grpSpPr>
          <a:xfrm>
            <a:off x="7913520" y="3238160"/>
            <a:ext cx="379440" cy="248400"/>
            <a:chOff x="7913520" y="3238160"/>
            <a:chExt cx="37944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5354681-2D81-3BC1-5B89-61F6A13BF801}"/>
                    </a:ext>
                  </a:extLst>
                </p14:cNvPr>
                <p14:cNvContentPartPr/>
                <p14:nvPr/>
              </p14:nvContentPartPr>
              <p14:xfrm>
                <a:off x="7913520" y="3238160"/>
                <a:ext cx="84960" cy="248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5354681-2D81-3BC1-5B89-61F6A13BF80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904520" y="3229160"/>
                  <a:ext cx="1026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F7840C7-920D-DB2F-F701-7A7C06D25EDD}"/>
                    </a:ext>
                  </a:extLst>
                </p14:cNvPr>
                <p14:cNvContentPartPr/>
                <p14:nvPr/>
              </p14:nvContentPartPr>
              <p14:xfrm>
                <a:off x="8127360" y="3397640"/>
                <a:ext cx="165600" cy="10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F7840C7-920D-DB2F-F701-7A7C06D25ED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118720" y="3389000"/>
                  <a:ext cx="18324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94427911-0695-918F-8CBC-AC6F4BC93646}"/>
              </a:ext>
            </a:extLst>
          </p:cNvPr>
          <p:cNvGrpSpPr/>
          <p:nvPr/>
        </p:nvGrpSpPr>
        <p:grpSpPr>
          <a:xfrm>
            <a:off x="7864560" y="1891760"/>
            <a:ext cx="2473560" cy="432360"/>
            <a:chOff x="7864560" y="1891760"/>
            <a:chExt cx="247356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1B6BB0A-99DC-FD25-81F5-B69A6E3BBD5B}"/>
                    </a:ext>
                  </a:extLst>
                </p14:cNvPr>
                <p14:cNvContentPartPr/>
                <p14:nvPr/>
              </p14:nvContentPartPr>
              <p14:xfrm>
                <a:off x="7864560" y="1956920"/>
                <a:ext cx="116640" cy="242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1B6BB0A-99DC-FD25-81F5-B69A6E3BBD5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855560" y="1947920"/>
                  <a:ext cx="1342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67D0382-AC42-158A-2F68-57B5773A6A7B}"/>
                    </a:ext>
                  </a:extLst>
                </p14:cNvPr>
                <p14:cNvContentPartPr/>
                <p14:nvPr/>
              </p14:nvContentPartPr>
              <p14:xfrm>
                <a:off x="8069760" y="2105600"/>
                <a:ext cx="152280" cy="16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67D0382-AC42-158A-2F68-57B5773A6A7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061120" y="2096600"/>
                  <a:ext cx="169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859B03D-4661-EA73-D7FF-D417917A7AC3}"/>
                    </a:ext>
                  </a:extLst>
                </p14:cNvPr>
                <p14:cNvContentPartPr/>
                <p14:nvPr/>
              </p14:nvContentPartPr>
              <p14:xfrm>
                <a:off x="8392680" y="1940000"/>
                <a:ext cx="132480" cy="258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859B03D-4661-EA73-D7FF-D417917A7AC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383680" y="1931360"/>
                  <a:ext cx="1501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176391F-30B3-BC58-E509-2E3A08E730A2}"/>
                    </a:ext>
                  </a:extLst>
                </p14:cNvPr>
                <p14:cNvContentPartPr/>
                <p14:nvPr/>
              </p14:nvContentPartPr>
              <p14:xfrm>
                <a:off x="8498160" y="2036480"/>
                <a:ext cx="104040" cy="147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176391F-30B3-BC58-E509-2E3A08E730A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489160" y="2027480"/>
                  <a:ext cx="121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D4E2248-832B-67EF-4357-7F7E5ABADB2F}"/>
                    </a:ext>
                  </a:extLst>
                </p14:cNvPr>
                <p14:cNvContentPartPr/>
                <p14:nvPr/>
              </p14:nvContentPartPr>
              <p14:xfrm>
                <a:off x="8670960" y="2048360"/>
                <a:ext cx="113040" cy="154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D4E2248-832B-67EF-4357-7F7E5ABADB2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661960" y="2039360"/>
                  <a:ext cx="130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16E3B73-6A14-8012-3875-B42B60C048D2}"/>
                    </a:ext>
                  </a:extLst>
                </p14:cNvPr>
                <p14:cNvContentPartPr/>
                <p14:nvPr/>
              </p14:nvContentPartPr>
              <p14:xfrm>
                <a:off x="8867880" y="1986800"/>
                <a:ext cx="103680" cy="215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16E3B73-6A14-8012-3875-B42B60C048D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858880" y="1977800"/>
                  <a:ext cx="1213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ADC6F41-3217-8959-627E-2E5C74189B9F}"/>
                    </a:ext>
                  </a:extLst>
                </p14:cNvPr>
                <p14:cNvContentPartPr/>
                <p14:nvPr/>
              </p14:nvContentPartPr>
              <p14:xfrm>
                <a:off x="9028080" y="2044040"/>
                <a:ext cx="99720" cy="144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ADC6F41-3217-8959-627E-2E5C74189B9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019080" y="2035040"/>
                  <a:ext cx="117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74CBB79-4768-2DD5-99AE-BEDD0BB78299}"/>
                    </a:ext>
                  </a:extLst>
                </p14:cNvPr>
                <p14:cNvContentPartPr/>
                <p14:nvPr/>
              </p14:nvContentPartPr>
              <p14:xfrm>
                <a:off x="9180720" y="1962320"/>
                <a:ext cx="67680" cy="93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74CBB79-4768-2DD5-99AE-BEDD0BB7829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172080" y="1953320"/>
                  <a:ext cx="85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AD90339-E50A-90E1-1A73-3A7BEF363F36}"/>
                    </a:ext>
                  </a:extLst>
                </p14:cNvPr>
                <p14:cNvContentPartPr/>
                <p14:nvPr/>
              </p14:nvContentPartPr>
              <p14:xfrm>
                <a:off x="9474480" y="1891760"/>
                <a:ext cx="105840" cy="306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AD90339-E50A-90E1-1A73-3A7BEF363F3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465480" y="1882760"/>
                  <a:ext cx="1234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5D27F77-B6F3-AAF1-8C6F-6A74DB325169}"/>
                    </a:ext>
                  </a:extLst>
                </p14:cNvPr>
                <p14:cNvContentPartPr/>
                <p14:nvPr/>
              </p14:nvContentPartPr>
              <p14:xfrm>
                <a:off x="9437400" y="2044760"/>
                <a:ext cx="167760" cy="48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5D27F77-B6F3-AAF1-8C6F-6A74DB32516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28760" y="2035760"/>
                  <a:ext cx="185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29BA0E8-745A-8E68-3FE1-F5259C5EB81A}"/>
                    </a:ext>
                  </a:extLst>
                </p14:cNvPr>
                <p14:cNvContentPartPr/>
                <p14:nvPr/>
              </p14:nvContentPartPr>
              <p14:xfrm>
                <a:off x="9585720" y="2029280"/>
                <a:ext cx="98640" cy="180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29BA0E8-745A-8E68-3FE1-F5259C5EB81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576720" y="2020640"/>
                  <a:ext cx="116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CB98FEB-22CE-302E-771E-553D288E4C5E}"/>
                    </a:ext>
                  </a:extLst>
                </p14:cNvPr>
                <p14:cNvContentPartPr/>
                <p14:nvPr/>
              </p14:nvContentPartPr>
              <p14:xfrm>
                <a:off x="9740160" y="2048720"/>
                <a:ext cx="108000" cy="174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CB98FEB-22CE-302E-771E-553D288E4C5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731520" y="2039720"/>
                  <a:ext cx="125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A675DC0-02E3-876F-73C8-4DC9AC1FF1B8}"/>
                    </a:ext>
                  </a:extLst>
                </p14:cNvPr>
                <p14:cNvContentPartPr/>
                <p14:nvPr/>
              </p14:nvContentPartPr>
              <p14:xfrm>
                <a:off x="9956160" y="2012720"/>
                <a:ext cx="95760" cy="223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A675DC0-02E3-876F-73C8-4DC9AC1FF1B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947160" y="2003720"/>
                  <a:ext cx="1134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FEBE067-30EF-99BC-4998-EBC2B757D037}"/>
                    </a:ext>
                  </a:extLst>
                </p14:cNvPr>
                <p14:cNvContentPartPr/>
                <p14:nvPr/>
              </p14:nvContentPartPr>
              <p14:xfrm>
                <a:off x="10053000" y="2030000"/>
                <a:ext cx="132480" cy="182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FEBE067-30EF-99BC-4998-EBC2B757D03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044360" y="2021000"/>
                  <a:ext cx="150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1435C7E-786A-684B-18C9-4705CD4BDCC2}"/>
                    </a:ext>
                  </a:extLst>
                </p14:cNvPr>
                <p14:cNvContentPartPr/>
                <p14:nvPr/>
              </p14:nvContentPartPr>
              <p14:xfrm>
                <a:off x="10232280" y="1956560"/>
                <a:ext cx="105840" cy="123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1435C7E-786A-684B-18C9-4705CD4BDCC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223280" y="1947560"/>
                  <a:ext cx="123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E91CB4A-2D9A-2BAB-7E0B-7F050ECCE90E}"/>
                    </a:ext>
                  </a:extLst>
                </p14:cNvPr>
                <p14:cNvContentPartPr/>
                <p14:nvPr/>
              </p14:nvContentPartPr>
              <p14:xfrm>
                <a:off x="9490680" y="2265080"/>
                <a:ext cx="528120" cy="59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E91CB4A-2D9A-2BAB-7E0B-7F050ECCE90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481680" y="2256440"/>
                  <a:ext cx="5457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489A176-37FF-6B99-FEF5-DC865DE00205}"/>
                    </a:ext>
                  </a:extLst>
                </p14:cNvPr>
                <p14:cNvContentPartPr/>
                <p14:nvPr/>
              </p14:nvContentPartPr>
              <p14:xfrm>
                <a:off x="8528040" y="2278040"/>
                <a:ext cx="413280" cy="31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489A176-37FF-6B99-FEF5-DC865DE0020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519040" y="2269400"/>
                  <a:ext cx="43092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7C6266DE-208C-1CE6-28F2-0536AB573230}"/>
              </a:ext>
            </a:extLst>
          </p:cNvPr>
          <p:cNvGrpSpPr/>
          <p:nvPr/>
        </p:nvGrpSpPr>
        <p:grpSpPr>
          <a:xfrm>
            <a:off x="8431920" y="3169040"/>
            <a:ext cx="325440" cy="311760"/>
            <a:chOff x="8431920" y="3169040"/>
            <a:chExt cx="32544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FE8B6F7-8962-AC5F-C682-3BD76B7DD547}"/>
                    </a:ext>
                  </a:extLst>
                </p14:cNvPr>
                <p14:cNvContentPartPr/>
                <p14:nvPr/>
              </p14:nvContentPartPr>
              <p14:xfrm>
                <a:off x="8431920" y="3169040"/>
                <a:ext cx="325440" cy="311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FE8B6F7-8962-AC5F-C682-3BD76B7DD54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422920" y="3160400"/>
                  <a:ext cx="3430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F73655F-B421-2B5C-FC11-CD1DCBEE4FC0}"/>
                    </a:ext>
                  </a:extLst>
                </p14:cNvPr>
                <p14:cNvContentPartPr/>
                <p14:nvPr/>
              </p14:nvContentPartPr>
              <p14:xfrm>
                <a:off x="8624520" y="3273080"/>
                <a:ext cx="102600" cy="173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F73655F-B421-2B5C-FC11-CD1DCBEE4FC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615520" y="3264440"/>
                  <a:ext cx="1202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FC17474-7911-8749-1E0F-9264C931D1EB}"/>
              </a:ext>
            </a:extLst>
          </p:cNvPr>
          <p:cNvGrpSpPr/>
          <p:nvPr/>
        </p:nvGrpSpPr>
        <p:grpSpPr>
          <a:xfrm>
            <a:off x="7566840" y="3950240"/>
            <a:ext cx="2854080" cy="929160"/>
            <a:chOff x="7566840" y="3950240"/>
            <a:chExt cx="2854080" cy="92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59E9D94-55BE-4D64-9AAA-716A8B065CE8}"/>
                    </a:ext>
                  </a:extLst>
                </p14:cNvPr>
                <p14:cNvContentPartPr/>
                <p14:nvPr/>
              </p14:nvContentPartPr>
              <p14:xfrm>
                <a:off x="7582320" y="4168040"/>
                <a:ext cx="88560" cy="26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59E9D94-55BE-4D64-9AAA-716A8B065CE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573680" y="4159040"/>
                  <a:ext cx="106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B934F5B-393A-EA73-A415-4225EF5C0DA2}"/>
                    </a:ext>
                  </a:extLst>
                </p14:cNvPr>
                <p14:cNvContentPartPr/>
                <p14:nvPr/>
              </p14:nvContentPartPr>
              <p14:xfrm>
                <a:off x="7566840" y="4242560"/>
                <a:ext cx="107640" cy="28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B934F5B-393A-EA73-A415-4225EF5C0DA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558200" y="4233920"/>
                  <a:ext cx="125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DA25C27-1663-6723-114E-89FA1A542C75}"/>
                    </a:ext>
                  </a:extLst>
                </p14:cNvPr>
                <p14:cNvContentPartPr/>
                <p14:nvPr/>
              </p14:nvContentPartPr>
              <p14:xfrm>
                <a:off x="8074440" y="3950240"/>
                <a:ext cx="252000" cy="298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DA25C27-1663-6723-114E-89FA1A542C7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065800" y="3941240"/>
                  <a:ext cx="2696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D4C0B45-D5CE-4376-FB7F-FB9AD9B7792E}"/>
                    </a:ext>
                  </a:extLst>
                </p14:cNvPr>
                <p14:cNvContentPartPr/>
                <p14:nvPr/>
              </p14:nvContentPartPr>
              <p14:xfrm>
                <a:off x="8221320" y="4105040"/>
                <a:ext cx="96480" cy="134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D4C0B45-D5CE-4376-FB7F-FB9AD9B7792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212320" y="4096400"/>
                  <a:ext cx="114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B861972-F9C2-B0E6-BD4B-A4F7BE201186}"/>
                    </a:ext>
                  </a:extLst>
                </p14:cNvPr>
                <p14:cNvContentPartPr/>
                <p14:nvPr/>
              </p14:nvContentPartPr>
              <p14:xfrm>
                <a:off x="8445240" y="4070120"/>
                <a:ext cx="132480" cy="180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B861972-F9C2-B0E6-BD4B-A4F7BE20118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436600" y="4061120"/>
                  <a:ext cx="150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EFE2093-7D1A-19D0-6416-53C1E62899FC}"/>
                    </a:ext>
                  </a:extLst>
                </p14:cNvPr>
                <p14:cNvContentPartPr/>
                <p14:nvPr/>
              </p14:nvContentPartPr>
              <p14:xfrm>
                <a:off x="8637120" y="4046720"/>
                <a:ext cx="111600" cy="2750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EFE2093-7D1A-19D0-6416-53C1E62899F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628480" y="4037720"/>
                  <a:ext cx="129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115656B-5C4F-339A-BE72-138BBAAC261B}"/>
                    </a:ext>
                  </a:extLst>
                </p14:cNvPr>
                <p14:cNvContentPartPr/>
                <p14:nvPr/>
              </p14:nvContentPartPr>
              <p14:xfrm>
                <a:off x="7733880" y="4395920"/>
                <a:ext cx="1338480" cy="56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115656B-5C4F-339A-BE72-138BBAAC261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724880" y="4386920"/>
                  <a:ext cx="1356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B0681BC-B8A3-4E43-2430-BD98967E3138}"/>
                    </a:ext>
                  </a:extLst>
                </p14:cNvPr>
                <p14:cNvContentPartPr/>
                <p14:nvPr/>
              </p14:nvContentPartPr>
              <p14:xfrm>
                <a:off x="8081280" y="4579160"/>
                <a:ext cx="75240" cy="220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B0681BC-B8A3-4E43-2430-BD98967E313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072640" y="4570520"/>
                  <a:ext cx="92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6D9F9DA-B507-94A8-0AC6-5A5741BBAA9B}"/>
                    </a:ext>
                  </a:extLst>
                </p14:cNvPr>
                <p14:cNvContentPartPr/>
                <p14:nvPr/>
              </p14:nvContentPartPr>
              <p14:xfrm>
                <a:off x="8247240" y="4679960"/>
                <a:ext cx="152280" cy="25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6D9F9DA-B507-94A8-0AC6-5A5741BBAA9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238240" y="4671320"/>
                  <a:ext cx="169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2855C60-01E4-C14D-8559-E7C36DBF5058}"/>
                    </a:ext>
                  </a:extLst>
                </p14:cNvPr>
                <p14:cNvContentPartPr/>
                <p14:nvPr/>
              </p14:nvContentPartPr>
              <p14:xfrm>
                <a:off x="8475480" y="4576280"/>
                <a:ext cx="268560" cy="281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2855C60-01E4-C14D-8559-E7C36DBF505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466480" y="4567280"/>
                  <a:ext cx="2862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BB5C2B0-B736-18AB-C189-F6C3609C7302}"/>
                    </a:ext>
                  </a:extLst>
                </p14:cNvPr>
                <p14:cNvContentPartPr/>
                <p14:nvPr/>
              </p14:nvContentPartPr>
              <p14:xfrm>
                <a:off x="8624520" y="4714880"/>
                <a:ext cx="101520" cy="146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BB5C2B0-B736-18AB-C189-F6C3609C730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615520" y="4705880"/>
                  <a:ext cx="119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DE63AAC-B489-48A4-6D4F-39B31518763B}"/>
                    </a:ext>
                  </a:extLst>
                </p14:cNvPr>
                <p14:cNvContentPartPr/>
                <p14:nvPr/>
              </p14:nvContentPartPr>
              <p14:xfrm>
                <a:off x="9206640" y="4197560"/>
                <a:ext cx="135720" cy="262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DE63AAC-B489-48A4-6D4F-39B31518763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198000" y="4188560"/>
                  <a:ext cx="1533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4BD7C1E-A872-A8EC-B833-55D97E0EFE67}"/>
                    </a:ext>
                  </a:extLst>
                </p14:cNvPr>
                <p14:cNvContentPartPr/>
                <p14:nvPr/>
              </p14:nvContentPartPr>
              <p14:xfrm>
                <a:off x="9486720" y="4153640"/>
                <a:ext cx="92520" cy="2404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4BD7C1E-A872-A8EC-B833-55D97E0EFE6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477720" y="4145000"/>
                  <a:ext cx="1101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2B210E5-7AFC-BE48-0888-4FBE2C832148}"/>
                    </a:ext>
                  </a:extLst>
                </p14:cNvPr>
                <p14:cNvContentPartPr/>
                <p14:nvPr/>
              </p14:nvContentPartPr>
              <p14:xfrm>
                <a:off x="9646920" y="4211600"/>
                <a:ext cx="164520" cy="208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2B210E5-7AFC-BE48-0888-4FBE2C83214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638280" y="4202960"/>
                  <a:ext cx="182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7BD3772-3844-30CC-CCD2-698BB9CAE56F}"/>
                    </a:ext>
                  </a:extLst>
                </p14:cNvPr>
                <p14:cNvContentPartPr/>
                <p14:nvPr/>
              </p14:nvContentPartPr>
              <p14:xfrm>
                <a:off x="9901440" y="4087400"/>
                <a:ext cx="241200" cy="338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7BD3772-3844-30CC-CCD2-698BB9CAE56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892440" y="4078400"/>
                  <a:ext cx="2588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26EAD50-5BF2-D826-372A-C23DB3BE4AED}"/>
                    </a:ext>
                  </a:extLst>
                </p14:cNvPr>
                <p14:cNvContentPartPr/>
                <p14:nvPr/>
              </p14:nvContentPartPr>
              <p14:xfrm>
                <a:off x="10058760" y="4227080"/>
                <a:ext cx="79560" cy="164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26EAD50-5BF2-D826-372A-C23DB3BE4AE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050120" y="4218440"/>
                  <a:ext cx="97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B66DCEE-71A3-FED3-D6E4-A8474D5AE8B0}"/>
                    </a:ext>
                  </a:extLst>
                </p14:cNvPr>
                <p14:cNvContentPartPr/>
                <p14:nvPr/>
              </p14:nvContentPartPr>
              <p14:xfrm>
                <a:off x="9349560" y="4488080"/>
                <a:ext cx="1071360" cy="342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B66DCEE-71A3-FED3-D6E4-A8474D5AE8B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340920" y="4479080"/>
                  <a:ext cx="1089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DA3D042-BB1A-E77E-C656-09502D47AEC1}"/>
                    </a:ext>
                  </a:extLst>
                </p14:cNvPr>
                <p14:cNvContentPartPr/>
                <p14:nvPr/>
              </p14:nvContentPartPr>
              <p14:xfrm>
                <a:off x="9474840" y="4659800"/>
                <a:ext cx="68400" cy="196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DA3D042-BB1A-E77E-C656-09502D47AEC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465840" y="4651160"/>
                  <a:ext cx="86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C248318-0B8E-EBCC-A46F-650B8B339EA7}"/>
                    </a:ext>
                  </a:extLst>
                </p14:cNvPr>
                <p14:cNvContentPartPr/>
                <p14:nvPr/>
              </p14:nvContentPartPr>
              <p14:xfrm>
                <a:off x="9677520" y="4655120"/>
                <a:ext cx="131760" cy="183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C248318-0B8E-EBCC-A46F-650B8B339EA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668520" y="4646120"/>
                  <a:ext cx="149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7F481A5-F110-85FF-C199-1F6A9E9D5261}"/>
                    </a:ext>
                  </a:extLst>
                </p14:cNvPr>
                <p14:cNvContentPartPr/>
                <p14:nvPr/>
              </p14:nvContentPartPr>
              <p14:xfrm>
                <a:off x="9883080" y="4611200"/>
                <a:ext cx="228240" cy="260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7F481A5-F110-85FF-C199-1F6A9E9D526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874440" y="4602560"/>
                  <a:ext cx="245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A38BDC8-74BF-F7A6-5DC0-0FB478110D1C}"/>
                    </a:ext>
                  </a:extLst>
                </p14:cNvPr>
                <p14:cNvContentPartPr/>
                <p14:nvPr/>
              </p14:nvContentPartPr>
              <p14:xfrm>
                <a:off x="10009080" y="4747280"/>
                <a:ext cx="86040" cy="132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A38BDC8-74BF-F7A6-5DC0-0FB478110D1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000080" y="4738280"/>
                  <a:ext cx="10368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D5ADC190-635B-A03F-D27F-522500C529C7}"/>
              </a:ext>
            </a:extLst>
          </p:cNvPr>
          <p:cNvGrpSpPr/>
          <p:nvPr/>
        </p:nvGrpSpPr>
        <p:grpSpPr>
          <a:xfrm>
            <a:off x="7653600" y="5415440"/>
            <a:ext cx="130680" cy="95760"/>
            <a:chOff x="7653600" y="5415440"/>
            <a:chExt cx="13068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150ED50-DDDC-C0EA-CECB-E9FAABD253A0}"/>
                    </a:ext>
                  </a:extLst>
                </p14:cNvPr>
                <p14:cNvContentPartPr/>
                <p14:nvPr/>
              </p14:nvContentPartPr>
              <p14:xfrm>
                <a:off x="7653600" y="5415440"/>
                <a:ext cx="91440" cy="259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150ED50-DDDC-C0EA-CECB-E9FAABD253A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644600" y="5406440"/>
                  <a:ext cx="109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3607F6D-1A83-5132-D4A3-9C57B696D9CF}"/>
                    </a:ext>
                  </a:extLst>
                </p14:cNvPr>
                <p14:cNvContentPartPr/>
                <p14:nvPr/>
              </p14:nvContentPartPr>
              <p14:xfrm>
                <a:off x="7668000" y="5479160"/>
                <a:ext cx="116280" cy="32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3607F6D-1A83-5132-D4A3-9C57B696D9C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659000" y="5470160"/>
                  <a:ext cx="1339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1FD74381-0F79-EEBB-2921-9282DB389CF7}"/>
              </a:ext>
            </a:extLst>
          </p:cNvPr>
          <p:cNvGrpSpPr/>
          <p:nvPr/>
        </p:nvGrpSpPr>
        <p:grpSpPr>
          <a:xfrm>
            <a:off x="8112600" y="5199080"/>
            <a:ext cx="1405080" cy="335520"/>
            <a:chOff x="8112600" y="5199080"/>
            <a:chExt cx="140508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CF14941-47C0-FDF6-B4AF-39E430D51CF7}"/>
                    </a:ext>
                  </a:extLst>
                </p14:cNvPr>
                <p14:cNvContentPartPr/>
                <p14:nvPr/>
              </p14:nvContentPartPr>
              <p14:xfrm>
                <a:off x="8112600" y="5210600"/>
                <a:ext cx="127800" cy="215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CF14941-47C0-FDF6-B4AF-39E430D51CF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103600" y="5201600"/>
                  <a:ext cx="145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0341AB8-374A-56D7-774B-01393BAE58BD}"/>
                    </a:ext>
                  </a:extLst>
                </p14:cNvPr>
                <p14:cNvContentPartPr/>
                <p14:nvPr/>
              </p14:nvContentPartPr>
              <p14:xfrm>
                <a:off x="8373960" y="5313200"/>
                <a:ext cx="127080" cy="21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0341AB8-374A-56D7-774B-01393BAE58B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365320" y="5304200"/>
                  <a:ext cx="144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AE111BC-63F3-DF70-1483-9E71D22422BA}"/>
                    </a:ext>
                  </a:extLst>
                </p14:cNvPr>
                <p14:cNvContentPartPr/>
                <p14:nvPr/>
              </p14:nvContentPartPr>
              <p14:xfrm>
                <a:off x="8396640" y="5248400"/>
                <a:ext cx="235440" cy="2095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AE111BC-63F3-DF70-1483-9E71D22422B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388000" y="5239760"/>
                  <a:ext cx="253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2D038D0-C7D7-D7DC-934C-C809F39C556C}"/>
                    </a:ext>
                  </a:extLst>
                </p14:cNvPr>
                <p14:cNvContentPartPr/>
                <p14:nvPr/>
              </p14:nvContentPartPr>
              <p14:xfrm>
                <a:off x="8828640" y="5273960"/>
                <a:ext cx="145440" cy="2073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2D038D0-C7D7-D7DC-934C-C809F39C556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819640" y="5264960"/>
                  <a:ext cx="163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F73F71E-8694-2E5F-B857-8D41CA9CA065}"/>
                    </a:ext>
                  </a:extLst>
                </p14:cNvPr>
                <p14:cNvContentPartPr/>
                <p14:nvPr/>
              </p14:nvContentPartPr>
              <p14:xfrm>
                <a:off x="9088560" y="5290880"/>
                <a:ext cx="134640" cy="238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F73F71E-8694-2E5F-B857-8D41CA9CA06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079560" y="5282240"/>
                  <a:ext cx="152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418DE4E-A858-A049-BFB5-B8D33B83E9B1}"/>
                    </a:ext>
                  </a:extLst>
                </p14:cNvPr>
                <p14:cNvContentPartPr/>
                <p14:nvPr/>
              </p14:nvContentPartPr>
              <p14:xfrm>
                <a:off x="9277920" y="5199080"/>
                <a:ext cx="239760" cy="307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418DE4E-A858-A049-BFB5-B8D33B83E9B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269280" y="5190080"/>
                  <a:ext cx="2574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4A800B8-FCC5-F419-37E4-6BC96ECBA654}"/>
                    </a:ext>
                  </a:extLst>
                </p14:cNvPr>
                <p14:cNvContentPartPr/>
                <p14:nvPr/>
              </p14:nvContentPartPr>
              <p14:xfrm>
                <a:off x="9372960" y="5365400"/>
                <a:ext cx="126720" cy="169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4A800B8-FCC5-F419-37E4-6BC96ECBA65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364320" y="5356760"/>
                  <a:ext cx="14436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C100457B-D3D1-FCAE-2E94-F2AEC1E63054}"/>
                  </a:ext>
                </a:extLst>
              </p14:cNvPr>
              <p14:cNvContentPartPr/>
              <p14:nvPr/>
            </p14:nvContentPartPr>
            <p14:xfrm>
              <a:off x="7892280" y="5717480"/>
              <a:ext cx="1897200" cy="392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C100457B-D3D1-FCAE-2E94-F2AEC1E63054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883280" y="5708480"/>
                <a:ext cx="191484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0F639752-FBF0-54A6-0469-4917BB1C9765}"/>
              </a:ext>
            </a:extLst>
          </p:cNvPr>
          <p:cNvGrpSpPr/>
          <p:nvPr/>
        </p:nvGrpSpPr>
        <p:grpSpPr>
          <a:xfrm>
            <a:off x="8341560" y="5912600"/>
            <a:ext cx="423720" cy="241560"/>
            <a:chOff x="8341560" y="5912600"/>
            <a:chExt cx="42372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0017312-A026-B694-EAD6-FFB51A8CD62C}"/>
                    </a:ext>
                  </a:extLst>
                </p14:cNvPr>
                <p14:cNvContentPartPr/>
                <p14:nvPr/>
              </p14:nvContentPartPr>
              <p14:xfrm>
                <a:off x="8341560" y="6000800"/>
                <a:ext cx="140760" cy="30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0017312-A026-B694-EAD6-FFB51A8CD62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332920" y="5992160"/>
                  <a:ext cx="1584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20F4F43-68DC-EDC8-D98F-0CD76C25685F}"/>
                    </a:ext>
                  </a:extLst>
                </p14:cNvPr>
                <p14:cNvContentPartPr/>
                <p14:nvPr/>
              </p14:nvContentPartPr>
              <p14:xfrm>
                <a:off x="8631000" y="5912600"/>
                <a:ext cx="134280" cy="2415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20F4F43-68DC-EDC8-D98F-0CD76C25685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622360" y="5903600"/>
                  <a:ext cx="151920" cy="25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5A61398C-BEFB-6E5E-12D0-A5820D6F9D8F}"/>
              </a:ext>
            </a:extLst>
          </p:cNvPr>
          <p:cNvGrpSpPr/>
          <p:nvPr/>
        </p:nvGrpSpPr>
        <p:grpSpPr>
          <a:xfrm>
            <a:off x="10013400" y="5557280"/>
            <a:ext cx="122760" cy="112320"/>
            <a:chOff x="10013400" y="5557280"/>
            <a:chExt cx="122760" cy="1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EFD2A6E-5CF7-23F0-EE73-54798AAFCE05}"/>
                    </a:ext>
                  </a:extLst>
                </p14:cNvPr>
                <p14:cNvContentPartPr/>
                <p14:nvPr/>
              </p14:nvContentPartPr>
              <p14:xfrm>
                <a:off x="10013400" y="5557280"/>
                <a:ext cx="118440" cy="35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EFD2A6E-5CF7-23F0-EE73-54798AAFCE0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004400" y="5548280"/>
                  <a:ext cx="136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DDD6392-F2D7-C53C-F598-B97BB4D8DD39}"/>
                    </a:ext>
                  </a:extLst>
                </p14:cNvPr>
                <p14:cNvContentPartPr/>
                <p14:nvPr/>
              </p14:nvContentPartPr>
              <p14:xfrm>
                <a:off x="10037880" y="5645840"/>
                <a:ext cx="98280" cy="237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DDD6392-F2D7-C53C-F598-B97BB4D8DD3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029240" y="5636840"/>
                  <a:ext cx="11592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1709C188-C4E8-FD3D-1DED-A21F280242D4}"/>
              </a:ext>
            </a:extLst>
          </p:cNvPr>
          <p:cNvGrpSpPr/>
          <p:nvPr/>
        </p:nvGrpSpPr>
        <p:grpSpPr>
          <a:xfrm>
            <a:off x="10427040" y="5282600"/>
            <a:ext cx="862200" cy="321840"/>
            <a:chOff x="10427040" y="5282600"/>
            <a:chExt cx="86220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881B800-1C5B-91EF-5DDA-9CED6CF2EC31}"/>
                    </a:ext>
                  </a:extLst>
                </p14:cNvPr>
                <p14:cNvContentPartPr/>
                <p14:nvPr/>
              </p14:nvContentPartPr>
              <p14:xfrm>
                <a:off x="10427040" y="5282600"/>
                <a:ext cx="111600" cy="2026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881B800-1C5B-91EF-5DDA-9CED6CF2EC3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418040" y="5273600"/>
                  <a:ext cx="129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9C792D5-7683-73D2-4534-3C682046AE4A}"/>
                    </a:ext>
                  </a:extLst>
                </p14:cNvPr>
                <p14:cNvContentPartPr/>
                <p14:nvPr/>
              </p14:nvContentPartPr>
              <p14:xfrm>
                <a:off x="10495440" y="5355680"/>
                <a:ext cx="329760" cy="218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9C792D5-7683-73D2-4534-3C682046AE4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486800" y="5346680"/>
                  <a:ext cx="3474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D55E57F-AC2D-E690-E8BE-0074B59A3129}"/>
                    </a:ext>
                  </a:extLst>
                </p14:cNvPr>
                <p14:cNvContentPartPr/>
                <p14:nvPr/>
              </p14:nvContentPartPr>
              <p14:xfrm>
                <a:off x="10704240" y="5402120"/>
                <a:ext cx="83880" cy="1724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D55E57F-AC2D-E690-E8BE-0074B59A312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695240" y="5393480"/>
                  <a:ext cx="101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4FD3153-DAD0-C441-963A-0E0CAC98A536}"/>
                    </a:ext>
                  </a:extLst>
                </p14:cNvPr>
                <p14:cNvContentPartPr/>
                <p14:nvPr/>
              </p14:nvContentPartPr>
              <p14:xfrm>
                <a:off x="10887840" y="5377280"/>
                <a:ext cx="143280" cy="227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4FD3153-DAD0-C441-963A-0E0CAC98A53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879200" y="5368640"/>
                  <a:ext cx="160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7E3280F-CA5D-3A8B-AB73-631D1BE50BAB}"/>
                    </a:ext>
                  </a:extLst>
                </p14:cNvPr>
                <p14:cNvContentPartPr/>
                <p14:nvPr/>
              </p14:nvContentPartPr>
              <p14:xfrm>
                <a:off x="11082600" y="5295920"/>
                <a:ext cx="206640" cy="294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7E3280F-CA5D-3A8B-AB73-631D1BE50BA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073600" y="5287280"/>
                  <a:ext cx="224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6C9016F-16E5-49A9-248B-A759F8C76626}"/>
                    </a:ext>
                  </a:extLst>
                </p14:cNvPr>
                <p14:cNvContentPartPr/>
                <p14:nvPr/>
              </p14:nvContentPartPr>
              <p14:xfrm>
                <a:off x="11161800" y="5450360"/>
                <a:ext cx="120240" cy="145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6C9016F-16E5-49A9-248B-A759F8C7662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153160" y="5441720"/>
                  <a:ext cx="13788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08A2083F-C846-6643-E727-125C8D2C8725}"/>
                  </a:ext>
                </a:extLst>
              </p14:cNvPr>
              <p14:cNvContentPartPr/>
              <p14:nvPr/>
            </p14:nvContentPartPr>
            <p14:xfrm>
              <a:off x="10458720" y="5728640"/>
              <a:ext cx="1033560" cy="194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08A2083F-C846-6643-E727-125C8D2C8725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0449720" y="5720000"/>
                <a:ext cx="105120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0" name="Group 269">
            <a:extLst>
              <a:ext uri="{FF2B5EF4-FFF2-40B4-BE49-F238E27FC236}">
                <a16:creationId xmlns:a16="http://schemas.microsoft.com/office/drawing/2014/main" id="{88119653-B8BC-98DF-87B9-188D02053F85}"/>
              </a:ext>
            </a:extLst>
          </p:cNvPr>
          <p:cNvGrpSpPr/>
          <p:nvPr/>
        </p:nvGrpSpPr>
        <p:grpSpPr>
          <a:xfrm>
            <a:off x="10630800" y="5917280"/>
            <a:ext cx="366120" cy="222840"/>
            <a:chOff x="10630800" y="5917280"/>
            <a:chExt cx="36612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FA655BB-29B3-3265-1337-2B0AF083412E}"/>
                    </a:ext>
                  </a:extLst>
                </p14:cNvPr>
                <p14:cNvContentPartPr/>
                <p14:nvPr/>
              </p14:nvContentPartPr>
              <p14:xfrm>
                <a:off x="10630800" y="5947160"/>
                <a:ext cx="160560" cy="266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FA655BB-29B3-3265-1337-2B0AF083412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622160" y="5938520"/>
                  <a:ext cx="178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B6D70C1-08C8-DA46-B333-3D67E6F1FC58}"/>
                    </a:ext>
                  </a:extLst>
                </p14:cNvPr>
                <p14:cNvContentPartPr/>
                <p14:nvPr/>
              </p14:nvContentPartPr>
              <p14:xfrm>
                <a:off x="10884600" y="5917280"/>
                <a:ext cx="112320" cy="222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B6D70C1-08C8-DA46-B333-3D67E6F1FC5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875600" y="5908640"/>
                  <a:ext cx="12996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398C9483-8CC1-2A83-38DB-44C14C21B381}"/>
                  </a:ext>
                </a:extLst>
              </p14:cNvPr>
              <p14:cNvContentPartPr/>
              <p14:nvPr/>
            </p14:nvContentPartPr>
            <p14:xfrm>
              <a:off x="5794920" y="6446480"/>
              <a:ext cx="84600" cy="504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398C9483-8CC1-2A83-38DB-44C14C21B381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5785920" y="6437840"/>
                <a:ext cx="1022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02971DAD-DDFA-51F3-97CC-E949EDC3A961}"/>
                  </a:ext>
                </a:extLst>
              </p14:cNvPr>
              <p14:cNvContentPartPr/>
              <p14:nvPr/>
            </p14:nvContentPartPr>
            <p14:xfrm>
              <a:off x="7126200" y="5677520"/>
              <a:ext cx="526680" cy="50256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02971DAD-DDFA-51F3-97CC-E949EDC3A961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7117560" y="5668520"/>
                <a:ext cx="544320" cy="52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BFEF2A77-517A-FA87-D8A3-EBE92E03D7D1}"/>
              </a:ext>
            </a:extLst>
          </p:cNvPr>
          <p:cNvGrpSpPr/>
          <p:nvPr/>
        </p:nvGrpSpPr>
        <p:grpSpPr>
          <a:xfrm>
            <a:off x="6546240" y="6388160"/>
            <a:ext cx="117360" cy="89280"/>
            <a:chOff x="6546240" y="6388160"/>
            <a:chExt cx="117360" cy="8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3997D32-6628-6A0F-81D2-E8F4DF67905A}"/>
                    </a:ext>
                  </a:extLst>
                </p14:cNvPr>
                <p14:cNvContentPartPr/>
                <p14:nvPr/>
              </p14:nvContentPartPr>
              <p14:xfrm>
                <a:off x="6546600" y="6388160"/>
                <a:ext cx="117000" cy="8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3997D32-6628-6A0F-81D2-E8F4DF67905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537600" y="6379160"/>
                  <a:ext cx="134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E7B63A7-968A-4611-0517-0170E92E5E6F}"/>
                    </a:ext>
                  </a:extLst>
                </p14:cNvPr>
                <p14:cNvContentPartPr/>
                <p14:nvPr/>
              </p14:nvContentPartPr>
              <p14:xfrm>
                <a:off x="6546240" y="6447560"/>
                <a:ext cx="106200" cy="298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E7B63A7-968A-4611-0517-0170E92E5E6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537240" y="6438560"/>
                  <a:ext cx="12384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5EE70299-B883-4BC3-D135-4F771277DE1D}"/>
                  </a:ext>
                </a:extLst>
              </p14:cNvPr>
              <p14:cNvContentPartPr/>
              <p14:nvPr/>
            </p14:nvContentPartPr>
            <p14:xfrm>
              <a:off x="6922800" y="6531440"/>
              <a:ext cx="184680" cy="3528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5EE70299-B883-4BC3-D135-4F771277DE1D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6913800" y="6522440"/>
                <a:ext cx="202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615C2C24-7CFA-7E5A-A557-3082A424B6AE}"/>
                  </a:ext>
                </a:extLst>
              </p14:cNvPr>
              <p14:cNvContentPartPr/>
              <p14:nvPr/>
            </p14:nvContentPartPr>
            <p14:xfrm>
              <a:off x="7225560" y="6421640"/>
              <a:ext cx="97560" cy="21816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615C2C24-7CFA-7E5A-A557-3082A424B6AE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7216560" y="6412640"/>
                <a:ext cx="1152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4D98E3F6-59FA-96C5-3F13-A082DB16A3CD}"/>
                  </a:ext>
                </a:extLst>
              </p14:cNvPr>
              <p14:cNvContentPartPr/>
              <p14:nvPr/>
            </p14:nvContentPartPr>
            <p14:xfrm>
              <a:off x="7443000" y="6542600"/>
              <a:ext cx="108720" cy="1764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4D98E3F6-59FA-96C5-3F13-A082DB16A3CD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7434000" y="6533600"/>
                <a:ext cx="1263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74743E4B-5A19-3BDC-7A95-A65CA598011F}"/>
                  </a:ext>
                </a:extLst>
              </p14:cNvPr>
              <p14:cNvContentPartPr/>
              <p14:nvPr/>
            </p14:nvContentPartPr>
            <p14:xfrm>
              <a:off x="7655040" y="6303920"/>
              <a:ext cx="238320" cy="32112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74743E4B-5A19-3BDC-7A95-A65CA598011F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7646400" y="6295280"/>
                <a:ext cx="25596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387C9311-8DED-974A-7212-ECD6705C9EA9}"/>
                  </a:ext>
                </a:extLst>
              </p14:cNvPr>
              <p14:cNvContentPartPr/>
              <p14:nvPr/>
            </p14:nvContentPartPr>
            <p14:xfrm>
              <a:off x="7757640" y="6470240"/>
              <a:ext cx="111240" cy="16488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387C9311-8DED-974A-7212-ECD6705C9EA9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7749000" y="6461600"/>
                <a:ext cx="1288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DC8083F9-C8E2-DD04-6A67-249091B88176}"/>
                  </a:ext>
                </a:extLst>
              </p14:cNvPr>
              <p14:cNvContentPartPr/>
              <p14:nvPr/>
            </p14:nvContentPartPr>
            <p14:xfrm>
              <a:off x="7947720" y="6524600"/>
              <a:ext cx="90720" cy="16020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DC8083F9-C8E2-DD04-6A67-249091B88176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7939080" y="6515600"/>
                <a:ext cx="1083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21335207-0032-0DCD-63A3-FC92EB03E7EA}"/>
                  </a:ext>
                </a:extLst>
              </p14:cNvPr>
              <p14:cNvContentPartPr/>
              <p14:nvPr/>
            </p14:nvContentPartPr>
            <p14:xfrm>
              <a:off x="7979760" y="6578240"/>
              <a:ext cx="105120" cy="19260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21335207-0032-0DCD-63A3-FC92EB03E7EA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7970760" y="6569600"/>
                <a:ext cx="1227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26953C-9EC9-56E8-F36F-A30CC7198338}"/>
                  </a:ext>
                </a:extLst>
              </p14:cNvPr>
              <p14:cNvContentPartPr/>
              <p14:nvPr/>
            </p14:nvContentPartPr>
            <p14:xfrm>
              <a:off x="5884920" y="3678080"/>
              <a:ext cx="828360" cy="3046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26953C-9EC9-56E8-F36F-A30CC7198338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5876280" y="3669080"/>
                <a:ext cx="846000" cy="306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09A9C0F-4045-4272-4099-8CD166987845}"/>
              </a:ext>
            </a:extLst>
          </p:cNvPr>
          <p:cNvGrpSpPr/>
          <p:nvPr/>
        </p:nvGrpSpPr>
        <p:grpSpPr>
          <a:xfrm>
            <a:off x="9817200" y="524480"/>
            <a:ext cx="284760" cy="368280"/>
            <a:chOff x="9817200" y="524480"/>
            <a:chExt cx="284760" cy="36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85455A9-DB45-1C35-1FCE-3FA10A3E971C}"/>
                    </a:ext>
                  </a:extLst>
                </p14:cNvPr>
                <p14:cNvContentPartPr/>
                <p14:nvPr/>
              </p14:nvContentPartPr>
              <p14:xfrm>
                <a:off x="9817200" y="524480"/>
                <a:ext cx="77760" cy="199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85455A9-DB45-1C35-1FCE-3FA10A3E971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808200" y="515480"/>
                  <a:ext cx="95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1D80569-CD85-8A66-49F3-628E28B3B8C5}"/>
                    </a:ext>
                  </a:extLst>
                </p14:cNvPr>
                <p14:cNvContentPartPr/>
                <p14:nvPr/>
              </p14:nvContentPartPr>
              <p14:xfrm>
                <a:off x="9941760" y="569480"/>
                <a:ext cx="63720" cy="159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1D80569-CD85-8A66-49F3-628E28B3B8C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932760" y="560840"/>
                  <a:ext cx="81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170D287-C399-2498-C79E-B2C74D8EE28B}"/>
                    </a:ext>
                  </a:extLst>
                </p14:cNvPr>
                <p14:cNvContentPartPr/>
                <p14:nvPr/>
              </p14:nvContentPartPr>
              <p14:xfrm>
                <a:off x="10036800" y="758120"/>
                <a:ext cx="65160" cy="134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170D287-C399-2498-C79E-B2C74D8EE28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027800" y="749480"/>
                  <a:ext cx="8280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604991FC-CF88-9206-747A-FE00F65CF13C}"/>
              </a:ext>
            </a:extLst>
          </p:cNvPr>
          <p:cNvGrpSpPr/>
          <p:nvPr/>
        </p:nvGrpSpPr>
        <p:grpSpPr>
          <a:xfrm>
            <a:off x="10316880" y="701960"/>
            <a:ext cx="1619280" cy="537840"/>
            <a:chOff x="10316880" y="701960"/>
            <a:chExt cx="1619280" cy="53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DE3A67C-F7E9-AADF-AE44-F6AD6E4C6350}"/>
                    </a:ext>
                  </a:extLst>
                </p14:cNvPr>
                <p14:cNvContentPartPr/>
                <p14:nvPr/>
              </p14:nvContentPartPr>
              <p14:xfrm>
                <a:off x="10338120" y="782600"/>
                <a:ext cx="71280" cy="2847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DE3A67C-F7E9-AADF-AE44-F6AD6E4C635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329480" y="773960"/>
                  <a:ext cx="889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F15F9E6-B797-E17C-EAE6-441F3F372062}"/>
                    </a:ext>
                  </a:extLst>
                </p14:cNvPr>
                <p14:cNvContentPartPr/>
                <p14:nvPr/>
              </p14:nvContentPartPr>
              <p14:xfrm>
                <a:off x="10316880" y="861800"/>
                <a:ext cx="119520" cy="784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F15F9E6-B797-E17C-EAE6-441F3F37206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308240" y="853160"/>
                  <a:ext cx="137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782B3FE-2CA0-51D1-58CA-9716BAB97575}"/>
                    </a:ext>
                  </a:extLst>
                </p14:cNvPr>
                <p14:cNvContentPartPr/>
                <p14:nvPr/>
              </p14:nvContentPartPr>
              <p14:xfrm>
                <a:off x="10432080" y="903200"/>
                <a:ext cx="85680" cy="1537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782B3FE-2CA0-51D1-58CA-9716BAB9757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423440" y="894560"/>
                  <a:ext cx="103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0AB2067-74E7-3E4E-A123-25985DC391FD}"/>
                    </a:ext>
                  </a:extLst>
                </p14:cNvPr>
                <p14:cNvContentPartPr/>
                <p14:nvPr/>
              </p14:nvContentPartPr>
              <p14:xfrm>
                <a:off x="10545840" y="896720"/>
                <a:ext cx="119880" cy="2034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0AB2067-74E7-3E4E-A123-25985DC391F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536840" y="888080"/>
                  <a:ext cx="137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8EE98B0-41BB-C8BA-8D7B-16E06CC5D26D}"/>
                    </a:ext>
                  </a:extLst>
                </p14:cNvPr>
                <p14:cNvContentPartPr/>
                <p14:nvPr/>
              </p14:nvContentPartPr>
              <p14:xfrm>
                <a:off x="10808640" y="729320"/>
                <a:ext cx="82800" cy="4950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8EE98B0-41BB-C8BA-8D7B-16E06CC5D26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799640" y="720320"/>
                  <a:ext cx="10044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51CD1C6-55BC-719C-ECDE-321273FD70BF}"/>
                    </a:ext>
                  </a:extLst>
                </p14:cNvPr>
                <p14:cNvContentPartPr/>
                <p14:nvPr/>
              </p14:nvContentPartPr>
              <p14:xfrm>
                <a:off x="10926720" y="872600"/>
                <a:ext cx="54000" cy="2350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51CD1C6-55BC-719C-ECDE-321273FD70B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917720" y="863600"/>
                  <a:ext cx="71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9F09036-DAB7-AB2B-1AC8-02030EF8F9D2}"/>
                    </a:ext>
                  </a:extLst>
                </p14:cNvPr>
                <p14:cNvContentPartPr/>
                <p14:nvPr/>
              </p14:nvContentPartPr>
              <p14:xfrm>
                <a:off x="11015640" y="851360"/>
                <a:ext cx="118440" cy="2422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9F09036-DAB7-AB2B-1AC8-02030EF8F9D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006640" y="842720"/>
                  <a:ext cx="136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0625376-F697-1D3C-E646-B895F8F8842F}"/>
                    </a:ext>
                  </a:extLst>
                </p14:cNvPr>
                <p14:cNvContentPartPr/>
                <p14:nvPr/>
              </p14:nvContentPartPr>
              <p14:xfrm>
                <a:off x="11143440" y="924080"/>
                <a:ext cx="82440" cy="1666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0625376-F697-1D3C-E646-B895F8F8842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134800" y="915080"/>
                  <a:ext cx="100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2AD5BF4-E3CD-1381-8E7C-768E532B3E58}"/>
                    </a:ext>
                  </a:extLst>
                </p14:cNvPr>
                <p14:cNvContentPartPr/>
                <p14:nvPr/>
              </p14:nvContentPartPr>
              <p14:xfrm>
                <a:off x="11208960" y="792320"/>
                <a:ext cx="61560" cy="975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2AD5BF4-E3CD-1381-8E7C-768E532B3E5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200320" y="783680"/>
                  <a:ext cx="79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27B5089-094D-3C27-9656-BA3ADF11C870}"/>
                    </a:ext>
                  </a:extLst>
                </p14:cNvPr>
                <p14:cNvContentPartPr/>
                <p14:nvPr/>
              </p14:nvContentPartPr>
              <p14:xfrm>
                <a:off x="11315520" y="989960"/>
                <a:ext cx="119520" cy="194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27B5089-094D-3C27-9656-BA3ADF11C87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306520" y="981320"/>
                  <a:ext cx="137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68D97A4-11F2-2C04-B069-8AF72B5B3B05}"/>
                    </a:ext>
                  </a:extLst>
                </p14:cNvPr>
                <p14:cNvContentPartPr/>
                <p14:nvPr/>
              </p14:nvContentPartPr>
              <p14:xfrm>
                <a:off x="11521080" y="881240"/>
                <a:ext cx="74160" cy="2206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68D97A4-11F2-2C04-B069-8AF72B5B3B0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512080" y="872240"/>
                  <a:ext cx="918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F95A2CE-DCFB-629A-D959-2AD7F3784067}"/>
                    </a:ext>
                  </a:extLst>
                </p14:cNvPr>
                <p14:cNvContentPartPr/>
                <p14:nvPr/>
              </p14:nvContentPartPr>
              <p14:xfrm>
                <a:off x="11532600" y="971960"/>
                <a:ext cx="106920" cy="399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F95A2CE-DCFB-629A-D959-2AD7F378406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523600" y="962960"/>
                  <a:ext cx="124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E2C213D-541F-3135-13B8-AC9E647BC3A0}"/>
                    </a:ext>
                  </a:extLst>
                </p14:cNvPr>
                <p14:cNvContentPartPr/>
                <p14:nvPr/>
              </p14:nvContentPartPr>
              <p14:xfrm>
                <a:off x="11658240" y="924440"/>
                <a:ext cx="69480" cy="1785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E2C213D-541F-3135-13B8-AC9E647BC3A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649240" y="915800"/>
                  <a:ext cx="87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7701552-CEDD-FE81-AD8F-9FE5083FC447}"/>
                    </a:ext>
                  </a:extLst>
                </p14:cNvPr>
                <p14:cNvContentPartPr/>
                <p14:nvPr/>
              </p14:nvContentPartPr>
              <p14:xfrm>
                <a:off x="11690280" y="903920"/>
                <a:ext cx="69120" cy="460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7701552-CEDD-FE81-AD8F-9FE5083FC44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681280" y="894920"/>
                  <a:ext cx="86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221882B-0772-4BF6-97D1-DFC2AAA06E9B}"/>
                    </a:ext>
                  </a:extLst>
                </p14:cNvPr>
                <p14:cNvContentPartPr/>
                <p14:nvPr/>
              </p14:nvContentPartPr>
              <p14:xfrm>
                <a:off x="11773440" y="822200"/>
                <a:ext cx="49680" cy="1029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221882B-0772-4BF6-97D1-DFC2AAA06E9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764800" y="813560"/>
                  <a:ext cx="67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B59AD30-DBB0-B8AA-1B95-3C3545F43C7D}"/>
                    </a:ext>
                  </a:extLst>
                </p14:cNvPr>
                <p14:cNvContentPartPr/>
                <p14:nvPr/>
              </p14:nvContentPartPr>
              <p14:xfrm>
                <a:off x="11782080" y="701960"/>
                <a:ext cx="154080" cy="5378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B59AD30-DBB0-B8AA-1B95-3C3545F43C7D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773080" y="693320"/>
                  <a:ext cx="171720" cy="55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313D663-B484-5B62-E7AD-6DCFB5402CA6}"/>
              </a:ext>
            </a:extLst>
          </p:cNvPr>
          <p:cNvGrpSpPr/>
          <p:nvPr/>
        </p:nvGrpSpPr>
        <p:grpSpPr>
          <a:xfrm>
            <a:off x="10683720" y="1484600"/>
            <a:ext cx="1241640" cy="359280"/>
            <a:chOff x="10683720" y="1484600"/>
            <a:chExt cx="124164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70D141D-D2D6-F0F6-665F-B8955A76963A}"/>
                    </a:ext>
                  </a:extLst>
                </p14:cNvPr>
                <p14:cNvContentPartPr/>
                <p14:nvPr/>
              </p14:nvContentPartPr>
              <p14:xfrm>
                <a:off x="10683720" y="1646600"/>
                <a:ext cx="82080" cy="255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70D141D-D2D6-F0F6-665F-B8955A76963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674720" y="1637960"/>
                  <a:ext cx="99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3A2CAD0-FB6E-143E-ACDE-1D91C3D7A8B1}"/>
                    </a:ext>
                  </a:extLst>
                </p14:cNvPr>
                <p14:cNvContentPartPr/>
                <p14:nvPr/>
              </p14:nvContentPartPr>
              <p14:xfrm>
                <a:off x="10684800" y="1715000"/>
                <a:ext cx="101880" cy="165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3A2CAD0-FB6E-143E-ACDE-1D91C3D7A8B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0675800" y="1706000"/>
                  <a:ext cx="119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5DD855C-37AF-8A4E-2CF4-109B3DED00AF}"/>
                    </a:ext>
                  </a:extLst>
                </p14:cNvPr>
                <p14:cNvContentPartPr/>
                <p14:nvPr/>
              </p14:nvContentPartPr>
              <p14:xfrm>
                <a:off x="10919880" y="1687280"/>
                <a:ext cx="170280" cy="399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5DD855C-37AF-8A4E-2CF4-109B3DED00A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911240" y="1678280"/>
                  <a:ext cx="1879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3985E76-FCDA-9EAD-EF90-B9E0826B171F}"/>
                    </a:ext>
                  </a:extLst>
                </p14:cNvPr>
                <p14:cNvContentPartPr/>
                <p14:nvPr/>
              </p14:nvContentPartPr>
              <p14:xfrm>
                <a:off x="11228400" y="1495400"/>
                <a:ext cx="73080" cy="3484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3985E76-FCDA-9EAD-EF90-B9E0826B171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219400" y="1486760"/>
                  <a:ext cx="907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54771F4-3E19-FB40-3BB6-DF70381E7C27}"/>
                    </a:ext>
                  </a:extLst>
                </p14:cNvPr>
                <p14:cNvContentPartPr/>
                <p14:nvPr/>
              </p14:nvContentPartPr>
              <p14:xfrm>
                <a:off x="11197800" y="1609520"/>
                <a:ext cx="122760" cy="676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54771F4-3E19-FB40-3BB6-DF70381E7C2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188800" y="1600520"/>
                  <a:ext cx="140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979BFD91-4742-6D3D-4F84-ABB00D16CBD6}"/>
                    </a:ext>
                  </a:extLst>
                </p14:cNvPr>
                <p14:cNvContentPartPr/>
                <p14:nvPr/>
              </p14:nvContentPartPr>
              <p14:xfrm>
                <a:off x="11320560" y="1635440"/>
                <a:ext cx="92520" cy="1558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979BFD91-4742-6D3D-4F84-ABB00D16CBD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311560" y="1626800"/>
                  <a:ext cx="110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4A87C57-BB64-B70D-DF3D-1F0BC53A5670}"/>
                    </a:ext>
                  </a:extLst>
                </p14:cNvPr>
                <p14:cNvContentPartPr/>
                <p14:nvPr/>
              </p14:nvContentPartPr>
              <p14:xfrm>
                <a:off x="11443320" y="1641560"/>
                <a:ext cx="108360" cy="18252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4A87C57-BB64-B70D-DF3D-1F0BC53A567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434680" y="1632920"/>
                  <a:ext cx="126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884EF09-2716-A961-EE5C-D59896EA0A88}"/>
                    </a:ext>
                  </a:extLst>
                </p14:cNvPr>
                <p14:cNvContentPartPr/>
                <p14:nvPr/>
              </p14:nvContentPartPr>
              <p14:xfrm>
                <a:off x="11592720" y="1614200"/>
                <a:ext cx="119520" cy="2052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884EF09-2716-A961-EE5C-D59896EA0A8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583720" y="1605560"/>
                  <a:ext cx="137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4A60932-4AD6-61B2-E486-27201829CD21}"/>
                    </a:ext>
                  </a:extLst>
                </p14:cNvPr>
                <p14:cNvContentPartPr/>
                <p14:nvPr/>
              </p14:nvContentPartPr>
              <p14:xfrm>
                <a:off x="11693520" y="1628960"/>
                <a:ext cx="169200" cy="18648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4A60932-4AD6-61B2-E486-27201829CD2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684880" y="1620320"/>
                  <a:ext cx="186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762CB05-22DD-081B-F147-449F188CBAB3}"/>
                    </a:ext>
                  </a:extLst>
                </p14:cNvPr>
                <p14:cNvContentPartPr/>
                <p14:nvPr/>
              </p14:nvContentPartPr>
              <p14:xfrm>
                <a:off x="11830320" y="1484600"/>
                <a:ext cx="95040" cy="1454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762CB05-22DD-081B-F147-449F188CBAB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821320" y="1475960"/>
                  <a:ext cx="11268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48C49804-5193-665F-1909-28FE8951C882}"/>
              </a:ext>
            </a:extLst>
          </p:cNvPr>
          <p:cNvGrpSpPr/>
          <p:nvPr/>
        </p:nvGrpSpPr>
        <p:grpSpPr>
          <a:xfrm>
            <a:off x="10737000" y="2138000"/>
            <a:ext cx="1233000" cy="573480"/>
            <a:chOff x="10737000" y="2138000"/>
            <a:chExt cx="1233000" cy="57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E1A49F23-9B8D-2522-63EF-229BF3E27831}"/>
                    </a:ext>
                  </a:extLst>
                </p14:cNvPr>
                <p14:cNvContentPartPr/>
                <p14:nvPr/>
              </p14:nvContentPartPr>
              <p14:xfrm>
                <a:off x="10748160" y="2318000"/>
                <a:ext cx="76320" cy="108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E1A49F23-9B8D-2522-63EF-229BF3E2783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739160" y="2309000"/>
                  <a:ext cx="93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728D112-D00F-4494-41A1-2B80FCFA24D3}"/>
                    </a:ext>
                  </a:extLst>
                </p14:cNvPr>
                <p14:cNvContentPartPr/>
                <p14:nvPr/>
              </p14:nvContentPartPr>
              <p14:xfrm>
                <a:off x="10737000" y="2355080"/>
                <a:ext cx="107640" cy="338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728D112-D00F-4494-41A1-2B80FCFA24D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728000" y="2346080"/>
                  <a:ext cx="125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B15F225-1499-17CD-4D5C-5AC7C827CF72}"/>
                    </a:ext>
                  </a:extLst>
                </p14:cNvPr>
                <p14:cNvContentPartPr/>
                <p14:nvPr/>
              </p14:nvContentPartPr>
              <p14:xfrm>
                <a:off x="11007360" y="2352560"/>
                <a:ext cx="132480" cy="360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B15F225-1499-17CD-4D5C-5AC7C827CF7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998720" y="2343560"/>
                  <a:ext cx="1501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CEC7B86-ECDD-E744-FF7A-4673D85424E5}"/>
                    </a:ext>
                  </a:extLst>
                </p14:cNvPr>
                <p14:cNvContentPartPr/>
                <p14:nvPr/>
              </p14:nvContentPartPr>
              <p14:xfrm>
                <a:off x="11229480" y="2138000"/>
                <a:ext cx="119160" cy="4651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CEC7B86-ECDD-E744-FF7A-4673D85424E5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220840" y="2129360"/>
                  <a:ext cx="1368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31524F8-70BD-B922-EC23-8594E17DF92E}"/>
                    </a:ext>
                  </a:extLst>
                </p14:cNvPr>
                <p14:cNvContentPartPr/>
                <p14:nvPr/>
              </p14:nvContentPartPr>
              <p14:xfrm>
                <a:off x="11349720" y="2311160"/>
                <a:ext cx="98280" cy="2257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31524F8-70BD-B922-EC23-8594E17DF92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341080" y="2302160"/>
                  <a:ext cx="115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71F439F-E243-01CD-64D0-19A46BE630ED}"/>
                    </a:ext>
                  </a:extLst>
                </p14:cNvPr>
                <p14:cNvContentPartPr/>
                <p14:nvPr/>
              </p14:nvContentPartPr>
              <p14:xfrm>
                <a:off x="11510640" y="2426720"/>
                <a:ext cx="109440" cy="64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71F439F-E243-01CD-64D0-19A46BE630E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501640" y="2418080"/>
                  <a:ext cx="127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EBE39D7-F716-BE8D-4D88-85480EE41BD1}"/>
                    </a:ext>
                  </a:extLst>
                </p14:cNvPr>
                <p14:cNvContentPartPr/>
                <p14:nvPr/>
              </p14:nvContentPartPr>
              <p14:xfrm>
                <a:off x="11562480" y="2356160"/>
                <a:ext cx="24840" cy="1832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EBE39D7-F716-BE8D-4D88-85480EE41BD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553840" y="2347520"/>
                  <a:ext cx="42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15012E2-ADE6-C356-9944-49BEB7B1D80C}"/>
                    </a:ext>
                  </a:extLst>
                </p14:cNvPr>
                <p14:cNvContentPartPr/>
                <p14:nvPr/>
              </p14:nvContentPartPr>
              <p14:xfrm>
                <a:off x="11654280" y="2249960"/>
                <a:ext cx="194760" cy="3121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15012E2-ADE6-C356-9944-49BEB7B1D80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645640" y="2241320"/>
                  <a:ext cx="2124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4D3902A-CFA6-F7B6-8294-3FB4A9640F25}"/>
                    </a:ext>
                  </a:extLst>
                </p14:cNvPr>
                <p14:cNvContentPartPr/>
                <p14:nvPr/>
              </p14:nvContentPartPr>
              <p14:xfrm>
                <a:off x="11770200" y="2423480"/>
                <a:ext cx="61920" cy="1378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4D3902A-CFA6-F7B6-8294-3FB4A9640F25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761200" y="2414480"/>
                  <a:ext cx="795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8F6FA34-1CD6-5E1E-1BCE-3364ADFEC8B0}"/>
                    </a:ext>
                  </a:extLst>
                </p14:cNvPr>
                <p14:cNvContentPartPr/>
                <p14:nvPr/>
              </p14:nvContentPartPr>
              <p14:xfrm>
                <a:off x="11819520" y="2220080"/>
                <a:ext cx="150480" cy="4914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8F6FA34-1CD6-5E1E-1BCE-3364ADFEC8B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810520" y="2211080"/>
                  <a:ext cx="168120" cy="50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490AE002-E209-362E-6808-3C14DE6AF7BA}"/>
              </a:ext>
            </a:extLst>
          </p:cNvPr>
          <p:cNvGrpSpPr/>
          <p:nvPr/>
        </p:nvGrpSpPr>
        <p:grpSpPr>
          <a:xfrm>
            <a:off x="10335600" y="3129800"/>
            <a:ext cx="120240" cy="80280"/>
            <a:chOff x="10335600" y="3129800"/>
            <a:chExt cx="120240" cy="8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7D47DA7-69E9-2380-5BA9-8670D30FE267}"/>
                    </a:ext>
                  </a:extLst>
                </p14:cNvPr>
                <p14:cNvContentPartPr/>
                <p14:nvPr/>
              </p14:nvContentPartPr>
              <p14:xfrm>
                <a:off x="10335600" y="3129800"/>
                <a:ext cx="90000" cy="2376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7D47DA7-69E9-2380-5BA9-8670D30FE267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326960" y="3121160"/>
                  <a:ext cx="107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6E263790-9F49-B710-F418-A674FB7678CE}"/>
                    </a:ext>
                  </a:extLst>
                </p14:cNvPr>
                <p14:cNvContentPartPr/>
                <p14:nvPr/>
              </p14:nvContentPartPr>
              <p14:xfrm>
                <a:off x="10352520" y="3176600"/>
                <a:ext cx="103320" cy="3348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6E263790-9F49-B710-F418-A674FB7678C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343520" y="3167960"/>
                  <a:ext cx="1209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BF2199B5-6DFF-CD66-31D6-CF914472B5B1}"/>
              </a:ext>
            </a:extLst>
          </p:cNvPr>
          <p:cNvGrpSpPr/>
          <p:nvPr/>
        </p:nvGrpSpPr>
        <p:grpSpPr>
          <a:xfrm>
            <a:off x="10631520" y="2974640"/>
            <a:ext cx="978120" cy="318240"/>
            <a:chOff x="10631520" y="2974640"/>
            <a:chExt cx="978120" cy="3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660E5A31-7D62-B58C-C08B-0A24FA06B130}"/>
                    </a:ext>
                  </a:extLst>
                </p14:cNvPr>
                <p14:cNvContentPartPr/>
                <p14:nvPr/>
              </p14:nvContentPartPr>
              <p14:xfrm>
                <a:off x="10631520" y="3123320"/>
                <a:ext cx="150480" cy="356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660E5A31-7D62-B58C-C08B-0A24FA06B13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622880" y="3114680"/>
                  <a:ext cx="168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DF43115-50F0-2CDF-40E8-C2CCD994E5AE}"/>
                    </a:ext>
                  </a:extLst>
                </p14:cNvPr>
                <p14:cNvContentPartPr/>
                <p14:nvPr/>
              </p14:nvContentPartPr>
              <p14:xfrm>
                <a:off x="10907640" y="3018200"/>
                <a:ext cx="124200" cy="25992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DF43115-50F0-2CDF-40E8-C2CCD994E5A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899000" y="3009200"/>
                  <a:ext cx="1418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FB2AE6B5-CB72-C83F-A14E-853208FA3E46}"/>
                    </a:ext>
                  </a:extLst>
                </p14:cNvPr>
                <p14:cNvContentPartPr/>
                <p14:nvPr/>
              </p14:nvContentPartPr>
              <p14:xfrm>
                <a:off x="11111760" y="3146360"/>
                <a:ext cx="133920" cy="237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FB2AE6B5-CB72-C83F-A14E-853208FA3E4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103120" y="3137720"/>
                  <a:ext cx="151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A030B28-AE0D-23B7-3103-AC08F24016B0}"/>
                    </a:ext>
                  </a:extLst>
                </p14:cNvPr>
                <p14:cNvContentPartPr/>
                <p14:nvPr/>
              </p14:nvContentPartPr>
              <p14:xfrm>
                <a:off x="11333520" y="2974640"/>
                <a:ext cx="234360" cy="2970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A030B28-AE0D-23B7-3103-AC08F24016B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324880" y="2966000"/>
                  <a:ext cx="2520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72DAE4A3-3928-D9D3-74A4-3CE92FCC70C8}"/>
                    </a:ext>
                  </a:extLst>
                </p14:cNvPr>
                <p14:cNvContentPartPr/>
                <p14:nvPr/>
              </p14:nvContentPartPr>
              <p14:xfrm>
                <a:off x="11513520" y="3147080"/>
                <a:ext cx="96120" cy="1458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72DAE4A3-3928-D9D3-74A4-3CE92FCC70C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1504880" y="3138080"/>
                  <a:ext cx="113760" cy="16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FF3F6FF7-CB95-8972-C24C-12BF90C5D72A}"/>
                  </a:ext>
                </a:extLst>
              </p14:cNvPr>
              <p14:cNvContentPartPr/>
              <p14:nvPr/>
            </p14:nvContentPartPr>
            <p14:xfrm>
              <a:off x="10685880" y="3456680"/>
              <a:ext cx="1081800" cy="134280"/>
            </p14:xfrm>
          </p:contentPart>
        </mc:Choice>
        <mc:Fallback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FF3F6FF7-CB95-8972-C24C-12BF90C5D72A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10676880" y="3447680"/>
                <a:ext cx="1099440" cy="1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618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1B3518-BD03-4DE9-97CB-CF90351E3954}"/>
              </a:ext>
            </a:extLst>
          </p:cNvPr>
          <p:cNvSpPr txBox="1"/>
          <p:nvPr/>
        </p:nvSpPr>
        <p:spPr>
          <a:xfrm>
            <a:off x="735541" y="5600646"/>
            <a:ext cx="3491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Ans: (b)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C94E3B-2C0B-08D6-32F1-A30EEF522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532" y="1026566"/>
            <a:ext cx="5219272" cy="425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4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37543-52C6-888C-F58E-2442A480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143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HEIGHTS AND DISTANCES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E9833CD-0C00-4EB9-7F6C-EE4126B07DBA}"/>
                  </a:ext>
                </a:extLst>
              </p14:cNvPr>
              <p14:cNvContentPartPr/>
              <p14:nvPr/>
            </p14:nvContentPartPr>
            <p14:xfrm>
              <a:off x="619560" y="1257080"/>
              <a:ext cx="1431720" cy="93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E9833CD-0C00-4EB9-7F6C-EE4126B07D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0920" y="1248080"/>
                <a:ext cx="14493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F0471B-9A55-0090-A190-21453F1F9381}"/>
                  </a:ext>
                </a:extLst>
              </p14:cNvPr>
              <p14:cNvContentPartPr/>
              <p14:nvPr/>
            </p14:nvContentPartPr>
            <p14:xfrm>
              <a:off x="4366440" y="1288760"/>
              <a:ext cx="714240" cy="81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F0471B-9A55-0090-A190-21453F1F93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57440" y="1279760"/>
                <a:ext cx="73188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EC3B71A-5180-FAB0-9F09-60716C8A48DD}"/>
              </a:ext>
            </a:extLst>
          </p:cNvPr>
          <p:cNvGrpSpPr/>
          <p:nvPr/>
        </p:nvGrpSpPr>
        <p:grpSpPr>
          <a:xfrm>
            <a:off x="290160" y="1480640"/>
            <a:ext cx="2257560" cy="2659680"/>
            <a:chOff x="290160" y="1480640"/>
            <a:chExt cx="2257560" cy="265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5BA3D50-D627-5D8F-2ECA-F6A4A4A31CCB}"/>
                    </a:ext>
                  </a:extLst>
                </p14:cNvPr>
                <p14:cNvContentPartPr/>
                <p14:nvPr/>
              </p14:nvContentPartPr>
              <p14:xfrm>
                <a:off x="1870560" y="1783040"/>
                <a:ext cx="97200" cy="1832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5BA3D50-D627-5D8F-2ECA-F6A4A4A31CC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61560" y="1774400"/>
                  <a:ext cx="114840" cy="18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E176A73-28C6-575D-A27C-40F65A335AFB}"/>
                    </a:ext>
                  </a:extLst>
                </p14:cNvPr>
                <p14:cNvContentPartPr/>
                <p14:nvPr/>
              </p14:nvContentPartPr>
              <p14:xfrm>
                <a:off x="453600" y="1784120"/>
                <a:ext cx="1506240" cy="1829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E176A73-28C6-575D-A27C-40F65A335A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4960" y="1775120"/>
                  <a:ext cx="1523880" cy="18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949BE6-A68F-96B4-2A7D-76FF0BDD8552}"/>
                    </a:ext>
                  </a:extLst>
                </p14:cNvPr>
                <p14:cNvContentPartPr/>
                <p14:nvPr/>
              </p14:nvContentPartPr>
              <p14:xfrm>
                <a:off x="466920" y="3555320"/>
                <a:ext cx="1394280" cy="80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949BE6-A68F-96B4-2A7D-76FF0BDD855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7920" y="3546680"/>
                  <a:ext cx="14119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420E278-A3C8-0625-F3B3-D851FE0F5421}"/>
                    </a:ext>
                  </a:extLst>
                </p14:cNvPr>
                <p14:cNvContentPartPr/>
                <p14:nvPr/>
              </p14:nvContentPartPr>
              <p14:xfrm>
                <a:off x="1666080" y="3408080"/>
                <a:ext cx="203040" cy="174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20E278-A3C8-0625-F3B3-D851FE0F542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7080" y="3399080"/>
                  <a:ext cx="220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86FD206-6646-1006-8B00-FDC5AC396FAA}"/>
                    </a:ext>
                  </a:extLst>
                </p14:cNvPr>
                <p14:cNvContentPartPr/>
                <p14:nvPr/>
              </p14:nvContentPartPr>
              <p14:xfrm>
                <a:off x="696240" y="3342200"/>
                <a:ext cx="54000" cy="273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86FD206-6646-1006-8B00-FDC5AC396F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7600" y="3333560"/>
                  <a:ext cx="71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6DCC76-0AB5-62D0-A717-2A4EF583AD16}"/>
                    </a:ext>
                  </a:extLst>
                </p14:cNvPr>
                <p14:cNvContentPartPr/>
                <p14:nvPr/>
              </p14:nvContentPartPr>
              <p14:xfrm>
                <a:off x="1750320" y="2114960"/>
                <a:ext cx="172080" cy="381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6DCC76-0AB5-62D0-A717-2A4EF583AD1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41680" y="2105960"/>
                  <a:ext cx="189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3A0E2D-57A7-39F1-662B-452AEDBE2366}"/>
                    </a:ext>
                  </a:extLst>
                </p14:cNvPr>
                <p14:cNvContentPartPr/>
                <p14:nvPr/>
              </p14:nvContentPartPr>
              <p14:xfrm>
                <a:off x="1890720" y="2129000"/>
                <a:ext cx="54720" cy="41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3A0E2D-57A7-39F1-662B-452AEDBE236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81720" y="2120360"/>
                  <a:ext cx="72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64276EB-3CFA-41E4-C7D0-6DCFB3D925AB}"/>
                    </a:ext>
                  </a:extLst>
                </p14:cNvPr>
                <p14:cNvContentPartPr/>
                <p14:nvPr/>
              </p14:nvContentPartPr>
              <p14:xfrm>
                <a:off x="2156400" y="1828040"/>
                <a:ext cx="44280" cy="40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64276EB-3CFA-41E4-C7D0-6DCFB3D925A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47760" y="1819040"/>
                  <a:ext cx="619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DB7C1C7-BD08-B9F0-4983-EE95ADB2B3D9}"/>
                    </a:ext>
                  </a:extLst>
                </p14:cNvPr>
                <p14:cNvContentPartPr/>
                <p14:nvPr/>
              </p14:nvContentPartPr>
              <p14:xfrm>
                <a:off x="2128680" y="2450480"/>
                <a:ext cx="88560" cy="1156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DB7C1C7-BD08-B9F0-4983-EE95ADB2B3D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19680" y="2441840"/>
                  <a:ext cx="106200" cy="11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8531007-42DA-5FE1-7DE5-4D69D88A04B5}"/>
                    </a:ext>
                  </a:extLst>
                </p14:cNvPr>
                <p14:cNvContentPartPr/>
                <p14:nvPr/>
              </p14:nvContentPartPr>
              <p14:xfrm>
                <a:off x="437040" y="3734600"/>
                <a:ext cx="94320" cy="107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8531007-42DA-5FE1-7DE5-4D69D88A04B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8040" y="3725960"/>
                  <a:ext cx="111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2E6A206-E449-9E1D-2D04-65C55E027AC5}"/>
                    </a:ext>
                  </a:extLst>
                </p14:cNvPr>
                <p14:cNvContentPartPr/>
                <p14:nvPr/>
              </p14:nvContentPartPr>
              <p14:xfrm>
                <a:off x="479520" y="3714080"/>
                <a:ext cx="1212120" cy="141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2E6A206-E449-9E1D-2D04-65C55E027A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520" y="3705080"/>
                  <a:ext cx="1229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3C3D1B-1E84-904D-E383-B98B77920602}"/>
                    </a:ext>
                  </a:extLst>
                </p14:cNvPr>
                <p14:cNvContentPartPr/>
                <p14:nvPr/>
              </p14:nvContentPartPr>
              <p14:xfrm>
                <a:off x="745920" y="3287480"/>
                <a:ext cx="56160" cy="284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3C3D1B-1E84-904D-E383-B98B7792060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6920" y="3278840"/>
                  <a:ext cx="738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24D9E37-8DBE-5640-3470-F5057431BBEC}"/>
                    </a:ext>
                  </a:extLst>
                </p14:cNvPr>
                <p14:cNvContentPartPr/>
                <p14:nvPr/>
              </p14:nvContentPartPr>
              <p14:xfrm>
                <a:off x="914040" y="3250400"/>
                <a:ext cx="107280" cy="191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24D9E37-8DBE-5640-3470-F5057431BBE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5400" y="3241760"/>
                  <a:ext cx="124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254D4FF-6E69-4E3D-4A27-37AD06ED5424}"/>
                    </a:ext>
                  </a:extLst>
                </p14:cNvPr>
                <p14:cNvContentPartPr/>
                <p14:nvPr/>
              </p14:nvContentPartPr>
              <p14:xfrm>
                <a:off x="1012320" y="3399800"/>
                <a:ext cx="32040" cy="132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254D4FF-6E69-4E3D-4A27-37AD06ED542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3320" y="3391160"/>
                  <a:ext cx="49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9FABB9B-7D40-0E85-01E9-D17A2CFAB788}"/>
                    </a:ext>
                  </a:extLst>
                </p14:cNvPr>
                <p14:cNvContentPartPr/>
                <p14:nvPr/>
              </p14:nvContentPartPr>
              <p14:xfrm>
                <a:off x="1659240" y="2293160"/>
                <a:ext cx="73080" cy="191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9FABB9B-7D40-0E85-01E9-D17A2CFAB78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50600" y="2284520"/>
                  <a:ext cx="90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227E6C3-E2AC-D460-97FD-3DCE99317AFE}"/>
                    </a:ext>
                  </a:extLst>
                </p14:cNvPr>
                <p14:cNvContentPartPr/>
                <p14:nvPr/>
              </p14:nvContentPartPr>
              <p14:xfrm>
                <a:off x="1711800" y="2481080"/>
                <a:ext cx="78120" cy="18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227E6C3-E2AC-D460-97FD-3DCE99317AF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03160" y="2472440"/>
                  <a:ext cx="95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A5C0B6C-7C7B-B404-FF25-DD025F350E18}"/>
                    </a:ext>
                  </a:extLst>
                </p14:cNvPr>
                <p14:cNvContentPartPr/>
                <p14:nvPr/>
              </p14:nvContentPartPr>
              <p14:xfrm>
                <a:off x="1955160" y="1483160"/>
                <a:ext cx="94320" cy="175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A5C0B6C-7C7B-B404-FF25-DD025F350E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46160" y="1474520"/>
                  <a:ext cx="111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C6CBD37-7159-C2B5-D12E-65E55BA9B083}"/>
                    </a:ext>
                  </a:extLst>
                </p14:cNvPr>
                <p14:cNvContentPartPr/>
                <p14:nvPr/>
              </p14:nvContentPartPr>
              <p14:xfrm>
                <a:off x="1997280" y="1480640"/>
                <a:ext cx="63360" cy="196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C6CBD37-7159-C2B5-D12E-65E55BA9B08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88280" y="1472000"/>
                  <a:ext cx="81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25EFD71-8A43-7DA8-AB18-8CC568274710}"/>
                    </a:ext>
                  </a:extLst>
                </p14:cNvPr>
                <p14:cNvContentPartPr/>
                <p14:nvPr/>
              </p14:nvContentPartPr>
              <p14:xfrm>
                <a:off x="1897200" y="3644240"/>
                <a:ext cx="33480" cy="174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25EFD71-8A43-7DA8-AB18-8CC5682747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88560" y="3635600"/>
                  <a:ext cx="51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D01334D-3EDA-D22C-2B63-FF8E9F89F9DA}"/>
                    </a:ext>
                  </a:extLst>
                </p14:cNvPr>
                <p14:cNvContentPartPr/>
                <p14:nvPr/>
              </p14:nvContentPartPr>
              <p14:xfrm>
                <a:off x="1883880" y="3635960"/>
                <a:ext cx="96480" cy="195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D01334D-3EDA-D22C-2B63-FF8E9F89F9D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75240" y="3626960"/>
                  <a:ext cx="114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CF4A8A5-5A34-C21E-6540-A2C4D18217BB}"/>
                    </a:ext>
                  </a:extLst>
                </p14:cNvPr>
                <p14:cNvContentPartPr/>
                <p14:nvPr/>
              </p14:nvContentPartPr>
              <p14:xfrm>
                <a:off x="290160" y="3577280"/>
                <a:ext cx="120600" cy="172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CF4A8A5-5A34-C21E-6540-A2C4D18217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1520" y="3568280"/>
                  <a:ext cx="138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12132B0-A061-CFCE-83E8-B454F042B065}"/>
                    </a:ext>
                  </a:extLst>
                </p14:cNvPr>
                <p14:cNvContentPartPr/>
                <p14:nvPr/>
              </p14:nvContentPartPr>
              <p14:xfrm>
                <a:off x="2379240" y="2310080"/>
                <a:ext cx="92520" cy="265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12132B0-A061-CFCE-83E8-B454F042B06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70240" y="2301440"/>
                  <a:ext cx="110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8241C25-7526-6469-DE39-C1351A1C2E5B}"/>
                    </a:ext>
                  </a:extLst>
                </p14:cNvPr>
                <p14:cNvContentPartPr/>
                <p14:nvPr/>
              </p14:nvContentPartPr>
              <p14:xfrm>
                <a:off x="2457000" y="2279840"/>
                <a:ext cx="90720" cy="128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8241C25-7526-6469-DE39-C1351A1C2E5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48360" y="2271200"/>
                  <a:ext cx="108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CB1A802-5F01-EC80-8452-CFD7473DC667}"/>
                    </a:ext>
                  </a:extLst>
                </p14:cNvPr>
                <p14:cNvContentPartPr/>
                <p14:nvPr/>
              </p14:nvContentPartPr>
              <p14:xfrm>
                <a:off x="2156400" y="2216840"/>
                <a:ext cx="27360" cy="283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CB1A802-5F01-EC80-8452-CFD7473DC66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47760" y="2208200"/>
                  <a:ext cx="450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E836136-F767-B8ED-751A-1035BFDA8782}"/>
                    </a:ext>
                  </a:extLst>
                </p14:cNvPr>
                <p14:cNvContentPartPr/>
                <p14:nvPr/>
              </p14:nvContentPartPr>
              <p14:xfrm>
                <a:off x="2115000" y="1834880"/>
                <a:ext cx="131040" cy="207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E836136-F767-B8ED-751A-1035BFDA878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06000" y="1825880"/>
                  <a:ext cx="148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EF83886-3910-DFFC-CD74-05D954556BE5}"/>
                    </a:ext>
                  </a:extLst>
                </p14:cNvPr>
                <p14:cNvContentPartPr/>
                <p14:nvPr/>
              </p14:nvContentPartPr>
              <p14:xfrm>
                <a:off x="2073960" y="3473240"/>
                <a:ext cx="135360" cy="159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EF83886-3910-DFFC-CD74-05D954556BE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64960" y="3464240"/>
                  <a:ext cx="153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F12724B-C872-F271-EE15-F7776BD83425}"/>
                    </a:ext>
                  </a:extLst>
                </p14:cNvPr>
                <p14:cNvContentPartPr/>
                <p14:nvPr/>
              </p14:nvContentPartPr>
              <p14:xfrm>
                <a:off x="1036080" y="3880040"/>
                <a:ext cx="94680" cy="260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F12724B-C872-F271-EE15-F7776BD8342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7440" y="3871400"/>
                  <a:ext cx="11232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0E2FCD5-B85C-6D3C-DFD2-2E052DE91A20}"/>
              </a:ext>
            </a:extLst>
          </p:cNvPr>
          <p:cNvGrpSpPr/>
          <p:nvPr/>
        </p:nvGrpSpPr>
        <p:grpSpPr>
          <a:xfrm>
            <a:off x="4086000" y="1863680"/>
            <a:ext cx="720360" cy="337680"/>
            <a:chOff x="4086000" y="1863680"/>
            <a:chExt cx="72036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BD71DE8-FED8-C135-1CCD-F53429328F55}"/>
                    </a:ext>
                  </a:extLst>
                </p14:cNvPr>
                <p14:cNvContentPartPr/>
                <p14:nvPr/>
              </p14:nvContentPartPr>
              <p14:xfrm>
                <a:off x="4086000" y="2067440"/>
                <a:ext cx="114480" cy="127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BD71DE8-FED8-C135-1CCD-F53429328F5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77360" y="2058800"/>
                  <a:ext cx="132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AE7C3D1-0B7E-2150-1F18-961B37266A65}"/>
                    </a:ext>
                  </a:extLst>
                </p14:cNvPr>
                <p14:cNvContentPartPr/>
                <p14:nvPr/>
              </p14:nvContentPartPr>
              <p14:xfrm>
                <a:off x="4202640" y="2032520"/>
                <a:ext cx="60480" cy="167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AE7C3D1-0B7E-2150-1F18-961B37266A6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94000" y="2023880"/>
                  <a:ext cx="78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4462A01-8BE5-46D4-AE6C-144329EA32BC}"/>
                    </a:ext>
                  </a:extLst>
                </p14:cNvPr>
                <p14:cNvContentPartPr/>
                <p14:nvPr/>
              </p14:nvContentPartPr>
              <p14:xfrm>
                <a:off x="4254840" y="1863680"/>
                <a:ext cx="190440" cy="299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4462A01-8BE5-46D4-AE6C-144329EA32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46200" y="1854680"/>
                  <a:ext cx="20808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9BF437B-CB99-9732-38EC-86CDAA6517BC}"/>
                    </a:ext>
                  </a:extLst>
                </p14:cNvPr>
                <p14:cNvContentPartPr/>
                <p14:nvPr/>
              </p14:nvContentPartPr>
              <p14:xfrm>
                <a:off x="4329360" y="1982840"/>
                <a:ext cx="169560" cy="99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9BF437B-CB99-9732-38EC-86CDAA6517B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20720" y="1973840"/>
                  <a:ext cx="187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8406B35-E90A-0DAD-B3BD-0339BA6C2260}"/>
                    </a:ext>
                  </a:extLst>
                </p14:cNvPr>
                <p14:cNvContentPartPr/>
                <p14:nvPr/>
              </p14:nvContentPartPr>
              <p14:xfrm>
                <a:off x="4447080" y="1893920"/>
                <a:ext cx="101520" cy="307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8406B35-E90A-0DAD-B3BD-0339BA6C22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38440" y="1885280"/>
                  <a:ext cx="1191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64AE75C-F04B-51F7-FD91-14AF213DEFFC}"/>
                    </a:ext>
                  </a:extLst>
                </p14:cNvPr>
                <p14:cNvContentPartPr/>
                <p14:nvPr/>
              </p14:nvContentPartPr>
              <p14:xfrm>
                <a:off x="4598640" y="2024600"/>
                <a:ext cx="62640" cy="139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64AE75C-F04B-51F7-FD91-14AF213DEFF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90000" y="2015960"/>
                  <a:ext cx="80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6E0E1A1-4FB1-6DA9-082F-5C52D25A116A}"/>
                    </a:ext>
                  </a:extLst>
                </p14:cNvPr>
                <p14:cNvContentPartPr/>
                <p14:nvPr/>
              </p14:nvContentPartPr>
              <p14:xfrm>
                <a:off x="4708080" y="2032160"/>
                <a:ext cx="98280" cy="141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6E0E1A1-4FB1-6DA9-082F-5C52D25A11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99080" y="2023160"/>
                  <a:ext cx="1159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2454293-01CE-EA4D-B9F0-FC69AA677708}"/>
              </a:ext>
            </a:extLst>
          </p:cNvPr>
          <p:cNvGrpSpPr/>
          <p:nvPr/>
        </p:nvGrpSpPr>
        <p:grpSpPr>
          <a:xfrm>
            <a:off x="5145120" y="1909400"/>
            <a:ext cx="161280" cy="371880"/>
            <a:chOff x="5145120" y="1909400"/>
            <a:chExt cx="16128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17FBAC-71E8-B546-DC15-F4638E6CB319}"/>
                    </a:ext>
                  </a:extLst>
                </p14:cNvPr>
                <p14:cNvContentPartPr/>
                <p14:nvPr/>
              </p14:nvContentPartPr>
              <p14:xfrm>
                <a:off x="5145120" y="1909400"/>
                <a:ext cx="124560" cy="234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17FBAC-71E8-B546-DC15-F4638E6CB31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36480" y="1900760"/>
                  <a:ext cx="142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C41FB5B-6231-DB98-4EEE-77D3F380AAFD}"/>
                    </a:ext>
                  </a:extLst>
                </p14:cNvPr>
                <p14:cNvContentPartPr/>
                <p14:nvPr/>
              </p14:nvContentPartPr>
              <p14:xfrm>
                <a:off x="5252400" y="2075000"/>
                <a:ext cx="54000" cy="206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C41FB5B-6231-DB98-4EEE-77D3F380AAF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43400" y="2066000"/>
                  <a:ext cx="7164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7BB86DD-296A-5184-0E81-D3866E47207B}"/>
              </a:ext>
            </a:extLst>
          </p:cNvPr>
          <p:cNvGrpSpPr/>
          <p:nvPr/>
        </p:nvGrpSpPr>
        <p:grpSpPr>
          <a:xfrm>
            <a:off x="5691600" y="1923080"/>
            <a:ext cx="234720" cy="178920"/>
            <a:chOff x="5691600" y="1923080"/>
            <a:chExt cx="23472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371E83E-5F7F-2D62-04E0-EDECCA630333}"/>
                    </a:ext>
                  </a:extLst>
                </p14:cNvPr>
                <p14:cNvContentPartPr/>
                <p14:nvPr/>
              </p14:nvContentPartPr>
              <p14:xfrm>
                <a:off x="5691600" y="1923080"/>
                <a:ext cx="75600" cy="178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371E83E-5F7F-2D62-04E0-EDECCA63033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682960" y="1914440"/>
                  <a:ext cx="93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5203121-E6BC-FAA7-1C16-FCB4E8EFD93B}"/>
                    </a:ext>
                  </a:extLst>
                </p14:cNvPr>
                <p14:cNvContentPartPr/>
                <p14:nvPr/>
              </p14:nvContentPartPr>
              <p14:xfrm>
                <a:off x="5806080" y="1948640"/>
                <a:ext cx="120240" cy="150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5203121-E6BC-FAA7-1C16-FCB4E8EFD93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97080" y="1940000"/>
                  <a:ext cx="13788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976005C-29AC-F044-E7E9-41B0203C57BD}"/>
              </a:ext>
            </a:extLst>
          </p:cNvPr>
          <p:cNvGrpSpPr/>
          <p:nvPr/>
        </p:nvGrpSpPr>
        <p:grpSpPr>
          <a:xfrm>
            <a:off x="6136200" y="1896440"/>
            <a:ext cx="197280" cy="342360"/>
            <a:chOff x="6136200" y="1896440"/>
            <a:chExt cx="19728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5578683-D22E-DCB4-B71F-D82216213CBA}"/>
                    </a:ext>
                  </a:extLst>
                </p14:cNvPr>
                <p14:cNvContentPartPr/>
                <p14:nvPr/>
              </p14:nvContentPartPr>
              <p14:xfrm>
                <a:off x="6136200" y="1896440"/>
                <a:ext cx="90000" cy="202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5578683-D22E-DCB4-B71F-D82216213CB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27200" y="1887440"/>
                  <a:ext cx="107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58FA173-51DD-AD78-8834-3BB22E1F5C8B}"/>
                    </a:ext>
                  </a:extLst>
                </p14:cNvPr>
                <p14:cNvContentPartPr/>
                <p14:nvPr/>
              </p14:nvContentPartPr>
              <p14:xfrm>
                <a:off x="6238800" y="2060600"/>
                <a:ext cx="94680" cy="178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58FA173-51DD-AD78-8834-3BB22E1F5C8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29800" y="2051600"/>
                  <a:ext cx="11232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E033DB4-93DE-B3C0-80EB-FD748E45EE8C}"/>
                  </a:ext>
                </a:extLst>
              </p14:cNvPr>
              <p14:cNvContentPartPr/>
              <p14:nvPr/>
            </p14:nvContentPartPr>
            <p14:xfrm>
              <a:off x="6528960" y="2108840"/>
              <a:ext cx="68040" cy="172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E033DB4-93DE-B3C0-80EB-FD748E45EE8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520320" y="2099840"/>
                <a:ext cx="8568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A5ACD2A-F8CA-CCE2-EB99-E2A592824A15}"/>
              </a:ext>
            </a:extLst>
          </p:cNvPr>
          <p:cNvGrpSpPr/>
          <p:nvPr/>
        </p:nvGrpSpPr>
        <p:grpSpPr>
          <a:xfrm>
            <a:off x="4176000" y="2617160"/>
            <a:ext cx="800640" cy="332280"/>
            <a:chOff x="4176000" y="2617160"/>
            <a:chExt cx="80064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26E7214-A4EB-C909-3234-C8A099DED9AA}"/>
                    </a:ext>
                  </a:extLst>
                </p14:cNvPr>
                <p14:cNvContentPartPr/>
                <p14:nvPr/>
              </p14:nvContentPartPr>
              <p14:xfrm>
                <a:off x="4176000" y="2741720"/>
                <a:ext cx="152280" cy="191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26E7214-A4EB-C909-3234-C8A099DED9A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67000" y="2733080"/>
                  <a:ext cx="169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A96DC81-FC6D-66F4-0773-D9DEDBC482D6}"/>
                    </a:ext>
                  </a:extLst>
                </p14:cNvPr>
                <p14:cNvContentPartPr/>
                <p14:nvPr/>
              </p14:nvContentPartPr>
              <p14:xfrm>
                <a:off x="4321080" y="2761520"/>
                <a:ext cx="63360" cy="177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A96DC81-FC6D-66F4-0773-D9DEDBC482D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312440" y="2752520"/>
                  <a:ext cx="81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3498289-E286-65B5-891A-F2CC345F0E68}"/>
                    </a:ext>
                  </a:extLst>
                </p14:cNvPr>
                <p14:cNvContentPartPr/>
                <p14:nvPr/>
              </p14:nvContentPartPr>
              <p14:xfrm>
                <a:off x="4376520" y="2617160"/>
                <a:ext cx="182160" cy="331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3498289-E286-65B5-891A-F2CC345F0E6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367520" y="2608160"/>
                  <a:ext cx="1998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720FE81-AAF6-1C6F-365F-CD1A14753A7E}"/>
                    </a:ext>
                  </a:extLst>
                </p14:cNvPr>
                <p14:cNvContentPartPr/>
                <p14:nvPr/>
              </p14:nvContentPartPr>
              <p14:xfrm>
                <a:off x="4446000" y="2766200"/>
                <a:ext cx="173880" cy="77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720FE81-AAF6-1C6F-365F-CD1A14753A7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37360" y="2757560"/>
                  <a:ext cx="191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FC87273-79DB-25A9-3098-010D5056E19B}"/>
                    </a:ext>
                  </a:extLst>
                </p14:cNvPr>
                <p14:cNvContentPartPr/>
                <p14:nvPr/>
              </p14:nvContentPartPr>
              <p14:xfrm>
                <a:off x="4572000" y="2674760"/>
                <a:ext cx="85680" cy="274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FC87273-79DB-25A9-3098-010D5056E19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63000" y="2666120"/>
                  <a:ext cx="1033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1C43FB2-E90E-B636-B41E-BE62F0F1AAB3}"/>
                    </a:ext>
                  </a:extLst>
                </p14:cNvPr>
                <p14:cNvContentPartPr/>
                <p14:nvPr/>
              </p14:nvContentPartPr>
              <p14:xfrm>
                <a:off x="4734000" y="2790320"/>
                <a:ext cx="242640" cy="158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1C43FB2-E90E-B636-B41E-BE62F0F1AAB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25000" y="2781680"/>
                  <a:ext cx="2602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285E753-5A74-593A-6ED7-7210946FE01F}"/>
              </a:ext>
            </a:extLst>
          </p:cNvPr>
          <p:cNvGrpSpPr/>
          <p:nvPr/>
        </p:nvGrpSpPr>
        <p:grpSpPr>
          <a:xfrm>
            <a:off x="5314680" y="2745320"/>
            <a:ext cx="218520" cy="429120"/>
            <a:chOff x="5314680" y="2745320"/>
            <a:chExt cx="21852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A86B080-8ABD-48B8-69A4-A852C73ACEF1}"/>
                    </a:ext>
                  </a:extLst>
                </p14:cNvPr>
                <p14:cNvContentPartPr/>
                <p14:nvPr/>
              </p14:nvContentPartPr>
              <p14:xfrm>
                <a:off x="5314680" y="2763680"/>
                <a:ext cx="102960" cy="410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A86B080-8ABD-48B8-69A4-A852C73ACEF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06040" y="2754680"/>
                  <a:ext cx="12060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2187230-8852-240B-4D84-045259D58A97}"/>
                    </a:ext>
                  </a:extLst>
                </p14:cNvPr>
                <p14:cNvContentPartPr/>
                <p14:nvPr/>
              </p14:nvContentPartPr>
              <p14:xfrm>
                <a:off x="5427000" y="2745320"/>
                <a:ext cx="106200" cy="152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2187230-8852-240B-4D84-045259D58A9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18360" y="2736320"/>
                  <a:ext cx="12384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BD23CE7-F985-47F5-C9BC-D374A5A3F7E6}"/>
              </a:ext>
            </a:extLst>
          </p:cNvPr>
          <p:cNvGrpSpPr/>
          <p:nvPr/>
        </p:nvGrpSpPr>
        <p:grpSpPr>
          <a:xfrm>
            <a:off x="5859000" y="2717960"/>
            <a:ext cx="260640" cy="166680"/>
            <a:chOff x="5859000" y="2717960"/>
            <a:chExt cx="26064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63CBA7A-C806-B4E3-010D-A6F50C6B37CF}"/>
                    </a:ext>
                  </a:extLst>
                </p14:cNvPr>
                <p14:cNvContentPartPr/>
                <p14:nvPr/>
              </p14:nvContentPartPr>
              <p14:xfrm>
                <a:off x="5859000" y="2732000"/>
                <a:ext cx="63720" cy="140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63CBA7A-C806-B4E3-010D-A6F50C6B37C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50000" y="2723000"/>
                  <a:ext cx="81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F3E00FE-5457-B08F-E707-1435482E22AF}"/>
                    </a:ext>
                  </a:extLst>
                </p14:cNvPr>
                <p14:cNvContentPartPr/>
                <p14:nvPr/>
              </p14:nvContentPartPr>
              <p14:xfrm>
                <a:off x="5982480" y="2717960"/>
                <a:ext cx="137160" cy="166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F3E00FE-5457-B08F-E707-1435482E22A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73480" y="2709320"/>
                  <a:ext cx="15480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359B98C-644E-8D01-2C58-913977DB9C17}"/>
                  </a:ext>
                </a:extLst>
              </p14:cNvPr>
              <p14:cNvContentPartPr/>
              <p14:nvPr/>
            </p14:nvContentPartPr>
            <p14:xfrm>
              <a:off x="6427800" y="2601680"/>
              <a:ext cx="106200" cy="290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359B98C-644E-8D01-2C58-913977DB9C1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419160" y="2593040"/>
                <a:ext cx="1238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AA09988-F73F-0330-A9D4-0BABA0CC3BE9}"/>
                  </a:ext>
                </a:extLst>
              </p14:cNvPr>
              <p14:cNvContentPartPr/>
              <p14:nvPr/>
            </p14:nvContentPartPr>
            <p14:xfrm>
              <a:off x="6924600" y="1893200"/>
              <a:ext cx="164520" cy="10551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AA09988-F73F-0330-A9D4-0BABA0CC3BE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915960" y="1884200"/>
                <a:ext cx="182160" cy="10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05535B8-01D2-526B-BFF2-81580D9B6E70}"/>
              </a:ext>
            </a:extLst>
          </p:cNvPr>
          <p:cNvGrpSpPr/>
          <p:nvPr/>
        </p:nvGrpSpPr>
        <p:grpSpPr>
          <a:xfrm>
            <a:off x="7376760" y="2240240"/>
            <a:ext cx="667080" cy="649440"/>
            <a:chOff x="7376760" y="2240240"/>
            <a:chExt cx="667080" cy="64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58BB5ED-38BD-7344-B05A-2FB4B1F6A42F}"/>
                    </a:ext>
                  </a:extLst>
                </p14:cNvPr>
                <p14:cNvContentPartPr/>
                <p14:nvPr/>
              </p14:nvContentPartPr>
              <p14:xfrm>
                <a:off x="7376760" y="2366960"/>
                <a:ext cx="194760" cy="522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58BB5ED-38BD-7344-B05A-2FB4B1F6A42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67760" y="2358320"/>
                  <a:ext cx="21240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756E408-C7FD-D367-E2E0-A4D87A4F4826}"/>
                    </a:ext>
                  </a:extLst>
                </p14:cNvPr>
                <p14:cNvContentPartPr/>
                <p14:nvPr/>
              </p14:nvContentPartPr>
              <p14:xfrm>
                <a:off x="7618680" y="2434640"/>
                <a:ext cx="44640" cy="163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756E408-C7FD-D367-E2E0-A4D87A4F482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09680" y="2425640"/>
                  <a:ext cx="62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1FE8F89-214F-166A-29A6-E4DF6CED5998}"/>
                    </a:ext>
                  </a:extLst>
                </p14:cNvPr>
                <p14:cNvContentPartPr/>
                <p14:nvPr/>
              </p14:nvContentPartPr>
              <p14:xfrm>
                <a:off x="7643520" y="2240240"/>
                <a:ext cx="61200" cy="120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1FE8F89-214F-166A-29A6-E4DF6CED59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634520" y="2231600"/>
                  <a:ext cx="78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B5BBE86-AACE-80EC-EA48-CB7850CFDDC9}"/>
                    </a:ext>
                  </a:extLst>
                </p14:cNvPr>
                <p14:cNvContentPartPr/>
                <p14:nvPr/>
              </p14:nvContentPartPr>
              <p14:xfrm>
                <a:off x="7696080" y="2420960"/>
                <a:ext cx="88920" cy="150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B5BBE86-AACE-80EC-EA48-CB7850CFDDC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87440" y="2412320"/>
                  <a:ext cx="106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90AD36A-264D-4E7B-9E2A-9ECB3D16884F}"/>
                    </a:ext>
                  </a:extLst>
                </p14:cNvPr>
                <p14:cNvContentPartPr/>
                <p14:nvPr/>
              </p14:nvContentPartPr>
              <p14:xfrm>
                <a:off x="7797240" y="2413040"/>
                <a:ext cx="246600" cy="217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90AD36A-264D-4E7B-9E2A-9ECB3D16884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88240" y="2404400"/>
                  <a:ext cx="26424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575AC82-E577-BAA5-D33E-AA707F86ECAD}"/>
              </a:ext>
            </a:extLst>
          </p:cNvPr>
          <p:cNvGrpSpPr/>
          <p:nvPr/>
        </p:nvGrpSpPr>
        <p:grpSpPr>
          <a:xfrm>
            <a:off x="3589920" y="3509960"/>
            <a:ext cx="637560" cy="682200"/>
            <a:chOff x="3589920" y="3509960"/>
            <a:chExt cx="637560" cy="68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8766F6E-39FC-CDC5-3FCD-427A2408ECEC}"/>
                    </a:ext>
                  </a:extLst>
                </p14:cNvPr>
                <p14:cNvContentPartPr/>
                <p14:nvPr/>
              </p14:nvContentPartPr>
              <p14:xfrm>
                <a:off x="3589920" y="3545960"/>
                <a:ext cx="167760" cy="252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8766F6E-39FC-CDC5-3FCD-427A2408ECE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80920" y="3537320"/>
                  <a:ext cx="1854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69798DE-551D-8E61-E6D1-F443A94AC727}"/>
                    </a:ext>
                  </a:extLst>
                </p14:cNvPr>
                <p14:cNvContentPartPr/>
                <p14:nvPr/>
              </p14:nvContentPartPr>
              <p14:xfrm>
                <a:off x="3753360" y="3598880"/>
                <a:ext cx="91800" cy="218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69798DE-551D-8E61-E6D1-F443A94AC72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44720" y="3589880"/>
                  <a:ext cx="109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0721726-BD67-2A6E-FA30-B16CC92F1E7E}"/>
                    </a:ext>
                  </a:extLst>
                </p14:cNvPr>
                <p14:cNvContentPartPr/>
                <p14:nvPr/>
              </p14:nvContentPartPr>
              <p14:xfrm>
                <a:off x="3879720" y="3509960"/>
                <a:ext cx="84600" cy="308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0721726-BD67-2A6E-FA30-B16CC92F1E7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71080" y="3501320"/>
                  <a:ext cx="102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2DCCF1D-4D04-1DD1-6310-FABA9D524DDA}"/>
                    </a:ext>
                  </a:extLst>
                </p14:cNvPr>
                <p14:cNvContentPartPr/>
                <p14:nvPr/>
              </p14:nvContentPartPr>
              <p14:xfrm>
                <a:off x="3981960" y="3649280"/>
                <a:ext cx="101160" cy="169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2DCCF1D-4D04-1DD1-6310-FABA9D524DD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973320" y="3640280"/>
                  <a:ext cx="1188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29D37C3-2B3D-816D-BA99-9F243B6DAE0C}"/>
                    </a:ext>
                  </a:extLst>
                </p14:cNvPr>
                <p14:cNvContentPartPr/>
                <p14:nvPr/>
              </p14:nvContentPartPr>
              <p14:xfrm>
                <a:off x="4023720" y="3644240"/>
                <a:ext cx="203760" cy="547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29D37C3-2B3D-816D-BA99-9F243B6DAE0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14720" y="3635240"/>
                  <a:ext cx="221400" cy="56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8BD992A-F5BF-3348-0CA7-751574164C69}"/>
              </a:ext>
            </a:extLst>
          </p:cNvPr>
          <p:cNvGrpSpPr/>
          <p:nvPr/>
        </p:nvGrpSpPr>
        <p:grpSpPr>
          <a:xfrm>
            <a:off x="4631040" y="3515360"/>
            <a:ext cx="1068120" cy="355680"/>
            <a:chOff x="4631040" y="3515360"/>
            <a:chExt cx="106812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3DF042E-AB93-90DC-2258-E387F96429B1}"/>
                    </a:ext>
                  </a:extLst>
                </p14:cNvPr>
                <p14:cNvContentPartPr/>
                <p14:nvPr/>
              </p14:nvContentPartPr>
              <p14:xfrm>
                <a:off x="4631040" y="3654680"/>
                <a:ext cx="133920" cy="213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3DF042E-AB93-90DC-2258-E387F96429B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22400" y="3645680"/>
                  <a:ext cx="151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B69F0CE-E968-D0B0-B3E0-425EEA7DAE98}"/>
                    </a:ext>
                  </a:extLst>
                </p14:cNvPr>
                <p14:cNvContentPartPr/>
                <p14:nvPr/>
              </p14:nvContentPartPr>
              <p14:xfrm>
                <a:off x="4781880" y="3726680"/>
                <a:ext cx="106920" cy="144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B69F0CE-E968-D0B0-B3E0-425EEA7DAE9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72880" y="3717680"/>
                  <a:ext cx="124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DF3A078-3EE4-62F0-6038-D1C6FF7041A0}"/>
                    </a:ext>
                  </a:extLst>
                </p14:cNvPr>
                <p14:cNvContentPartPr/>
                <p14:nvPr/>
              </p14:nvContentPartPr>
              <p14:xfrm>
                <a:off x="4936680" y="3724160"/>
                <a:ext cx="41400" cy="145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DF3A078-3EE4-62F0-6038-D1C6FF7041A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928040" y="3715160"/>
                  <a:ext cx="59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3C1E220-AAE7-D7D3-A1DE-57E13DD6D41C}"/>
                    </a:ext>
                  </a:extLst>
                </p14:cNvPr>
                <p14:cNvContentPartPr/>
                <p14:nvPr/>
              </p14:nvContentPartPr>
              <p14:xfrm>
                <a:off x="4990320" y="3555680"/>
                <a:ext cx="49680" cy="97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3C1E220-AAE7-D7D3-A1DE-57E13DD6D41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81320" y="3547040"/>
                  <a:ext cx="67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A35BDF3-77F0-B82A-70A1-FB6B2AA72952}"/>
                    </a:ext>
                  </a:extLst>
                </p14:cNvPr>
                <p14:cNvContentPartPr/>
                <p14:nvPr/>
              </p14:nvContentPartPr>
              <p14:xfrm>
                <a:off x="5039640" y="3517880"/>
                <a:ext cx="186120" cy="340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A35BDF3-77F0-B82A-70A1-FB6B2AA7295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030640" y="3508880"/>
                  <a:ext cx="2037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C06B5F5-D6D5-1A68-D7B8-2A55D187CA53}"/>
                    </a:ext>
                  </a:extLst>
                </p14:cNvPr>
                <p14:cNvContentPartPr/>
                <p14:nvPr/>
              </p14:nvContentPartPr>
              <p14:xfrm>
                <a:off x="5189400" y="3684200"/>
                <a:ext cx="108720" cy="151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C06B5F5-D6D5-1A68-D7B8-2A55D187CA5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180400" y="3675200"/>
                  <a:ext cx="126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6BB0E24-4C70-E856-9D10-D7510CA0465C}"/>
                    </a:ext>
                  </a:extLst>
                </p14:cNvPr>
                <p14:cNvContentPartPr/>
                <p14:nvPr/>
              </p14:nvContentPartPr>
              <p14:xfrm>
                <a:off x="5347080" y="3557480"/>
                <a:ext cx="114120" cy="267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6BB0E24-4C70-E856-9D10-D7510CA0465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38440" y="3548480"/>
                  <a:ext cx="1317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A12EA96-4A74-F912-70C1-1F47203F7401}"/>
                    </a:ext>
                  </a:extLst>
                </p14:cNvPr>
                <p14:cNvContentPartPr/>
                <p14:nvPr/>
              </p14:nvContentPartPr>
              <p14:xfrm>
                <a:off x="5498640" y="3515360"/>
                <a:ext cx="111240" cy="349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A12EA96-4A74-F912-70C1-1F47203F740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490000" y="3506360"/>
                  <a:ext cx="1288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F81641B-5D9E-EE0B-6860-75454C973B19}"/>
                    </a:ext>
                  </a:extLst>
                </p14:cNvPr>
                <p14:cNvContentPartPr/>
                <p14:nvPr/>
              </p14:nvContentPartPr>
              <p14:xfrm>
                <a:off x="5617080" y="3667640"/>
                <a:ext cx="82080" cy="166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F81641B-5D9E-EE0B-6860-75454C973B1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08440" y="3659000"/>
                  <a:ext cx="9972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DCBE55A5-7C1B-F09C-9492-1C7C9B48D0C4}"/>
              </a:ext>
            </a:extLst>
          </p:cNvPr>
          <p:cNvGrpSpPr/>
          <p:nvPr/>
        </p:nvGrpSpPr>
        <p:grpSpPr>
          <a:xfrm>
            <a:off x="6108120" y="3468560"/>
            <a:ext cx="1627200" cy="671760"/>
            <a:chOff x="6108120" y="3468560"/>
            <a:chExt cx="1627200" cy="67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BF31545-0EFC-8F86-1672-1DD47A9DC568}"/>
                    </a:ext>
                  </a:extLst>
                </p14:cNvPr>
                <p14:cNvContentPartPr/>
                <p14:nvPr/>
              </p14:nvContentPartPr>
              <p14:xfrm>
                <a:off x="6108120" y="3512480"/>
                <a:ext cx="142920" cy="325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BF31545-0EFC-8F86-1672-1DD47A9DC56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99480" y="3503840"/>
                  <a:ext cx="1605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80205C4-F81E-94FF-F29E-8C39536AE7FF}"/>
                    </a:ext>
                  </a:extLst>
                </p14:cNvPr>
                <p14:cNvContentPartPr/>
                <p14:nvPr/>
              </p14:nvContentPartPr>
              <p14:xfrm>
                <a:off x="6251400" y="3632360"/>
                <a:ext cx="131760" cy="166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80205C4-F81E-94FF-F29E-8C39536AE7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242760" y="3623720"/>
                  <a:ext cx="149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E52FB36-C1C6-CCB7-32CC-CCE105622897}"/>
                    </a:ext>
                  </a:extLst>
                </p14:cNvPr>
                <p14:cNvContentPartPr/>
                <p14:nvPr/>
              </p14:nvContentPartPr>
              <p14:xfrm>
                <a:off x="6367320" y="3517880"/>
                <a:ext cx="93960" cy="287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E52FB36-C1C6-CCB7-32CC-CCE10562289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58680" y="3508880"/>
                  <a:ext cx="1116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DDA4379-EDAD-389F-0E08-5E0932F37E1B}"/>
                    </a:ext>
                  </a:extLst>
                </p14:cNvPr>
                <p14:cNvContentPartPr/>
                <p14:nvPr/>
              </p14:nvContentPartPr>
              <p14:xfrm>
                <a:off x="6358320" y="3601760"/>
                <a:ext cx="202680" cy="538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DDA4379-EDAD-389F-0E08-5E0932F37E1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349680" y="3593120"/>
                  <a:ext cx="22032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D8E3DF3-4FD5-5AF3-7E44-5E1B64BF4DF1}"/>
                    </a:ext>
                  </a:extLst>
                </p14:cNvPr>
                <p14:cNvContentPartPr/>
                <p14:nvPr/>
              </p14:nvContentPartPr>
              <p14:xfrm>
                <a:off x="6577560" y="3674840"/>
                <a:ext cx="113040" cy="170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D8E3DF3-4FD5-5AF3-7E44-5E1B64BF4DF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68560" y="3666200"/>
                  <a:ext cx="130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D3BCAC4-A5E0-153F-38F8-9C30E65F283C}"/>
                    </a:ext>
                  </a:extLst>
                </p14:cNvPr>
                <p14:cNvContentPartPr/>
                <p14:nvPr/>
              </p14:nvContentPartPr>
              <p14:xfrm>
                <a:off x="6761160" y="3661880"/>
                <a:ext cx="298440" cy="190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D3BCAC4-A5E0-153F-38F8-9C30E65F283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52520" y="3653240"/>
                  <a:ext cx="316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839A763-7F86-0F95-17D3-C4353C7FEBB3}"/>
                    </a:ext>
                  </a:extLst>
                </p14:cNvPr>
                <p14:cNvContentPartPr/>
                <p14:nvPr/>
              </p14:nvContentPartPr>
              <p14:xfrm>
                <a:off x="7103520" y="3688520"/>
                <a:ext cx="164160" cy="149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839A763-7F86-0F95-17D3-C4353C7FEBB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094520" y="3679520"/>
                  <a:ext cx="181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A24A04F-803C-AD6E-30A8-0C319626EE0C}"/>
                    </a:ext>
                  </a:extLst>
                </p14:cNvPr>
                <p14:cNvContentPartPr/>
                <p14:nvPr/>
              </p14:nvContentPartPr>
              <p14:xfrm>
                <a:off x="7295760" y="3503120"/>
                <a:ext cx="58680" cy="289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A24A04F-803C-AD6E-30A8-0C319626EE0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87120" y="3494120"/>
                  <a:ext cx="76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8E4076B-7562-FDBC-264A-F17BDCA369EE}"/>
                    </a:ext>
                  </a:extLst>
                </p14:cNvPr>
                <p14:cNvContentPartPr/>
                <p14:nvPr/>
              </p14:nvContentPartPr>
              <p14:xfrm>
                <a:off x="7256520" y="3628400"/>
                <a:ext cx="249120" cy="176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8E4076B-7562-FDBC-264A-F17BDCA369E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47880" y="3619760"/>
                  <a:ext cx="266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3998A6F-1146-AAD9-9C07-3E74944646D8}"/>
                    </a:ext>
                  </a:extLst>
                </p14:cNvPr>
                <p14:cNvContentPartPr/>
                <p14:nvPr/>
              </p14:nvContentPartPr>
              <p14:xfrm>
                <a:off x="7508880" y="3603560"/>
                <a:ext cx="34200" cy="194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3998A6F-1146-AAD9-9C07-3E74944646D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00240" y="3594560"/>
                  <a:ext cx="51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80A1212-9D50-946B-1757-BE82C9B85A69}"/>
                    </a:ext>
                  </a:extLst>
                </p14:cNvPr>
                <p14:cNvContentPartPr/>
                <p14:nvPr/>
              </p14:nvContentPartPr>
              <p14:xfrm>
                <a:off x="7533360" y="3468560"/>
                <a:ext cx="70920" cy="113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80A1212-9D50-946B-1757-BE82C9B85A6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524720" y="3459920"/>
                  <a:ext cx="88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DE8B951-7548-7352-3412-14A2E9C15373}"/>
                    </a:ext>
                  </a:extLst>
                </p14:cNvPr>
                <p14:cNvContentPartPr/>
                <p14:nvPr/>
              </p14:nvContentPartPr>
              <p14:xfrm>
                <a:off x="7620120" y="3594200"/>
                <a:ext cx="115200" cy="183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DE8B951-7548-7352-3412-14A2E9C1537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611120" y="3585560"/>
                  <a:ext cx="13284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E4FAECD-41A3-FAE7-6520-79541C08115B}"/>
              </a:ext>
            </a:extLst>
          </p:cNvPr>
          <p:cNvGrpSpPr/>
          <p:nvPr/>
        </p:nvGrpSpPr>
        <p:grpSpPr>
          <a:xfrm>
            <a:off x="8048880" y="3382880"/>
            <a:ext cx="732600" cy="478440"/>
            <a:chOff x="8048880" y="3382880"/>
            <a:chExt cx="732600" cy="47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737B97F-D8EA-F1DF-87F8-E8E86F23756C}"/>
                    </a:ext>
                  </a:extLst>
                </p14:cNvPr>
                <p14:cNvContentPartPr/>
                <p14:nvPr/>
              </p14:nvContentPartPr>
              <p14:xfrm>
                <a:off x="8048880" y="3544520"/>
                <a:ext cx="126720" cy="188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737B97F-D8EA-F1DF-87F8-E8E86F23756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039880" y="3535520"/>
                  <a:ext cx="144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6877BB0-5CE1-BE8E-941D-B9E01806A096}"/>
                    </a:ext>
                  </a:extLst>
                </p14:cNvPr>
                <p14:cNvContentPartPr/>
                <p14:nvPr/>
              </p14:nvContentPartPr>
              <p14:xfrm>
                <a:off x="8208000" y="3545960"/>
                <a:ext cx="152280" cy="159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6877BB0-5CE1-BE8E-941D-B9E01806A09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99000" y="3537320"/>
                  <a:ext cx="169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71834D4-EB3A-7F2E-255A-5EF872E7EBB9}"/>
                    </a:ext>
                  </a:extLst>
                </p14:cNvPr>
                <p14:cNvContentPartPr/>
                <p14:nvPr/>
              </p14:nvContentPartPr>
              <p14:xfrm>
                <a:off x="8346240" y="3382880"/>
                <a:ext cx="135000" cy="341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71834D4-EB3A-7F2E-255A-5EF872E7EBB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37240" y="3373880"/>
                  <a:ext cx="1526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9F1ABE4-4608-CA88-82D3-DD1F300DF6EB}"/>
                    </a:ext>
                  </a:extLst>
                </p14:cNvPr>
                <p14:cNvContentPartPr/>
                <p14:nvPr/>
              </p14:nvContentPartPr>
              <p14:xfrm>
                <a:off x="8441280" y="3529400"/>
                <a:ext cx="48960" cy="198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9F1ABE4-4608-CA88-82D3-DD1F300DF6E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32640" y="3520400"/>
                  <a:ext cx="666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27D8C65-F708-3A4B-9047-77D32B3AD3B6}"/>
                    </a:ext>
                  </a:extLst>
                </p14:cNvPr>
                <p14:cNvContentPartPr/>
                <p14:nvPr/>
              </p14:nvContentPartPr>
              <p14:xfrm>
                <a:off x="8488440" y="3405560"/>
                <a:ext cx="61920" cy="105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27D8C65-F708-3A4B-9047-77D32B3AD3B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79440" y="3396560"/>
                  <a:ext cx="79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1CA0080-5397-739B-7DCB-B03AC33AA819}"/>
                    </a:ext>
                  </a:extLst>
                </p14:cNvPr>
                <p14:cNvContentPartPr/>
                <p14:nvPr/>
              </p14:nvContentPartPr>
              <p14:xfrm>
                <a:off x="8564760" y="3552800"/>
                <a:ext cx="216720" cy="308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1CA0080-5397-739B-7DCB-B03AC33AA81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55760" y="3543800"/>
                  <a:ext cx="23436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59D8B97-2E3F-B51E-8C8D-BE9E82A19185}"/>
              </a:ext>
            </a:extLst>
          </p:cNvPr>
          <p:cNvGrpSpPr/>
          <p:nvPr/>
        </p:nvGrpSpPr>
        <p:grpSpPr>
          <a:xfrm>
            <a:off x="9072720" y="3300440"/>
            <a:ext cx="536040" cy="651600"/>
            <a:chOff x="9072720" y="3300440"/>
            <a:chExt cx="536040" cy="6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3CBD06E-09F0-76AF-1D49-C772DC2447FC}"/>
                    </a:ext>
                  </a:extLst>
                </p14:cNvPr>
                <p14:cNvContentPartPr/>
                <p14:nvPr/>
              </p14:nvContentPartPr>
              <p14:xfrm>
                <a:off x="9104760" y="3300440"/>
                <a:ext cx="168480" cy="651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3CBD06E-09F0-76AF-1D49-C772DC2447F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095760" y="3291440"/>
                  <a:ext cx="186120" cy="6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29E603B-82BC-6A90-80D9-4D7D4F4F3262}"/>
                    </a:ext>
                  </a:extLst>
                </p14:cNvPr>
                <p14:cNvContentPartPr/>
                <p14:nvPr/>
              </p14:nvContentPartPr>
              <p14:xfrm>
                <a:off x="9072720" y="3539480"/>
                <a:ext cx="205920" cy="199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29E603B-82BC-6A90-80D9-4D7D4F4F326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64080" y="3530480"/>
                  <a:ext cx="223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3676321-5850-406C-3151-E6A205FA912E}"/>
                    </a:ext>
                  </a:extLst>
                </p14:cNvPr>
                <p14:cNvContentPartPr/>
                <p14:nvPr/>
              </p14:nvContentPartPr>
              <p14:xfrm>
                <a:off x="9288000" y="3453080"/>
                <a:ext cx="21240" cy="20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3676321-5850-406C-3151-E6A205FA912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79360" y="3444440"/>
                  <a:ext cx="38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EAA274D-F5CA-A088-7937-C70BF118E1BC}"/>
                    </a:ext>
                  </a:extLst>
                </p14:cNvPr>
                <p14:cNvContentPartPr/>
                <p14:nvPr/>
              </p14:nvContentPartPr>
              <p14:xfrm>
                <a:off x="9305280" y="3533000"/>
                <a:ext cx="107280" cy="187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EAA274D-F5CA-A088-7937-C70BF118E1B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96280" y="3524000"/>
                  <a:ext cx="124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45D898E-0704-70EE-C258-6AB24758488F}"/>
                    </a:ext>
                  </a:extLst>
                </p14:cNvPr>
                <p14:cNvContentPartPr/>
                <p14:nvPr/>
              </p14:nvContentPartPr>
              <p14:xfrm>
                <a:off x="9468000" y="3391160"/>
                <a:ext cx="140760" cy="442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45D898E-0704-70EE-C258-6AB24758488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459360" y="3382160"/>
                  <a:ext cx="158400" cy="46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96CE20A6-5F84-30AA-992E-6B6673612D54}"/>
              </a:ext>
            </a:extLst>
          </p:cNvPr>
          <p:cNvGrpSpPr/>
          <p:nvPr/>
        </p:nvGrpSpPr>
        <p:grpSpPr>
          <a:xfrm>
            <a:off x="9900000" y="3331400"/>
            <a:ext cx="1188000" cy="374400"/>
            <a:chOff x="9900000" y="3331400"/>
            <a:chExt cx="118800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004441D-A117-28B3-E6BC-F5B57D3D66DA}"/>
                    </a:ext>
                  </a:extLst>
                </p14:cNvPr>
                <p14:cNvContentPartPr/>
                <p14:nvPr/>
              </p14:nvContentPartPr>
              <p14:xfrm>
                <a:off x="9900000" y="3477200"/>
                <a:ext cx="115920" cy="165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004441D-A117-28B3-E6BC-F5B57D3D66D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891000" y="3468560"/>
                  <a:ext cx="133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3E5D542-3A4B-F0E3-5368-7DDAA70928B3}"/>
                    </a:ext>
                  </a:extLst>
                </p14:cNvPr>
                <p14:cNvContentPartPr/>
                <p14:nvPr/>
              </p14:nvContentPartPr>
              <p14:xfrm>
                <a:off x="10070280" y="3464960"/>
                <a:ext cx="100080" cy="214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3E5D542-3A4B-F0E3-5368-7DDAA70928B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61640" y="3455960"/>
                  <a:ext cx="117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6DF25CB-C3C5-7BA9-1C6D-02FD5E95C7AE}"/>
                    </a:ext>
                  </a:extLst>
                </p14:cNvPr>
                <p14:cNvContentPartPr/>
                <p14:nvPr/>
              </p14:nvContentPartPr>
              <p14:xfrm>
                <a:off x="10236600" y="3331400"/>
                <a:ext cx="82440" cy="324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6DF25CB-C3C5-7BA9-1C6D-02FD5E95C7A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227960" y="3322400"/>
                  <a:ext cx="1000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E6D2955-A4CC-1E37-2566-2B449A4389C3}"/>
                    </a:ext>
                  </a:extLst>
                </p14:cNvPr>
                <p14:cNvContentPartPr/>
                <p14:nvPr/>
              </p14:nvContentPartPr>
              <p14:xfrm>
                <a:off x="10225080" y="3448760"/>
                <a:ext cx="150120" cy="215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E6D2955-A4CC-1E37-2566-2B449A4389C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16080" y="3439760"/>
                  <a:ext cx="1677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8B09336-317D-76C1-420E-980AF18ED371}"/>
                    </a:ext>
                  </a:extLst>
                </p14:cNvPr>
                <p14:cNvContentPartPr/>
                <p14:nvPr/>
              </p14:nvContentPartPr>
              <p14:xfrm>
                <a:off x="10397880" y="3486920"/>
                <a:ext cx="121320" cy="182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8B09336-317D-76C1-420E-980AF18ED37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88880" y="3478280"/>
                  <a:ext cx="138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8127C9C-24F2-CB5E-9FD8-F4420860F913}"/>
                    </a:ext>
                  </a:extLst>
                </p14:cNvPr>
                <p14:cNvContentPartPr/>
                <p14:nvPr/>
              </p14:nvContentPartPr>
              <p14:xfrm>
                <a:off x="10588680" y="3394400"/>
                <a:ext cx="315720" cy="229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8127C9C-24F2-CB5E-9FD8-F4420860F91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579680" y="3385400"/>
                  <a:ext cx="333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437DBA6-80CB-9024-8FC0-B9E10696672F}"/>
                    </a:ext>
                  </a:extLst>
                </p14:cNvPr>
                <p14:cNvContentPartPr/>
                <p14:nvPr/>
              </p14:nvContentPartPr>
              <p14:xfrm>
                <a:off x="10930680" y="3445160"/>
                <a:ext cx="157320" cy="260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437DBA6-80CB-9024-8FC0-B9E10696672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921680" y="3436520"/>
                  <a:ext cx="17496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8FD3A43-AD05-26D4-2230-6C2134401CBA}"/>
              </a:ext>
            </a:extLst>
          </p:cNvPr>
          <p:cNvGrpSpPr/>
          <p:nvPr/>
        </p:nvGrpSpPr>
        <p:grpSpPr>
          <a:xfrm>
            <a:off x="3561840" y="4279280"/>
            <a:ext cx="770760" cy="525240"/>
            <a:chOff x="3561840" y="4279280"/>
            <a:chExt cx="770760" cy="52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D6C78A8-6740-8740-6177-7B2E10E8FC28}"/>
                    </a:ext>
                  </a:extLst>
                </p14:cNvPr>
                <p14:cNvContentPartPr/>
                <p14:nvPr/>
              </p14:nvContentPartPr>
              <p14:xfrm>
                <a:off x="3561840" y="4425800"/>
                <a:ext cx="126360" cy="232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D6C78A8-6740-8740-6177-7B2E10E8FC2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553200" y="4417160"/>
                  <a:ext cx="144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5E9F615-A970-D0EF-82EC-4EBA6BD339AB}"/>
                    </a:ext>
                  </a:extLst>
                </p14:cNvPr>
                <p14:cNvContentPartPr/>
                <p14:nvPr/>
              </p14:nvContentPartPr>
              <p14:xfrm>
                <a:off x="3720240" y="4453160"/>
                <a:ext cx="48240" cy="217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5E9F615-A970-D0EF-82EC-4EBA6BD339A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711600" y="4444520"/>
                  <a:ext cx="658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86D7A65-07AC-EDD6-D8C3-F5471FD4319C}"/>
                    </a:ext>
                  </a:extLst>
                </p14:cNvPr>
                <p14:cNvContentPartPr/>
                <p14:nvPr/>
              </p14:nvContentPartPr>
              <p14:xfrm>
                <a:off x="3744000" y="4304480"/>
                <a:ext cx="54720" cy="126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86D7A65-07AC-EDD6-D8C3-F5471FD4319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735000" y="4295840"/>
                  <a:ext cx="72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0A47FAE-0595-FDF0-C336-27CAB23B049C}"/>
                    </a:ext>
                  </a:extLst>
                </p14:cNvPr>
                <p14:cNvContentPartPr/>
                <p14:nvPr/>
              </p14:nvContentPartPr>
              <p14:xfrm>
                <a:off x="3799080" y="4330040"/>
                <a:ext cx="178200" cy="322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0A47FAE-0595-FDF0-C336-27CAB23B049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790440" y="4321400"/>
                  <a:ext cx="1958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E1A622F-99D1-A345-1C54-B1CB72EEC278}"/>
                    </a:ext>
                  </a:extLst>
                </p14:cNvPr>
                <p14:cNvContentPartPr/>
                <p14:nvPr/>
              </p14:nvContentPartPr>
              <p14:xfrm>
                <a:off x="4004640" y="4481960"/>
                <a:ext cx="81000" cy="168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E1A622F-99D1-A345-1C54-B1CB72EEC27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995640" y="4473320"/>
                  <a:ext cx="98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76AC20A-27E0-19A8-F598-67D44224B9D3}"/>
                    </a:ext>
                  </a:extLst>
                </p14:cNvPr>
                <p14:cNvContentPartPr/>
                <p14:nvPr/>
              </p14:nvContentPartPr>
              <p14:xfrm>
                <a:off x="4239720" y="4279280"/>
                <a:ext cx="92880" cy="525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76AC20A-27E0-19A8-F598-67D44224B9D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31080" y="4270280"/>
                  <a:ext cx="110520" cy="54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118B478-66F2-9C9D-4506-5609A317539F}"/>
              </a:ext>
            </a:extLst>
          </p:cNvPr>
          <p:cNvGrpSpPr/>
          <p:nvPr/>
        </p:nvGrpSpPr>
        <p:grpSpPr>
          <a:xfrm>
            <a:off x="4559400" y="4232120"/>
            <a:ext cx="1085040" cy="723960"/>
            <a:chOff x="4559400" y="4232120"/>
            <a:chExt cx="1085040" cy="72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2AB2C80-4D21-C917-3580-3978985CBA9A}"/>
                    </a:ext>
                  </a:extLst>
                </p14:cNvPr>
                <p14:cNvContentPartPr/>
                <p14:nvPr/>
              </p14:nvContentPartPr>
              <p14:xfrm>
                <a:off x="4559400" y="4255880"/>
                <a:ext cx="145080" cy="369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2AB2C80-4D21-C917-3580-3978985CBA9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550400" y="4246880"/>
                  <a:ext cx="1627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9DC4912-0625-5E4D-B189-4D222E40B1C9}"/>
                    </a:ext>
                  </a:extLst>
                </p14:cNvPr>
                <p14:cNvContentPartPr/>
                <p14:nvPr/>
              </p14:nvContentPartPr>
              <p14:xfrm>
                <a:off x="4768920" y="4442720"/>
                <a:ext cx="180360" cy="142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9DC4912-0625-5E4D-B189-4D222E40B1C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759920" y="4434080"/>
                  <a:ext cx="198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052C918-707E-C38F-77D2-2C2C7CA9A4FF}"/>
                    </a:ext>
                  </a:extLst>
                </p14:cNvPr>
                <p14:cNvContentPartPr/>
                <p14:nvPr/>
              </p14:nvContentPartPr>
              <p14:xfrm>
                <a:off x="4913640" y="4323920"/>
                <a:ext cx="13680" cy="72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052C918-707E-C38F-77D2-2C2C7CA9A4F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904640" y="4315280"/>
                  <a:ext cx="313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7D38D3F-1AAF-F828-3265-5F031D009025}"/>
                    </a:ext>
                  </a:extLst>
                </p14:cNvPr>
                <p14:cNvContentPartPr/>
                <p14:nvPr/>
              </p14:nvContentPartPr>
              <p14:xfrm>
                <a:off x="4901040" y="4401320"/>
                <a:ext cx="173880" cy="554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7D38D3F-1AAF-F828-3265-5F031D00902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892400" y="4392680"/>
                  <a:ext cx="19152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6D8967C-8C54-7CB9-491F-7517D5C8ED68}"/>
                    </a:ext>
                  </a:extLst>
                </p14:cNvPr>
                <p14:cNvContentPartPr/>
                <p14:nvPr/>
              </p14:nvContentPartPr>
              <p14:xfrm>
                <a:off x="5103360" y="4353800"/>
                <a:ext cx="109440" cy="285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6D8967C-8C54-7CB9-491F-7517D5C8ED6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094360" y="4344800"/>
                  <a:ext cx="1270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DEE947E-D03A-1AB0-3048-D1A23371B1DA}"/>
                    </a:ext>
                  </a:extLst>
                </p14:cNvPr>
                <p14:cNvContentPartPr/>
                <p14:nvPr/>
              </p14:nvContentPartPr>
              <p14:xfrm>
                <a:off x="5245560" y="4289720"/>
                <a:ext cx="188640" cy="274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DEE947E-D03A-1AB0-3048-D1A23371B1D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236560" y="4281080"/>
                  <a:ext cx="2062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4C6D8F1-7EDF-EA6E-6EA3-BFF8D162CEDE}"/>
                    </a:ext>
                  </a:extLst>
                </p14:cNvPr>
                <p14:cNvContentPartPr/>
                <p14:nvPr/>
              </p14:nvContentPartPr>
              <p14:xfrm>
                <a:off x="5446440" y="4232120"/>
                <a:ext cx="198000" cy="615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4C6D8F1-7EDF-EA6E-6EA3-BFF8D162CED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437440" y="4223480"/>
                  <a:ext cx="215640" cy="63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F439666-651C-79BB-1E51-5C94AA8BC4CF}"/>
              </a:ext>
            </a:extLst>
          </p:cNvPr>
          <p:cNvGrpSpPr/>
          <p:nvPr/>
        </p:nvGrpSpPr>
        <p:grpSpPr>
          <a:xfrm>
            <a:off x="5852520" y="4125200"/>
            <a:ext cx="1197000" cy="538560"/>
            <a:chOff x="5852520" y="4125200"/>
            <a:chExt cx="119700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7CB4BA1-AEA7-DB24-C827-143D076B8FF5}"/>
                    </a:ext>
                  </a:extLst>
                </p14:cNvPr>
                <p14:cNvContentPartPr/>
                <p14:nvPr/>
              </p14:nvContentPartPr>
              <p14:xfrm>
                <a:off x="5852520" y="4233920"/>
                <a:ext cx="175320" cy="3106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7CB4BA1-AEA7-DB24-C827-143D076B8FF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843520" y="4224920"/>
                  <a:ext cx="1929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B2E5CF0-DFD4-2626-943E-E2DC5C2CB80F}"/>
                    </a:ext>
                  </a:extLst>
                </p14:cNvPr>
                <p14:cNvContentPartPr/>
                <p14:nvPr/>
              </p14:nvContentPartPr>
              <p14:xfrm>
                <a:off x="6031440" y="4210880"/>
                <a:ext cx="95760" cy="309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B2E5CF0-DFD4-2626-943E-E2DC5C2CB80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022800" y="4201880"/>
                  <a:ext cx="1134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D5EBD2C-74B8-6B7E-A8E7-461A5500AA9D}"/>
                    </a:ext>
                  </a:extLst>
                </p14:cNvPr>
                <p14:cNvContentPartPr/>
                <p14:nvPr/>
              </p14:nvContentPartPr>
              <p14:xfrm>
                <a:off x="6124680" y="4295120"/>
                <a:ext cx="81360" cy="218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D5EBD2C-74B8-6B7E-A8E7-461A5500AA9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16040" y="4286480"/>
                  <a:ext cx="99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814EC36-C33E-9C40-2C80-92569FA21967}"/>
                    </a:ext>
                  </a:extLst>
                </p14:cNvPr>
                <p14:cNvContentPartPr/>
                <p14:nvPr/>
              </p14:nvContentPartPr>
              <p14:xfrm>
                <a:off x="6205680" y="4189280"/>
                <a:ext cx="136800" cy="365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814EC36-C33E-9C40-2C80-92569FA2196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196680" y="4180280"/>
                  <a:ext cx="1544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78EC6BB-C07C-B420-BF53-135BCB40E2E4}"/>
                    </a:ext>
                  </a:extLst>
                </p14:cNvPr>
                <p14:cNvContentPartPr/>
                <p14:nvPr/>
              </p14:nvContentPartPr>
              <p14:xfrm>
                <a:off x="6328440" y="4378640"/>
                <a:ext cx="113760" cy="147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78EC6BB-C07C-B420-BF53-135BCB40E2E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319440" y="4370000"/>
                  <a:ext cx="131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E50FBC2-92C1-07E5-6CB2-6821E6D1DD79}"/>
                    </a:ext>
                  </a:extLst>
                </p14:cNvPr>
                <p14:cNvContentPartPr/>
                <p14:nvPr/>
              </p14:nvContentPartPr>
              <p14:xfrm>
                <a:off x="6499440" y="4345160"/>
                <a:ext cx="113040" cy="208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E50FBC2-92C1-07E5-6CB2-6821E6D1DD7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90800" y="4336520"/>
                  <a:ext cx="130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E5EF8A1-1B8C-04BC-6360-6DCE126BFFBC}"/>
                    </a:ext>
                  </a:extLst>
                </p14:cNvPr>
                <p14:cNvContentPartPr/>
                <p14:nvPr/>
              </p14:nvContentPartPr>
              <p14:xfrm>
                <a:off x="6683040" y="4310960"/>
                <a:ext cx="84600" cy="175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E5EF8A1-1B8C-04BC-6360-6DCE126BFFB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74040" y="4302320"/>
                  <a:ext cx="102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F5DC63F-F2BA-94B5-404E-50AFEDAECC8F}"/>
                    </a:ext>
                  </a:extLst>
                </p14:cNvPr>
                <p14:cNvContentPartPr/>
                <p14:nvPr/>
              </p14:nvContentPartPr>
              <p14:xfrm>
                <a:off x="6798960" y="4125200"/>
                <a:ext cx="250560" cy="538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F5DC63F-F2BA-94B5-404E-50AFEDAECC8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89960" y="4116200"/>
                  <a:ext cx="268200" cy="55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6441F9A-3345-8D9B-C0AA-F0AC3054BD24}"/>
                  </a:ext>
                </a:extLst>
              </p14:cNvPr>
              <p14:cNvContentPartPr/>
              <p14:nvPr/>
            </p14:nvContentPartPr>
            <p14:xfrm>
              <a:off x="2386080" y="2653160"/>
              <a:ext cx="177480" cy="374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6441F9A-3345-8D9B-C0AA-F0AC3054BD24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377080" y="2644160"/>
                <a:ext cx="19512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093FA27-C387-AE8A-CBA6-ED83C938BB23}"/>
              </a:ext>
            </a:extLst>
          </p:cNvPr>
          <p:cNvGrpSpPr/>
          <p:nvPr/>
        </p:nvGrpSpPr>
        <p:grpSpPr>
          <a:xfrm>
            <a:off x="361800" y="5110160"/>
            <a:ext cx="372600" cy="471960"/>
            <a:chOff x="361800" y="5110160"/>
            <a:chExt cx="37260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8E637ED-EBD2-6FB0-1D43-867BB2DF9136}"/>
                    </a:ext>
                  </a:extLst>
                </p14:cNvPr>
                <p14:cNvContentPartPr/>
                <p14:nvPr/>
              </p14:nvContentPartPr>
              <p14:xfrm>
                <a:off x="491040" y="5243000"/>
                <a:ext cx="96480" cy="209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8E637ED-EBD2-6FB0-1D43-867BB2DF913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82040" y="5234360"/>
                  <a:ext cx="114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884DF13-8686-B9DC-EEFB-F1C2E034D030}"/>
                    </a:ext>
                  </a:extLst>
                </p14:cNvPr>
                <p14:cNvContentPartPr/>
                <p14:nvPr/>
              </p14:nvContentPartPr>
              <p14:xfrm>
                <a:off x="459360" y="5196560"/>
                <a:ext cx="125280" cy="276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884DF13-8686-B9DC-EEFB-F1C2E034D03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50720" y="5187560"/>
                  <a:ext cx="142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29A5A12-7A0B-5310-B560-DA3DFEE91165}"/>
                    </a:ext>
                  </a:extLst>
                </p14:cNvPr>
                <p14:cNvContentPartPr/>
                <p14:nvPr/>
              </p14:nvContentPartPr>
              <p14:xfrm>
                <a:off x="580320" y="5151200"/>
                <a:ext cx="154080" cy="372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29A5A12-7A0B-5310-B560-DA3DFEE9116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71320" y="5142200"/>
                  <a:ext cx="1717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7C076A6-5005-7DD5-C9C1-09B7A9D3456F}"/>
                    </a:ext>
                  </a:extLst>
                </p14:cNvPr>
                <p14:cNvContentPartPr/>
                <p14:nvPr/>
              </p14:nvContentPartPr>
              <p14:xfrm>
                <a:off x="361800" y="5110160"/>
                <a:ext cx="62640" cy="471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7C076A6-5005-7DD5-C9C1-09B7A9D3456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53160" y="5101160"/>
                  <a:ext cx="80280" cy="48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8034B48-3504-7014-BE53-F6DC001B3A28}"/>
              </a:ext>
            </a:extLst>
          </p:cNvPr>
          <p:cNvGrpSpPr/>
          <p:nvPr/>
        </p:nvGrpSpPr>
        <p:grpSpPr>
          <a:xfrm>
            <a:off x="1030320" y="5098280"/>
            <a:ext cx="645120" cy="396720"/>
            <a:chOff x="1030320" y="5098280"/>
            <a:chExt cx="64512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A344DF8-D8D8-CC28-A1A2-07F5DB5D0814}"/>
                    </a:ext>
                  </a:extLst>
                </p14:cNvPr>
                <p14:cNvContentPartPr/>
                <p14:nvPr/>
              </p14:nvContentPartPr>
              <p14:xfrm>
                <a:off x="1030320" y="5163440"/>
                <a:ext cx="97560" cy="212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A344DF8-D8D8-CC28-A1A2-07F5DB5D081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21680" y="5154800"/>
                  <a:ext cx="115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0F45F27-E43D-83F0-B9FC-AB0FD439EFFD}"/>
                    </a:ext>
                  </a:extLst>
                </p14:cNvPr>
                <p14:cNvContentPartPr/>
                <p14:nvPr/>
              </p14:nvContentPartPr>
              <p14:xfrm>
                <a:off x="1088280" y="5268200"/>
                <a:ext cx="71640" cy="226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0F45F27-E43D-83F0-B9FC-AB0FD439EFF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79280" y="5259200"/>
                  <a:ext cx="89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1454EAF-3F56-C3A8-02AF-314CF5BA57AD}"/>
                    </a:ext>
                  </a:extLst>
                </p14:cNvPr>
                <p14:cNvContentPartPr/>
                <p14:nvPr/>
              </p14:nvContentPartPr>
              <p14:xfrm>
                <a:off x="1176480" y="5257400"/>
                <a:ext cx="58680" cy="180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1454EAF-3F56-C3A8-02AF-314CF5BA57A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67480" y="5248760"/>
                  <a:ext cx="763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C3C46E8-46CD-D844-D902-2A0D368D4117}"/>
                    </a:ext>
                  </a:extLst>
                </p14:cNvPr>
                <p14:cNvContentPartPr/>
                <p14:nvPr/>
              </p14:nvContentPartPr>
              <p14:xfrm>
                <a:off x="1218600" y="5098280"/>
                <a:ext cx="55440" cy="119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C3C46E8-46CD-D844-D902-2A0D368D411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209960" y="5089640"/>
                  <a:ext cx="73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116F6A0-27B0-0804-FE34-253D82678B6B}"/>
                    </a:ext>
                  </a:extLst>
                </p14:cNvPr>
                <p14:cNvContentPartPr/>
                <p14:nvPr/>
              </p14:nvContentPartPr>
              <p14:xfrm>
                <a:off x="1302120" y="5255240"/>
                <a:ext cx="119520" cy="156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116F6A0-27B0-0804-FE34-253D82678B6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293480" y="5246240"/>
                  <a:ext cx="137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F43969D-27D6-7206-1CF2-14975046C03F}"/>
                    </a:ext>
                  </a:extLst>
                </p14:cNvPr>
                <p14:cNvContentPartPr/>
                <p14:nvPr/>
              </p14:nvContentPartPr>
              <p14:xfrm>
                <a:off x="1428120" y="5255600"/>
                <a:ext cx="122760" cy="1400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F43969D-27D6-7206-1CF2-14975046C03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419480" y="5246600"/>
                  <a:ext cx="140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4EA3CA4-2DFC-B032-68AF-D46F71C73235}"/>
                    </a:ext>
                  </a:extLst>
                </p14:cNvPr>
                <p14:cNvContentPartPr/>
                <p14:nvPr/>
              </p14:nvContentPartPr>
              <p14:xfrm>
                <a:off x="1541160" y="5256320"/>
                <a:ext cx="134280" cy="176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4EA3CA4-2DFC-B032-68AF-D46F71C7323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532160" y="5247320"/>
                  <a:ext cx="151920" cy="19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EB5F23B8-43A2-6F62-6D36-DF5BAFC0A522}"/>
                  </a:ext>
                </a:extLst>
              </p14:cNvPr>
              <p14:cNvContentPartPr/>
              <p14:nvPr/>
            </p14:nvContentPartPr>
            <p14:xfrm>
              <a:off x="1904400" y="5366480"/>
              <a:ext cx="48960" cy="1274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EB5F23B8-43A2-6F62-6D36-DF5BAFC0A522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895400" y="5357840"/>
                <a:ext cx="6660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435308D-7DE5-B7CB-C6BA-E74023947FA3}"/>
              </a:ext>
            </a:extLst>
          </p:cNvPr>
          <p:cNvGrpSpPr/>
          <p:nvPr/>
        </p:nvGrpSpPr>
        <p:grpSpPr>
          <a:xfrm>
            <a:off x="2186280" y="5214560"/>
            <a:ext cx="171720" cy="393480"/>
            <a:chOff x="2186280" y="5214560"/>
            <a:chExt cx="171720" cy="3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D4B314F-0F2F-6BF6-8ECB-7F6E09278589}"/>
                    </a:ext>
                  </a:extLst>
                </p14:cNvPr>
                <p14:cNvContentPartPr/>
                <p14:nvPr/>
              </p14:nvContentPartPr>
              <p14:xfrm>
                <a:off x="2186280" y="5255240"/>
                <a:ext cx="122400" cy="352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D4B314F-0F2F-6BF6-8ECB-7F6E0927858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177280" y="5246600"/>
                  <a:ext cx="1400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933F118-ED0C-FDCA-2CAC-050F3A1B9016}"/>
                    </a:ext>
                  </a:extLst>
                </p14:cNvPr>
                <p14:cNvContentPartPr/>
                <p14:nvPr/>
              </p14:nvContentPartPr>
              <p14:xfrm>
                <a:off x="2264040" y="5214560"/>
                <a:ext cx="93960" cy="141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933F118-ED0C-FDCA-2CAC-050F3A1B901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255400" y="5205920"/>
                  <a:ext cx="11160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47CF9274-16CF-4B0F-AC04-374A8A1F92D8}"/>
                  </a:ext>
                </a:extLst>
              </p14:cNvPr>
              <p14:cNvContentPartPr/>
              <p14:nvPr/>
            </p14:nvContentPartPr>
            <p14:xfrm>
              <a:off x="2742480" y="5139320"/>
              <a:ext cx="146880" cy="2199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47CF9274-16CF-4B0F-AC04-374A8A1F92D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733840" y="5130320"/>
                <a:ext cx="164520" cy="23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3A3B287-0624-05B4-2D62-A0D4151E62E5}"/>
              </a:ext>
            </a:extLst>
          </p:cNvPr>
          <p:cNvGrpSpPr/>
          <p:nvPr/>
        </p:nvGrpSpPr>
        <p:grpSpPr>
          <a:xfrm>
            <a:off x="3106440" y="5139320"/>
            <a:ext cx="232200" cy="382320"/>
            <a:chOff x="3106440" y="5139320"/>
            <a:chExt cx="23220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60DD4C9-1A8C-B797-AB8B-58DE2B92A4A6}"/>
                    </a:ext>
                  </a:extLst>
                </p14:cNvPr>
                <p14:cNvContentPartPr/>
                <p14:nvPr/>
              </p14:nvContentPartPr>
              <p14:xfrm>
                <a:off x="3106440" y="5139320"/>
                <a:ext cx="124200" cy="209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60DD4C9-1A8C-B797-AB8B-58DE2B92A4A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097800" y="5130320"/>
                  <a:ext cx="141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806A368-32E8-F590-0FD8-C02F3097262F}"/>
                    </a:ext>
                  </a:extLst>
                </p14:cNvPr>
                <p14:cNvContentPartPr/>
                <p14:nvPr/>
              </p14:nvContentPartPr>
              <p14:xfrm>
                <a:off x="3245040" y="5282960"/>
                <a:ext cx="93600" cy="238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806A368-32E8-F590-0FD8-C02F3097262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236400" y="5273960"/>
                  <a:ext cx="11124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0B775C9-C7BB-EF6D-F4C0-7FC2A81C0B53}"/>
              </a:ext>
            </a:extLst>
          </p:cNvPr>
          <p:cNvGrpSpPr/>
          <p:nvPr/>
        </p:nvGrpSpPr>
        <p:grpSpPr>
          <a:xfrm>
            <a:off x="1279440" y="5810720"/>
            <a:ext cx="590400" cy="486000"/>
            <a:chOff x="1279440" y="5810720"/>
            <a:chExt cx="59040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FB0D566-1439-7319-799B-9FAFDD9F73E0}"/>
                    </a:ext>
                  </a:extLst>
                </p14:cNvPr>
                <p14:cNvContentPartPr/>
                <p14:nvPr/>
              </p14:nvContentPartPr>
              <p14:xfrm>
                <a:off x="1340640" y="5810720"/>
                <a:ext cx="96480" cy="358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FB0D566-1439-7319-799B-9FAFDD9F73E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331640" y="5802080"/>
                  <a:ext cx="11412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BA6526E-1362-9DDB-4C1C-B4D3B5B59AE2}"/>
                    </a:ext>
                  </a:extLst>
                </p14:cNvPr>
                <p14:cNvContentPartPr/>
                <p14:nvPr/>
              </p14:nvContentPartPr>
              <p14:xfrm>
                <a:off x="1279440" y="5969840"/>
                <a:ext cx="156240" cy="83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BA6526E-1362-9DDB-4C1C-B4D3B5B59AE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270800" y="5961200"/>
                  <a:ext cx="173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645BAC4-0D65-26D6-3B29-DCB595F4FA1F}"/>
                    </a:ext>
                  </a:extLst>
                </p14:cNvPr>
                <p14:cNvContentPartPr/>
                <p14:nvPr/>
              </p14:nvContentPartPr>
              <p14:xfrm>
                <a:off x="1405440" y="6007280"/>
                <a:ext cx="86040" cy="173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645BAC4-0D65-26D6-3B29-DCB595F4FA1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396440" y="5998280"/>
                  <a:ext cx="103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13C4CC0-FF20-72BF-D778-B432D9D08C41}"/>
                    </a:ext>
                  </a:extLst>
                </p14:cNvPr>
                <p14:cNvContentPartPr/>
                <p14:nvPr/>
              </p14:nvContentPartPr>
              <p14:xfrm>
                <a:off x="1532160" y="6033200"/>
                <a:ext cx="121680" cy="161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13C4CC0-FF20-72BF-D778-B432D9D08C4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523160" y="6024560"/>
                  <a:ext cx="139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1661B67-0302-6871-D8D7-B06E45D6907E}"/>
                    </a:ext>
                  </a:extLst>
                </p14:cNvPr>
                <p14:cNvContentPartPr/>
                <p14:nvPr/>
              </p14:nvContentPartPr>
              <p14:xfrm>
                <a:off x="1733760" y="5993600"/>
                <a:ext cx="136080" cy="303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1661B67-0302-6871-D8D7-B06E45D6907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725120" y="5984600"/>
                  <a:ext cx="15372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AEF1A42F-4BF0-1EFB-5B4E-21517551BC35}"/>
              </a:ext>
            </a:extLst>
          </p:cNvPr>
          <p:cNvGrpSpPr/>
          <p:nvPr/>
        </p:nvGrpSpPr>
        <p:grpSpPr>
          <a:xfrm>
            <a:off x="2171160" y="5909720"/>
            <a:ext cx="750600" cy="524880"/>
            <a:chOff x="2171160" y="5909720"/>
            <a:chExt cx="75060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D925EB4-E8A5-F7B8-3726-F735BD751242}"/>
                    </a:ext>
                  </a:extLst>
                </p14:cNvPr>
                <p14:cNvContentPartPr/>
                <p14:nvPr/>
              </p14:nvContentPartPr>
              <p14:xfrm>
                <a:off x="2177640" y="6053720"/>
                <a:ext cx="77760" cy="38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D925EB4-E8A5-F7B8-3726-F735BD75124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168640" y="6044720"/>
                  <a:ext cx="95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BA27113-7637-F2C4-F8F6-2A226CC7A929}"/>
                    </a:ext>
                  </a:extLst>
                </p14:cNvPr>
                <p14:cNvContentPartPr/>
                <p14:nvPr/>
              </p14:nvContentPartPr>
              <p14:xfrm>
                <a:off x="2171160" y="5909720"/>
                <a:ext cx="492840" cy="316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BA27113-7637-F2C4-F8F6-2A226CC7A92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162160" y="5900720"/>
                  <a:ext cx="5104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4F1AD3EA-7959-1554-0F56-064CE91E4F9C}"/>
                    </a:ext>
                  </a:extLst>
                </p14:cNvPr>
                <p14:cNvContentPartPr/>
                <p14:nvPr/>
              </p14:nvContentPartPr>
              <p14:xfrm>
                <a:off x="2641320" y="5918360"/>
                <a:ext cx="70920" cy="115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4F1AD3EA-7959-1554-0F56-064CE91E4F9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632320" y="5909720"/>
                  <a:ext cx="88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00B65C0-6427-B3AD-051B-2F5DEBDC6B23}"/>
                    </a:ext>
                  </a:extLst>
                </p14:cNvPr>
                <p14:cNvContentPartPr/>
                <p14:nvPr/>
              </p14:nvContentPartPr>
              <p14:xfrm>
                <a:off x="2482200" y="6091160"/>
                <a:ext cx="439560" cy="522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00B65C0-6427-B3AD-051B-2F5DEBDC6B2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473560" y="6082160"/>
                  <a:ext cx="457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732F200-0ABF-C133-4E62-91C04B6448BC}"/>
                    </a:ext>
                  </a:extLst>
                </p14:cNvPr>
                <p14:cNvContentPartPr/>
                <p14:nvPr/>
              </p14:nvContentPartPr>
              <p14:xfrm>
                <a:off x="2674080" y="6246680"/>
                <a:ext cx="118080" cy="187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732F200-0ABF-C133-4E62-91C04B6448B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665440" y="6238040"/>
                  <a:ext cx="13572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332E8C57-5275-B619-1807-D3C8F52F7D5F}"/>
                  </a:ext>
                </a:extLst>
              </p14:cNvPr>
              <p14:cNvContentPartPr/>
              <p14:nvPr/>
            </p14:nvContentPartPr>
            <p14:xfrm>
              <a:off x="3629160" y="5412560"/>
              <a:ext cx="33480" cy="1252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332E8C57-5275-B619-1807-D3C8F52F7D5F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620160" y="5403920"/>
                <a:ext cx="511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03B4714A-448A-A7C6-8FD2-1F7CE0CE76FD}"/>
                  </a:ext>
                </a:extLst>
              </p14:cNvPr>
              <p14:cNvContentPartPr/>
              <p14:nvPr/>
            </p14:nvContentPartPr>
            <p14:xfrm>
              <a:off x="3990600" y="5153000"/>
              <a:ext cx="109800" cy="259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03B4714A-448A-A7C6-8FD2-1F7CE0CE76FD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3981600" y="5144000"/>
                <a:ext cx="1274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DD0E4CE6-B9F0-50CF-8C5A-FA49E7B8B1E9}"/>
                  </a:ext>
                </a:extLst>
              </p14:cNvPr>
              <p14:cNvContentPartPr/>
              <p14:nvPr/>
            </p14:nvContentPartPr>
            <p14:xfrm>
              <a:off x="4258440" y="5298080"/>
              <a:ext cx="81360" cy="741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DD0E4CE6-B9F0-50CF-8C5A-FA49E7B8B1E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4249800" y="5289080"/>
                <a:ext cx="99000" cy="9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1A957E7-6E24-A50C-7DF9-25C6EA5AAB30}"/>
              </a:ext>
            </a:extLst>
          </p:cNvPr>
          <p:cNvGrpSpPr/>
          <p:nvPr/>
        </p:nvGrpSpPr>
        <p:grpSpPr>
          <a:xfrm>
            <a:off x="4493160" y="5117000"/>
            <a:ext cx="91440" cy="404280"/>
            <a:chOff x="4493160" y="5117000"/>
            <a:chExt cx="9144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1618AD5-0830-9126-3014-76D2C3F19DAC}"/>
                    </a:ext>
                  </a:extLst>
                </p14:cNvPr>
                <p14:cNvContentPartPr/>
                <p14:nvPr/>
              </p14:nvContentPartPr>
              <p14:xfrm>
                <a:off x="4493160" y="5117000"/>
                <a:ext cx="91440" cy="234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1618AD5-0830-9126-3014-76D2C3F19DA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484160" y="5108360"/>
                  <a:ext cx="109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9015896-D2DC-16D1-1D0A-022947CCE98C}"/>
                    </a:ext>
                  </a:extLst>
                </p14:cNvPr>
                <p14:cNvContentPartPr/>
                <p14:nvPr/>
              </p14:nvContentPartPr>
              <p14:xfrm>
                <a:off x="4514040" y="5448560"/>
                <a:ext cx="60120" cy="72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9015896-D2DC-16D1-1D0A-022947CCE98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505400" y="5439920"/>
                  <a:ext cx="7776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96FF42CB-5151-7802-6C59-CD51C7A3B60A}"/>
                  </a:ext>
                </a:extLst>
              </p14:cNvPr>
              <p14:cNvContentPartPr/>
              <p14:nvPr/>
            </p14:nvContentPartPr>
            <p14:xfrm>
              <a:off x="1280880" y="6353240"/>
              <a:ext cx="466200" cy="900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96FF42CB-5151-7802-6C59-CD51C7A3B60A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272240" y="6344240"/>
                <a:ext cx="4838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FBF56A72-1805-E273-9FC3-15EE055FAB7E}"/>
                  </a:ext>
                </a:extLst>
              </p14:cNvPr>
              <p14:cNvContentPartPr/>
              <p14:nvPr/>
            </p14:nvContentPartPr>
            <p14:xfrm>
              <a:off x="2842920" y="5618120"/>
              <a:ext cx="274680" cy="2505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FBF56A72-1805-E273-9FC3-15EE055FAB7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2833920" y="5609480"/>
                <a:ext cx="292320" cy="26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D04B9A06-F1CD-6F48-B34F-5B060E1E32FF}"/>
              </a:ext>
            </a:extLst>
          </p:cNvPr>
          <p:cNvGrpSpPr/>
          <p:nvPr/>
        </p:nvGrpSpPr>
        <p:grpSpPr>
          <a:xfrm>
            <a:off x="2682720" y="6545840"/>
            <a:ext cx="167400" cy="135360"/>
            <a:chOff x="2682720" y="6545840"/>
            <a:chExt cx="16740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9FD957E-0938-EC94-53DE-8547C2808996}"/>
                    </a:ext>
                  </a:extLst>
                </p14:cNvPr>
                <p14:cNvContentPartPr/>
                <p14:nvPr/>
              </p14:nvContentPartPr>
              <p14:xfrm>
                <a:off x="2698920" y="6545840"/>
                <a:ext cx="151200" cy="37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9FD957E-0938-EC94-53DE-8547C280899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689920" y="6537200"/>
                  <a:ext cx="168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B47AF18-6BD4-D401-CF3D-F99F63FC04F2}"/>
                    </a:ext>
                  </a:extLst>
                </p14:cNvPr>
                <p14:cNvContentPartPr/>
                <p14:nvPr/>
              </p14:nvContentPartPr>
              <p14:xfrm>
                <a:off x="2682720" y="6659240"/>
                <a:ext cx="162360" cy="21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B47AF18-6BD4-D401-CF3D-F99F63FC04F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674080" y="6650240"/>
                  <a:ext cx="1800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D8813F6F-70CE-D5B1-63DA-862F7DA23BA7}"/>
              </a:ext>
            </a:extLst>
          </p:cNvPr>
          <p:cNvGrpSpPr/>
          <p:nvPr/>
        </p:nvGrpSpPr>
        <p:grpSpPr>
          <a:xfrm>
            <a:off x="3472920" y="5965160"/>
            <a:ext cx="155160" cy="225360"/>
            <a:chOff x="3472920" y="5965160"/>
            <a:chExt cx="15516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27714F7-B78C-663A-BBEF-342A166F159E}"/>
                    </a:ext>
                  </a:extLst>
                </p14:cNvPr>
                <p14:cNvContentPartPr/>
                <p14:nvPr/>
              </p14:nvContentPartPr>
              <p14:xfrm>
                <a:off x="3472920" y="5996480"/>
                <a:ext cx="128520" cy="22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27714F7-B78C-663A-BBEF-342A166F159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463920" y="5987840"/>
                  <a:ext cx="146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8FE583E-D9C2-EACE-4EFC-75B0EC0C8D20}"/>
                    </a:ext>
                  </a:extLst>
                </p14:cNvPr>
                <p14:cNvContentPartPr/>
                <p14:nvPr/>
              </p14:nvContentPartPr>
              <p14:xfrm>
                <a:off x="3486960" y="6056960"/>
                <a:ext cx="111960" cy="34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8FE583E-D9C2-EACE-4EFC-75B0EC0C8D2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477960" y="6048320"/>
                  <a:ext cx="129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7ED831F-C482-061E-457C-735972A275E8}"/>
                    </a:ext>
                  </a:extLst>
                </p14:cNvPr>
                <p14:cNvContentPartPr/>
                <p14:nvPr/>
              </p14:nvContentPartPr>
              <p14:xfrm>
                <a:off x="3529080" y="5965160"/>
                <a:ext cx="99000" cy="225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7ED831F-C482-061E-457C-735972A275E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520440" y="5956160"/>
                  <a:ext cx="11664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AC29F026-328A-B371-54E9-024C152B0FA7}"/>
                  </a:ext>
                </a:extLst>
              </p14:cNvPr>
              <p14:cNvContentPartPr/>
              <p14:nvPr/>
            </p14:nvContentPartPr>
            <p14:xfrm>
              <a:off x="4060440" y="5824760"/>
              <a:ext cx="124920" cy="2566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AC29F026-328A-B371-54E9-024C152B0FA7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4051800" y="5815760"/>
                <a:ext cx="14256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4A04474B-0FE8-E902-B01D-9474BDCB4FB8}"/>
                  </a:ext>
                </a:extLst>
              </p14:cNvPr>
              <p14:cNvContentPartPr/>
              <p14:nvPr/>
            </p14:nvContentPartPr>
            <p14:xfrm>
              <a:off x="4340880" y="5934200"/>
              <a:ext cx="102600" cy="961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4A04474B-0FE8-E902-B01D-9474BDCB4FB8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4332240" y="5925200"/>
                <a:ext cx="12024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3BC4CDD7-72A7-7E9F-2773-B80B1C8C44DB}"/>
              </a:ext>
            </a:extLst>
          </p:cNvPr>
          <p:cNvGrpSpPr/>
          <p:nvPr/>
        </p:nvGrpSpPr>
        <p:grpSpPr>
          <a:xfrm>
            <a:off x="4703760" y="5717480"/>
            <a:ext cx="690120" cy="786600"/>
            <a:chOff x="4703760" y="5717480"/>
            <a:chExt cx="690120" cy="78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EE2FA91-6637-F44B-BB47-9D03809148CC}"/>
                    </a:ext>
                  </a:extLst>
                </p14:cNvPr>
                <p14:cNvContentPartPr/>
                <p14:nvPr/>
              </p14:nvContentPartPr>
              <p14:xfrm>
                <a:off x="4874400" y="5747720"/>
                <a:ext cx="66240" cy="292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EE2FA91-6637-F44B-BB47-9D03809148C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65760" y="5738720"/>
                  <a:ext cx="838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2594464-CACE-0941-4BC3-181D4FA958A0}"/>
                    </a:ext>
                  </a:extLst>
                </p14:cNvPr>
                <p14:cNvContentPartPr/>
                <p14:nvPr/>
              </p14:nvContentPartPr>
              <p14:xfrm>
                <a:off x="4948560" y="5717480"/>
                <a:ext cx="90000" cy="127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2594464-CACE-0941-4BC3-181D4FA958A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39560" y="5708480"/>
                  <a:ext cx="107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9046028-7B57-93BC-0ED4-D5F6662B8F5E}"/>
                    </a:ext>
                  </a:extLst>
                </p14:cNvPr>
                <p14:cNvContentPartPr/>
                <p14:nvPr/>
              </p14:nvContentPartPr>
              <p14:xfrm>
                <a:off x="4775400" y="5947160"/>
                <a:ext cx="507600" cy="532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9046028-7B57-93BC-0ED4-D5F6662B8F5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766760" y="5938520"/>
                  <a:ext cx="5252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8D8072F-AA18-DD0E-EBD5-08DD4FE97049}"/>
                    </a:ext>
                  </a:extLst>
                </p14:cNvPr>
                <p14:cNvContentPartPr/>
                <p14:nvPr/>
              </p14:nvContentPartPr>
              <p14:xfrm>
                <a:off x="4769640" y="6117800"/>
                <a:ext cx="73440" cy="292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8D8072F-AA18-DD0E-EBD5-08DD4FE9704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760640" y="6109160"/>
                  <a:ext cx="910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F1A5637-B52E-4B8E-F6C5-F6FB2CB861D3}"/>
                    </a:ext>
                  </a:extLst>
                </p14:cNvPr>
                <p14:cNvContentPartPr/>
                <p14:nvPr/>
              </p14:nvContentPartPr>
              <p14:xfrm>
                <a:off x="4703760" y="6211040"/>
                <a:ext cx="185040" cy="88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F1A5637-B52E-4B8E-F6C5-F6FB2CB861D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694760" y="6202400"/>
                  <a:ext cx="202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7BF9871-D8F7-8014-7341-2402E6865B75}"/>
                    </a:ext>
                  </a:extLst>
                </p14:cNvPr>
                <p14:cNvContentPartPr/>
                <p14:nvPr/>
              </p14:nvContentPartPr>
              <p14:xfrm>
                <a:off x="4878720" y="6231920"/>
                <a:ext cx="97560" cy="123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7BF9871-D8F7-8014-7341-2402E6865B7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870080" y="6222920"/>
                  <a:ext cx="115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2094529-7254-B182-4DFF-E48EF716CD58}"/>
                    </a:ext>
                  </a:extLst>
                </p14:cNvPr>
                <p14:cNvContentPartPr/>
                <p14:nvPr/>
              </p14:nvContentPartPr>
              <p14:xfrm>
                <a:off x="5009040" y="6224360"/>
                <a:ext cx="112320" cy="1609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2094529-7254-B182-4DFF-E48EF716CD5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00400" y="6215360"/>
                  <a:ext cx="129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08AFDE0-438B-2A66-102A-E2C77B13863F}"/>
                    </a:ext>
                  </a:extLst>
                </p14:cNvPr>
                <p14:cNvContentPartPr/>
                <p14:nvPr/>
              </p14:nvContentPartPr>
              <p14:xfrm>
                <a:off x="5212800" y="6176480"/>
                <a:ext cx="181080" cy="327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08AFDE0-438B-2A66-102A-E2C77B13863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203800" y="6167480"/>
                  <a:ext cx="198720" cy="34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EA1F5551-1759-91F1-2FFA-430ABA4DE952}"/>
                  </a:ext>
                </a:extLst>
              </p14:cNvPr>
              <p14:cNvContentPartPr/>
              <p14:nvPr/>
            </p14:nvContentPartPr>
            <p14:xfrm>
              <a:off x="5570280" y="5616320"/>
              <a:ext cx="142920" cy="8182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EA1F5551-1759-91F1-2FFA-430ABA4DE952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561280" y="5607680"/>
                <a:ext cx="160560" cy="83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CF2560AB-F0A8-234C-26AA-34D1D8F8E8AB}"/>
                  </a:ext>
                </a:extLst>
              </p14:cNvPr>
              <p14:cNvContentPartPr/>
              <p14:nvPr/>
            </p14:nvContentPartPr>
            <p14:xfrm>
              <a:off x="3886560" y="5705600"/>
              <a:ext cx="183240" cy="7988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CF2560AB-F0A8-234C-26AA-34D1D8F8E8AB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3877920" y="5696600"/>
                <a:ext cx="200880" cy="81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E5EF1BC9-D27C-B1D9-9791-72EB3A610192}"/>
                  </a:ext>
                </a:extLst>
              </p14:cNvPr>
              <p14:cNvContentPartPr/>
              <p14:nvPr/>
            </p14:nvContentPartPr>
            <p14:xfrm>
              <a:off x="2926800" y="5902520"/>
              <a:ext cx="91800" cy="6076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E5EF1BC9-D27C-B1D9-9791-72EB3A610192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2918160" y="5893520"/>
                <a:ext cx="109440" cy="62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3B2F3381-A9C5-AB5E-7EDD-F413D2C42125}"/>
              </a:ext>
            </a:extLst>
          </p:cNvPr>
          <p:cNvGrpSpPr/>
          <p:nvPr/>
        </p:nvGrpSpPr>
        <p:grpSpPr>
          <a:xfrm>
            <a:off x="6347520" y="4964000"/>
            <a:ext cx="545040" cy="356400"/>
            <a:chOff x="6347520" y="4964000"/>
            <a:chExt cx="54504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4054609-1A73-611F-9934-1CF35DAC62BB}"/>
                    </a:ext>
                  </a:extLst>
                </p14:cNvPr>
                <p14:cNvContentPartPr/>
                <p14:nvPr/>
              </p14:nvContentPartPr>
              <p14:xfrm>
                <a:off x="6347520" y="5149760"/>
                <a:ext cx="124200" cy="170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4054609-1A73-611F-9934-1CF35DAC62B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338880" y="5141120"/>
                  <a:ext cx="1418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1BBAA54-153A-F5FF-C048-D05E906DED68}"/>
                    </a:ext>
                  </a:extLst>
                </p14:cNvPr>
                <p14:cNvContentPartPr/>
                <p14:nvPr/>
              </p14:nvContentPartPr>
              <p14:xfrm>
                <a:off x="6492240" y="5177840"/>
                <a:ext cx="117720" cy="129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1BBAA54-153A-F5FF-C048-D05E906DED6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483600" y="5169200"/>
                  <a:ext cx="135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4C9CC5D-7418-DEF3-3E4F-72DAA12C3352}"/>
                    </a:ext>
                  </a:extLst>
                </p14:cNvPr>
                <p14:cNvContentPartPr/>
                <p14:nvPr/>
              </p14:nvContentPartPr>
              <p14:xfrm>
                <a:off x="6626880" y="5005400"/>
                <a:ext cx="131040" cy="282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4C9CC5D-7418-DEF3-3E4F-72DAA12C335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618240" y="4996760"/>
                  <a:ext cx="1486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DEB0EC1-B56C-DC1A-B8BB-F4521FFACDF0}"/>
                    </a:ext>
                  </a:extLst>
                </p14:cNvPr>
                <p14:cNvContentPartPr/>
                <p14:nvPr/>
              </p14:nvContentPartPr>
              <p14:xfrm>
                <a:off x="6706800" y="4964000"/>
                <a:ext cx="92520" cy="312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DEB0EC1-B56C-DC1A-B8BB-F4521FFACDF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697800" y="4955360"/>
                  <a:ext cx="1101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15854BD-27E8-17BA-28B6-0AC54FD8807E}"/>
                    </a:ext>
                  </a:extLst>
                </p14:cNvPr>
                <p14:cNvContentPartPr/>
                <p14:nvPr/>
              </p14:nvContentPartPr>
              <p14:xfrm>
                <a:off x="6800760" y="5114840"/>
                <a:ext cx="91800" cy="155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15854BD-27E8-17BA-28B6-0AC54FD8807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791760" y="5105840"/>
                  <a:ext cx="10944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C6C2775-D859-8DE8-2641-480691905296}"/>
              </a:ext>
            </a:extLst>
          </p:cNvPr>
          <p:cNvGrpSpPr/>
          <p:nvPr/>
        </p:nvGrpSpPr>
        <p:grpSpPr>
          <a:xfrm>
            <a:off x="7205040" y="4942400"/>
            <a:ext cx="957600" cy="333000"/>
            <a:chOff x="7205040" y="4942400"/>
            <a:chExt cx="95760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5D68506-323C-EDAA-7616-0D775E984D7F}"/>
                    </a:ext>
                  </a:extLst>
                </p14:cNvPr>
                <p14:cNvContentPartPr/>
                <p14:nvPr/>
              </p14:nvContentPartPr>
              <p14:xfrm>
                <a:off x="7205040" y="5097560"/>
                <a:ext cx="202320" cy="158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5D68506-323C-EDAA-7616-0D775E984D7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196400" y="5088920"/>
                  <a:ext cx="2199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5DB608F-02F0-34DA-A23F-B83A3E185315}"/>
                    </a:ext>
                  </a:extLst>
                </p14:cNvPr>
                <p14:cNvContentPartPr/>
                <p14:nvPr/>
              </p14:nvContentPartPr>
              <p14:xfrm>
                <a:off x="7471080" y="5105120"/>
                <a:ext cx="111600" cy="159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5DB608F-02F0-34DA-A23F-B83A3E18531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462080" y="5096120"/>
                  <a:ext cx="129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22A689D-FC2F-5E04-FE6A-09BC08E38D8B}"/>
                    </a:ext>
                  </a:extLst>
                </p14:cNvPr>
                <p14:cNvContentPartPr/>
                <p14:nvPr/>
              </p14:nvContentPartPr>
              <p14:xfrm>
                <a:off x="7619040" y="4942400"/>
                <a:ext cx="126720" cy="3135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22A689D-FC2F-5E04-FE6A-09BC08E38D8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610400" y="4933760"/>
                  <a:ext cx="1443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04A31CE-5133-7FE4-DC5C-D70144B4764D}"/>
                    </a:ext>
                  </a:extLst>
                </p14:cNvPr>
                <p14:cNvContentPartPr/>
                <p14:nvPr/>
              </p14:nvContentPartPr>
              <p14:xfrm>
                <a:off x="7747200" y="5090720"/>
                <a:ext cx="160560" cy="156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04A31CE-5133-7FE4-DC5C-D70144B4764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738560" y="5082080"/>
                  <a:ext cx="178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9DB2F81-AF12-D173-538A-3071AD655ABB}"/>
                    </a:ext>
                  </a:extLst>
                </p14:cNvPr>
                <p14:cNvContentPartPr/>
                <p14:nvPr/>
              </p14:nvContentPartPr>
              <p14:xfrm>
                <a:off x="7898040" y="4965440"/>
                <a:ext cx="34920" cy="64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9DB2F81-AF12-D173-538A-3071AD655AB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889040" y="4956440"/>
                  <a:ext cx="525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78602DF-7A28-EA86-FF6F-B3CD980DB8B1}"/>
                    </a:ext>
                  </a:extLst>
                </p14:cNvPr>
                <p14:cNvContentPartPr/>
                <p14:nvPr/>
              </p14:nvContentPartPr>
              <p14:xfrm>
                <a:off x="7942680" y="5103320"/>
                <a:ext cx="92880" cy="172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78602DF-7A28-EA86-FF6F-B3CD980DB8B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933680" y="5094680"/>
                  <a:ext cx="110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B44D2D2-8459-1068-63E6-EB9450E9099F}"/>
                    </a:ext>
                  </a:extLst>
                </p14:cNvPr>
                <p14:cNvContentPartPr/>
                <p14:nvPr/>
              </p14:nvContentPartPr>
              <p14:xfrm>
                <a:off x="8057520" y="5076680"/>
                <a:ext cx="105120" cy="196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B44D2D2-8459-1068-63E6-EB9450E9099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048520" y="5068040"/>
                  <a:ext cx="12276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74CF7767-A36D-310E-6300-DA39298621F3}"/>
              </a:ext>
            </a:extLst>
          </p:cNvPr>
          <p:cNvGrpSpPr/>
          <p:nvPr/>
        </p:nvGrpSpPr>
        <p:grpSpPr>
          <a:xfrm>
            <a:off x="8601840" y="5027720"/>
            <a:ext cx="406080" cy="190440"/>
            <a:chOff x="8601840" y="5027720"/>
            <a:chExt cx="40608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1AD62AB-CD00-1F2A-BA84-9E6211270853}"/>
                    </a:ext>
                  </a:extLst>
                </p14:cNvPr>
                <p14:cNvContentPartPr/>
                <p14:nvPr/>
              </p14:nvContentPartPr>
              <p14:xfrm>
                <a:off x="8601840" y="5046440"/>
                <a:ext cx="249480" cy="171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1AD62AB-CD00-1F2A-BA84-9E621127085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592840" y="5037440"/>
                  <a:ext cx="267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96C74E8-18F7-0D5A-D826-93097BF3DC6F}"/>
                    </a:ext>
                  </a:extLst>
                </p14:cNvPr>
                <p14:cNvContentPartPr/>
                <p14:nvPr/>
              </p14:nvContentPartPr>
              <p14:xfrm>
                <a:off x="8926200" y="5027720"/>
                <a:ext cx="81720" cy="170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96C74E8-18F7-0D5A-D826-93097BF3DC6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917200" y="5019080"/>
                  <a:ext cx="9936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15E0F5D1-0596-FA65-47B5-5E50D598731D}"/>
              </a:ext>
            </a:extLst>
          </p:cNvPr>
          <p:cNvGrpSpPr/>
          <p:nvPr/>
        </p:nvGrpSpPr>
        <p:grpSpPr>
          <a:xfrm>
            <a:off x="10504440" y="4799480"/>
            <a:ext cx="457560" cy="457560"/>
            <a:chOff x="10504440" y="4799480"/>
            <a:chExt cx="45756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9CDD92F-6A40-306B-87AD-618105F75417}"/>
                    </a:ext>
                  </a:extLst>
                </p14:cNvPr>
                <p14:cNvContentPartPr/>
                <p14:nvPr/>
              </p14:nvContentPartPr>
              <p14:xfrm>
                <a:off x="10504440" y="4942040"/>
                <a:ext cx="120960" cy="186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9CDD92F-6A40-306B-87AD-618105F7541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495800" y="4933400"/>
                  <a:ext cx="138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E210051-C65A-0A50-F5BA-070F47872648}"/>
                    </a:ext>
                  </a:extLst>
                </p14:cNvPr>
                <p14:cNvContentPartPr/>
                <p14:nvPr/>
              </p14:nvContentPartPr>
              <p14:xfrm>
                <a:off x="10648080" y="4968680"/>
                <a:ext cx="107640" cy="179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E210051-C65A-0A50-F5BA-070F4787264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639440" y="4960040"/>
                  <a:ext cx="125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5BB2C04-1159-B038-8C9B-539CE18CFCD6}"/>
                    </a:ext>
                  </a:extLst>
                </p14:cNvPr>
                <p14:cNvContentPartPr/>
                <p14:nvPr/>
              </p14:nvContentPartPr>
              <p14:xfrm>
                <a:off x="10814400" y="4799480"/>
                <a:ext cx="147600" cy="457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5BB2C04-1159-B038-8C9B-539CE18CFCD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805760" y="4790480"/>
                  <a:ext cx="165240" cy="47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D5865BF-78E4-B267-ECA0-82918FED9287}"/>
              </a:ext>
            </a:extLst>
          </p:cNvPr>
          <p:cNvGrpSpPr/>
          <p:nvPr/>
        </p:nvGrpSpPr>
        <p:grpSpPr>
          <a:xfrm>
            <a:off x="7358400" y="5545760"/>
            <a:ext cx="660960" cy="314640"/>
            <a:chOff x="7358400" y="5545760"/>
            <a:chExt cx="66096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5B74796-6BD5-E6EF-E1F3-EEDE6F908F55}"/>
                    </a:ext>
                  </a:extLst>
                </p14:cNvPr>
                <p14:cNvContentPartPr/>
                <p14:nvPr/>
              </p14:nvContentPartPr>
              <p14:xfrm>
                <a:off x="7358400" y="5622440"/>
                <a:ext cx="102960" cy="213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5B74796-6BD5-E6EF-E1F3-EEDE6F908F5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349400" y="5613800"/>
                  <a:ext cx="120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7533174-2467-2362-471E-C7E8EBE31FE9}"/>
                    </a:ext>
                  </a:extLst>
                </p14:cNvPr>
                <p14:cNvContentPartPr/>
                <p14:nvPr/>
              </p14:nvContentPartPr>
              <p14:xfrm>
                <a:off x="7499520" y="5576000"/>
                <a:ext cx="157680" cy="284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7533174-2467-2362-471E-C7E8EBE31FE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490880" y="5567000"/>
                  <a:ext cx="1753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B515A86-E6BE-81CE-F635-ECE3D0D3E907}"/>
                    </a:ext>
                  </a:extLst>
                </p14:cNvPr>
                <p14:cNvContentPartPr/>
                <p14:nvPr/>
              </p14:nvContentPartPr>
              <p14:xfrm>
                <a:off x="7610040" y="5545760"/>
                <a:ext cx="97560" cy="291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B515A86-E6BE-81CE-F635-ECE3D0D3E90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601040" y="5537120"/>
                  <a:ext cx="1152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BF65C34-9F3A-E766-79B1-7A106EC8EE02}"/>
                    </a:ext>
                  </a:extLst>
                </p14:cNvPr>
                <p14:cNvContentPartPr/>
                <p14:nvPr/>
              </p14:nvContentPartPr>
              <p14:xfrm>
                <a:off x="7755480" y="5649800"/>
                <a:ext cx="263880" cy="1879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BF65C34-9F3A-E766-79B1-7A106EC8EE0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746480" y="5641160"/>
                  <a:ext cx="28152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FA596D1D-FED0-D800-2FC0-06EB8076DB96}"/>
              </a:ext>
            </a:extLst>
          </p:cNvPr>
          <p:cNvGrpSpPr/>
          <p:nvPr/>
        </p:nvGrpSpPr>
        <p:grpSpPr>
          <a:xfrm>
            <a:off x="9404640" y="4811360"/>
            <a:ext cx="828360" cy="514800"/>
            <a:chOff x="9404640" y="4811360"/>
            <a:chExt cx="82836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084C3DE-843B-0985-06BC-FB79DCE90BF4}"/>
                    </a:ext>
                  </a:extLst>
                </p14:cNvPr>
                <p14:cNvContentPartPr/>
                <p14:nvPr/>
              </p14:nvContentPartPr>
              <p14:xfrm>
                <a:off x="9404640" y="4811360"/>
                <a:ext cx="135360" cy="326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084C3DE-843B-0985-06BC-FB79DCE90BF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395640" y="4802360"/>
                  <a:ext cx="1530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E0774A2-04A4-4167-8C2C-848AB9B8A0ED}"/>
                    </a:ext>
                  </a:extLst>
                </p14:cNvPr>
                <p14:cNvContentPartPr/>
                <p14:nvPr/>
              </p14:nvContentPartPr>
              <p14:xfrm>
                <a:off x="9412920" y="4929440"/>
                <a:ext cx="165240" cy="2224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E0774A2-04A4-4167-8C2C-848AB9B8A0E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404280" y="4920440"/>
                  <a:ext cx="1828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2809E2C-CF66-B55B-02DC-AB138149CC97}"/>
                    </a:ext>
                  </a:extLst>
                </p14:cNvPr>
                <p14:cNvContentPartPr/>
                <p14:nvPr/>
              </p14:nvContentPartPr>
              <p14:xfrm>
                <a:off x="9587520" y="4994240"/>
                <a:ext cx="104760" cy="173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2809E2C-CF66-B55B-02DC-AB138149CC9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578520" y="4985600"/>
                  <a:ext cx="122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AED18F2-2735-6704-D8C3-2238F6BE371D}"/>
                    </a:ext>
                  </a:extLst>
                </p14:cNvPr>
                <p14:cNvContentPartPr/>
                <p14:nvPr/>
              </p14:nvContentPartPr>
              <p14:xfrm>
                <a:off x="9765000" y="4986680"/>
                <a:ext cx="229680" cy="167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AED18F2-2735-6704-D8C3-2238F6BE371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756360" y="4978040"/>
                  <a:ext cx="247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A55153E-D856-613D-B06A-DC16CEE04AD9}"/>
                    </a:ext>
                  </a:extLst>
                </p14:cNvPr>
                <p14:cNvContentPartPr/>
                <p14:nvPr/>
              </p14:nvContentPartPr>
              <p14:xfrm>
                <a:off x="10047600" y="4970120"/>
                <a:ext cx="91440" cy="204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A55153E-D856-613D-B06A-DC16CEE04AD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038960" y="4961480"/>
                  <a:ext cx="109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D32868E-AA77-727F-67BE-3CC04FFADA87}"/>
                    </a:ext>
                  </a:extLst>
                </p14:cNvPr>
                <p14:cNvContentPartPr/>
                <p14:nvPr/>
              </p14:nvContentPartPr>
              <p14:xfrm>
                <a:off x="9469800" y="5265680"/>
                <a:ext cx="763200" cy="604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D32868E-AA77-727F-67BE-3CC04FFADA8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460800" y="5256680"/>
                  <a:ext cx="78084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C7A6FFFE-2165-B356-8588-D62CF4EC4E42}"/>
              </a:ext>
            </a:extLst>
          </p:cNvPr>
          <p:cNvGrpSpPr/>
          <p:nvPr/>
        </p:nvGrpSpPr>
        <p:grpSpPr>
          <a:xfrm>
            <a:off x="8323560" y="5515520"/>
            <a:ext cx="1123920" cy="588600"/>
            <a:chOff x="8323560" y="5515520"/>
            <a:chExt cx="112392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CC69490-FC87-DFD2-C13E-62F99E17A6E9}"/>
                    </a:ext>
                  </a:extLst>
                </p14:cNvPr>
                <p14:cNvContentPartPr/>
                <p14:nvPr/>
              </p14:nvContentPartPr>
              <p14:xfrm>
                <a:off x="8367480" y="5639720"/>
                <a:ext cx="119160" cy="162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CC69490-FC87-DFD2-C13E-62F99E17A6E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358840" y="5630720"/>
                  <a:ext cx="136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4111C67-4522-D79A-6DCD-B5A8109B5E73}"/>
                    </a:ext>
                  </a:extLst>
                </p14:cNvPr>
                <p14:cNvContentPartPr/>
                <p14:nvPr/>
              </p14:nvContentPartPr>
              <p14:xfrm>
                <a:off x="8538120" y="5662040"/>
                <a:ext cx="110160" cy="200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4111C67-4522-D79A-6DCD-B5A8109B5E7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529480" y="5653400"/>
                  <a:ext cx="127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CDD362C-F77F-DE10-1319-438874B73956}"/>
                    </a:ext>
                  </a:extLst>
                </p14:cNvPr>
                <p14:cNvContentPartPr/>
                <p14:nvPr/>
              </p14:nvContentPartPr>
              <p14:xfrm>
                <a:off x="8704440" y="5515520"/>
                <a:ext cx="104040" cy="3092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CDD362C-F77F-DE10-1319-438874B7395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695800" y="5506880"/>
                  <a:ext cx="1216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1B35292-5ED7-EA34-EB35-8EBB3D4345B0}"/>
                    </a:ext>
                  </a:extLst>
                </p14:cNvPr>
                <p14:cNvContentPartPr/>
                <p14:nvPr/>
              </p14:nvContentPartPr>
              <p14:xfrm>
                <a:off x="8726400" y="5631080"/>
                <a:ext cx="109080" cy="181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1B35292-5ED7-EA34-EB35-8EBB3D4345B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717400" y="5622080"/>
                  <a:ext cx="126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25A3871-CC39-6FBE-6719-1EED91305DFA}"/>
                    </a:ext>
                  </a:extLst>
                </p14:cNvPr>
                <p14:cNvContentPartPr/>
                <p14:nvPr/>
              </p14:nvContentPartPr>
              <p14:xfrm>
                <a:off x="8862480" y="5675720"/>
                <a:ext cx="120960" cy="174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25A3871-CC39-6FBE-6719-1EED91305DF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853840" y="5667080"/>
                  <a:ext cx="138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F8E527A-11FE-CF7D-EACD-E19DD2328951}"/>
                    </a:ext>
                  </a:extLst>
                </p14:cNvPr>
                <p14:cNvContentPartPr/>
                <p14:nvPr/>
              </p14:nvContentPartPr>
              <p14:xfrm>
                <a:off x="9042480" y="5608760"/>
                <a:ext cx="246240" cy="189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F8E527A-11FE-CF7D-EACD-E19DD232895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033480" y="5599760"/>
                  <a:ext cx="263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60188DF-50AC-9DE6-E90E-20A89156E6B6}"/>
                    </a:ext>
                  </a:extLst>
                </p14:cNvPr>
                <p14:cNvContentPartPr/>
                <p14:nvPr/>
              </p14:nvContentPartPr>
              <p14:xfrm>
                <a:off x="9341280" y="5613080"/>
                <a:ext cx="106200" cy="235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60188DF-50AC-9DE6-E90E-20A89156E6B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332640" y="5604080"/>
                  <a:ext cx="123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B587353-5C26-CDE4-50D1-30579EA2B3F4}"/>
                    </a:ext>
                  </a:extLst>
                </p14:cNvPr>
                <p14:cNvContentPartPr/>
                <p14:nvPr/>
              </p14:nvContentPartPr>
              <p14:xfrm>
                <a:off x="8323560" y="5962280"/>
                <a:ext cx="1042560" cy="1418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B587353-5C26-CDE4-50D1-30579EA2B3F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314560" y="5953640"/>
                  <a:ext cx="106020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1FAE6331-0F8E-6F93-02DF-F7E830940800}"/>
                  </a:ext>
                </a:extLst>
              </p14:cNvPr>
              <p14:cNvContentPartPr/>
              <p14:nvPr/>
            </p14:nvContentPartPr>
            <p14:xfrm>
              <a:off x="9504000" y="5834840"/>
              <a:ext cx="53640" cy="13788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1FAE6331-0F8E-6F93-02DF-F7E830940800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9495000" y="5826200"/>
                <a:ext cx="71280" cy="15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086E388A-0C69-A4DD-C8CA-ACF6F500C5C6}"/>
              </a:ext>
            </a:extLst>
          </p:cNvPr>
          <p:cNvGrpSpPr/>
          <p:nvPr/>
        </p:nvGrpSpPr>
        <p:grpSpPr>
          <a:xfrm>
            <a:off x="9901080" y="5546840"/>
            <a:ext cx="211320" cy="237240"/>
            <a:chOff x="9901080" y="5546840"/>
            <a:chExt cx="21132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40BA925-C6F0-5782-D888-E1E8439CAAEB}"/>
                    </a:ext>
                  </a:extLst>
                </p14:cNvPr>
                <p14:cNvContentPartPr/>
                <p14:nvPr/>
              </p14:nvContentPartPr>
              <p14:xfrm>
                <a:off x="9901080" y="5546840"/>
                <a:ext cx="91800" cy="2372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40BA925-C6F0-5782-D888-E1E8439CAAE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892440" y="5537840"/>
                  <a:ext cx="109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EF2C892-9A7A-5DD2-8E75-DBA054C3BD88}"/>
                    </a:ext>
                  </a:extLst>
                </p14:cNvPr>
                <p14:cNvContentPartPr/>
                <p14:nvPr/>
              </p14:nvContentPartPr>
              <p14:xfrm>
                <a:off x="10050480" y="5621000"/>
                <a:ext cx="61920" cy="1630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EF2C892-9A7A-5DD2-8E75-DBA054C3BD8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041840" y="5612000"/>
                  <a:ext cx="7956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B56D5BC2-29F9-D235-624A-4D97B18281D8}"/>
              </a:ext>
            </a:extLst>
          </p:cNvPr>
          <p:cNvGrpSpPr/>
          <p:nvPr/>
        </p:nvGrpSpPr>
        <p:grpSpPr>
          <a:xfrm>
            <a:off x="10441080" y="5403560"/>
            <a:ext cx="561960" cy="562680"/>
            <a:chOff x="10441080" y="5403560"/>
            <a:chExt cx="56196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9971B99-31CE-2D16-1375-4CE980229EA9}"/>
                    </a:ext>
                  </a:extLst>
                </p14:cNvPr>
                <p14:cNvContentPartPr/>
                <p14:nvPr/>
              </p14:nvContentPartPr>
              <p14:xfrm>
                <a:off x="10441080" y="5403560"/>
                <a:ext cx="180720" cy="5626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9971B99-31CE-2D16-1375-4CE980229EA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432080" y="5394920"/>
                  <a:ext cx="19836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61ADBC4-2219-C403-7A71-DC4739BD1ECF}"/>
                    </a:ext>
                  </a:extLst>
                </p14:cNvPr>
                <p14:cNvContentPartPr/>
                <p14:nvPr/>
              </p14:nvContentPartPr>
              <p14:xfrm>
                <a:off x="10442880" y="5627120"/>
                <a:ext cx="164520" cy="1684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61ADBC4-2219-C403-7A71-DC4739BD1EC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433880" y="5618480"/>
                  <a:ext cx="182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AE47EC6-6CA0-38F3-3267-11448C257155}"/>
                    </a:ext>
                  </a:extLst>
                </p14:cNvPr>
                <p14:cNvContentPartPr/>
                <p14:nvPr/>
              </p14:nvContentPartPr>
              <p14:xfrm>
                <a:off x="10630440" y="5512280"/>
                <a:ext cx="19080" cy="345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AE47EC6-6CA0-38F3-3267-11448C25715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621800" y="5503640"/>
                  <a:ext cx="36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FB2D600-FAAA-FBBC-D05E-FA79CA11AB70}"/>
                    </a:ext>
                  </a:extLst>
                </p14:cNvPr>
                <p14:cNvContentPartPr/>
                <p14:nvPr/>
              </p14:nvContentPartPr>
              <p14:xfrm>
                <a:off x="10663560" y="5626760"/>
                <a:ext cx="126360" cy="1731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FB2D600-FAAA-FBBC-D05E-FA79CA11AB7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654560" y="5617760"/>
                  <a:ext cx="144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EF8BEBE-B732-11EE-CD07-FCABC788471A}"/>
                    </a:ext>
                  </a:extLst>
                </p14:cNvPr>
                <p14:cNvContentPartPr/>
                <p14:nvPr/>
              </p14:nvContentPartPr>
              <p14:xfrm>
                <a:off x="10856880" y="5443160"/>
                <a:ext cx="146160" cy="495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EF8BEBE-B732-11EE-CD07-FCABC788471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847880" y="5434160"/>
                  <a:ext cx="163800" cy="51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C1ADB71F-2A4C-EEEE-99A4-C00B288A8E8A}"/>
              </a:ext>
            </a:extLst>
          </p:cNvPr>
          <p:cNvGrpSpPr/>
          <p:nvPr/>
        </p:nvGrpSpPr>
        <p:grpSpPr>
          <a:xfrm>
            <a:off x="10076040" y="6090080"/>
            <a:ext cx="1257120" cy="309240"/>
            <a:chOff x="10076040" y="6090080"/>
            <a:chExt cx="125712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73C9754-DDBC-2F3E-6FAE-E2391111BFCC}"/>
                    </a:ext>
                  </a:extLst>
                </p14:cNvPr>
                <p14:cNvContentPartPr/>
                <p14:nvPr/>
              </p14:nvContentPartPr>
              <p14:xfrm>
                <a:off x="10076040" y="6154520"/>
                <a:ext cx="129240" cy="1886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73C9754-DDBC-2F3E-6FAE-E2391111BFC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067040" y="6145880"/>
                  <a:ext cx="146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DB20463-95C2-C8B0-CF12-9E5A9C7880D6}"/>
                    </a:ext>
                  </a:extLst>
                </p14:cNvPr>
                <p14:cNvContentPartPr/>
                <p14:nvPr/>
              </p14:nvContentPartPr>
              <p14:xfrm>
                <a:off x="10257480" y="6199880"/>
                <a:ext cx="151200" cy="1735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DB20463-95C2-C8B0-CF12-9E5A9C7880D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248840" y="6191240"/>
                  <a:ext cx="168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0F7E064-9180-D5A3-1398-0C185BF4D454}"/>
                    </a:ext>
                  </a:extLst>
                </p14:cNvPr>
                <p14:cNvContentPartPr/>
                <p14:nvPr/>
              </p14:nvContentPartPr>
              <p14:xfrm>
                <a:off x="10463040" y="6090080"/>
                <a:ext cx="79200" cy="3016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0F7E064-9180-D5A3-1398-0C185BF4D45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454040" y="6081080"/>
                  <a:ext cx="968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9028AC4-A3DA-9E86-AFA8-536EBC60BE75}"/>
                    </a:ext>
                  </a:extLst>
                </p14:cNvPr>
                <p14:cNvContentPartPr/>
                <p14:nvPr/>
              </p14:nvContentPartPr>
              <p14:xfrm>
                <a:off x="10467720" y="6181160"/>
                <a:ext cx="99360" cy="196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9028AC4-A3DA-9E86-AFA8-536EBC60BE75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459080" y="6172520"/>
                  <a:ext cx="117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CFA24F6-A347-076D-F049-0B3ADAD73207}"/>
                    </a:ext>
                  </a:extLst>
                </p14:cNvPr>
                <p14:cNvContentPartPr/>
                <p14:nvPr/>
              </p14:nvContentPartPr>
              <p14:xfrm>
                <a:off x="10583640" y="6228320"/>
                <a:ext cx="98280" cy="1710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CFA24F6-A347-076D-F049-0B3ADAD7320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574640" y="6219680"/>
                  <a:ext cx="115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341806C-16BD-C22C-4AA7-6B7A2B68D83F}"/>
                    </a:ext>
                  </a:extLst>
                </p14:cNvPr>
                <p14:cNvContentPartPr/>
                <p14:nvPr/>
              </p14:nvContentPartPr>
              <p14:xfrm>
                <a:off x="10747440" y="6143360"/>
                <a:ext cx="241560" cy="1911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341806C-16BD-C22C-4AA7-6B7A2B68D83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738800" y="6134720"/>
                  <a:ext cx="259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75CD03D-BBDA-2C9E-3BFC-879469A10A2D}"/>
                    </a:ext>
                  </a:extLst>
                </p14:cNvPr>
                <p14:cNvContentPartPr/>
                <p14:nvPr/>
              </p14:nvContentPartPr>
              <p14:xfrm>
                <a:off x="11065680" y="6147680"/>
                <a:ext cx="136440" cy="2307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75CD03D-BBDA-2C9E-3BFC-879469A10A2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057040" y="6139040"/>
                  <a:ext cx="1540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1720627-6D48-6A55-3D91-ACA4C77B07AF}"/>
                    </a:ext>
                  </a:extLst>
                </p14:cNvPr>
                <p14:cNvContentPartPr/>
                <p14:nvPr/>
              </p14:nvContentPartPr>
              <p14:xfrm>
                <a:off x="11314800" y="6330920"/>
                <a:ext cx="18360" cy="21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1720627-6D48-6A55-3D91-ACA4C77B07A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305800" y="6321920"/>
                  <a:ext cx="3600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6F61A746-EB5D-DFA8-081D-7108F2E51836}"/>
                  </a:ext>
                </a:extLst>
              </p14:cNvPr>
              <p14:cNvContentPartPr/>
              <p14:nvPr/>
            </p14:nvContentPartPr>
            <p14:xfrm>
              <a:off x="10748520" y="6604160"/>
              <a:ext cx="727920" cy="5724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6F61A746-EB5D-DFA8-081D-7108F2E51836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0739520" y="6595160"/>
                <a:ext cx="74556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604B02F7-CC1A-F553-FB7E-99B81E9B468E}"/>
              </a:ext>
            </a:extLst>
          </p:cNvPr>
          <p:cNvGrpSpPr/>
          <p:nvPr/>
        </p:nvGrpSpPr>
        <p:grpSpPr>
          <a:xfrm>
            <a:off x="7262280" y="4010000"/>
            <a:ext cx="2357280" cy="718920"/>
            <a:chOff x="7262280" y="4010000"/>
            <a:chExt cx="2357280" cy="71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993ED52-4B8E-D042-CBF4-154D53BE25F8}"/>
                    </a:ext>
                  </a:extLst>
                </p14:cNvPr>
                <p14:cNvContentPartPr/>
                <p14:nvPr/>
              </p14:nvContentPartPr>
              <p14:xfrm>
                <a:off x="7262280" y="4055360"/>
                <a:ext cx="99720" cy="459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993ED52-4B8E-D042-CBF4-154D53BE25F8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253640" y="4046720"/>
                  <a:ext cx="11736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A445DE-FAA9-5728-A094-13A6FE51A4C9}"/>
                    </a:ext>
                  </a:extLst>
                </p14:cNvPr>
                <p14:cNvContentPartPr/>
                <p14:nvPr/>
              </p14:nvContentPartPr>
              <p14:xfrm>
                <a:off x="7425360" y="4164800"/>
                <a:ext cx="178200" cy="540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A445DE-FAA9-5728-A094-13A6FE51A4C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416360" y="4156160"/>
                  <a:ext cx="19584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2DFB14-E70B-8BCF-9DEF-DA92A53C7722}"/>
                    </a:ext>
                  </a:extLst>
                </p14:cNvPr>
                <p14:cNvContentPartPr/>
                <p14:nvPr/>
              </p14:nvContentPartPr>
              <p14:xfrm>
                <a:off x="7652160" y="4226360"/>
                <a:ext cx="102960" cy="149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2DFB14-E70B-8BCF-9DEF-DA92A53C772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643520" y="4217360"/>
                  <a:ext cx="120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ECE873C-BF81-8CE5-A8C9-7DCC7E78712F}"/>
                    </a:ext>
                  </a:extLst>
                </p14:cNvPr>
                <p14:cNvContentPartPr/>
                <p14:nvPr/>
              </p14:nvContentPartPr>
              <p14:xfrm>
                <a:off x="7747200" y="4209080"/>
                <a:ext cx="104760" cy="179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ECE873C-BF81-8CE5-A8C9-7DCC7E78712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738560" y="4200080"/>
                  <a:ext cx="122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D29E5E9-FD25-8FAD-D89C-6B5EC165477D}"/>
                    </a:ext>
                  </a:extLst>
                </p14:cNvPr>
                <p14:cNvContentPartPr/>
                <p14:nvPr/>
              </p14:nvContentPartPr>
              <p14:xfrm>
                <a:off x="7929720" y="4168040"/>
                <a:ext cx="222840" cy="194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D29E5E9-FD25-8FAD-D89C-6B5EC165477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921080" y="4159400"/>
                  <a:ext cx="2404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596F588-E3E0-2A93-2EDF-5DE1E3E484E8}"/>
                    </a:ext>
                  </a:extLst>
                </p14:cNvPr>
                <p14:cNvContentPartPr/>
                <p14:nvPr/>
              </p14:nvContentPartPr>
              <p14:xfrm>
                <a:off x="8141040" y="4155080"/>
                <a:ext cx="107640" cy="158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596F588-E3E0-2A93-2EDF-5DE1E3E484E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132040" y="4146440"/>
                  <a:ext cx="125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4457889-6E31-2AA8-5351-7809562DFE84}"/>
                    </a:ext>
                  </a:extLst>
                </p14:cNvPr>
                <p14:cNvContentPartPr/>
                <p14:nvPr/>
              </p14:nvContentPartPr>
              <p14:xfrm>
                <a:off x="8280720" y="4058960"/>
                <a:ext cx="66960" cy="294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4457889-6E31-2AA8-5351-7809562DFE8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272080" y="4049960"/>
                  <a:ext cx="84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39C2530-0E85-A279-7E37-E91C2BD940B7}"/>
                    </a:ext>
                  </a:extLst>
                </p14:cNvPr>
                <p14:cNvContentPartPr/>
                <p14:nvPr/>
              </p14:nvContentPartPr>
              <p14:xfrm>
                <a:off x="8364960" y="4083800"/>
                <a:ext cx="53640" cy="245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39C2530-0E85-A279-7E37-E91C2BD940B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355960" y="4074800"/>
                  <a:ext cx="71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C105C6F-5809-6E41-F858-796F5036D6D2}"/>
                    </a:ext>
                  </a:extLst>
                </p14:cNvPr>
                <p14:cNvContentPartPr/>
                <p14:nvPr/>
              </p14:nvContentPartPr>
              <p14:xfrm>
                <a:off x="8333640" y="4196480"/>
                <a:ext cx="203040" cy="517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C105C6F-5809-6E41-F858-796F5036D6D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324640" y="4187840"/>
                  <a:ext cx="22068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B7FC7E3-AF25-4DBC-B5E6-1A1B4D88A58A}"/>
                    </a:ext>
                  </a:extLst>
                </p14:cNvPr>
                <p14:cNvContentPartPr/>
                <p14:nvPr/>
              </p14:nvContentPartPr>
              <p14:xfrm>
                <a:off x="8929080" y="4036640"/>
                <a:ext cx="82800" cy="361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B7FC7E3-AF25-4DBC-B5E6-1A1B4D88A58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920080" y="4027640"/>
                  <a:ext cx="1004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230C68A-FBFC-6E1F-AFF4-DA1E237D076E}"/>
                    </a:ext>
                  </a:extLst>
                </p14:cNvPr>
                <p14:cNvContentPartPr/>
                <p14:nvPr/>
              </p14:nvContentPartPr>
              <p14:xfrm>
                <a:off x="8894520" y="4183160"/>
                <a:ext cx="167400" cy="101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230C68A-FBFC-6E1F-AFF4-DA1E237D076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885520" y="4174520"/>
                  <a:ext cx="185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B4ABFD8-6C18-BBD0-E708-D1A2E91D1039}"/>
                    </a:ext>
                  </a:extLst>
                </p14:cNvPr>
                <p14:cNvContentPartPr/>
                <p14:nvPr/>
              </p14:nvContentPartPr>
              <p14:xfrm>
                <a:off x="9044280" y="4183880"/>
                <a:ext cx="105840" cy="1756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B4ABFD8-6C18-BBD0-E708-D1A2E91D103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035640" y="4175240"/>
                  <a:ext cx="123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2C64968-B350-9B84-4879-1C8323996B5C}"/>
                    </a:ext>
                  </a:extLst>
                </p14:cNvPr>
                <p14:cNvContentPartPr/>
                <p14:nvPr/>
              </p14:nvContentPartPr>
              <p14:xfrm>
                <a:off x="9174240" y="4196840"/>
                <a:ext cx="127080" cy="2041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2C64968-B350-9B84-4879-1C8323996B5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165240" y="4188200"/>
                  <a:ext cx="144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97277F5-03C4-1F37-2416-21EF1383A3C0}"/>
                    </a:ext>
                  </a:extLst>
                </p14:cNvPr>
                <p14:cNvContentPartPr/>
                <p14:nvPr/>
              </p14:nvContentPartPr>
              <p14:xfrm>
                <a:off x="9389880" y="4152560"/>
                <a:ext cx="146160" cy="2318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97277F5-03C4-1F37-2416-21EF1383A3C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380880" y="4143920"/>
                  <a:ext cx="163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8FFFD70-0FB9-346E-F0DC-F8111C976D26}"/>
                    </a:ext>
                  </a:extLst>
                </p14:cNvPr>
                <p14:cNvContentPartPr/>
                <p14:nvPr/>
              </p14:nvContentPartPr>
              <p14:xfrm>
                <a:off x="9519840" y="4010000"/>
                <a:ext cx="99720" cy="4780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8FFFD70-0FB9-346E-F0DC-F8111C976D2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510840" y="4001360"/>
                  <a:ext cx="11736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2F7ED35-A618-ABCE-6A93-90E28ECDD26D}"/>
                    </a:ext>
                  </a:extLst>
                </p14:cNvPr>
                <p14:cNvContentPartPr/>
                <p14:nvPr/>
              </p14:nvContentPartPr>
              <p14:xfrm>
                <a:off x="8686080" y="4634240"/>
                <a:ext cx="598320" cy="946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2F7ED35-A618-ABCE-6A93-90E28ECDD26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677440" y="4625240"/>
                  <a:ext cx="61596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FDF64268-B097-27D7-2367-523915823863}"/>
              </a:ext>
            </a:extLst>
          </p:cNvPr>
          <p:cNvGrpSpPr/>
          <p:nvPr/>
        </p:nvGrpSpPr>
        <p:grpSpPr>
          <a:xfrm>
            <a:off x="9981000" y="4109720"/>
            <a:ext cx="1986480" cy="806760"/>
            <a:chOff x="9981000" y="4109720"/>
            <a:chExt cx="1986480" cy="80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4A05C53-D6CB-5EC7-257C-A3E922F10F8F}"/>
                    </a:ext>
                  </a:extLst>
                </p14:cNvPr>
                <p14:cNvContentPartPr/>
                <p14:nvPr/>
              </p14:nvContentPartPr>
              <p14:xfrm>
                <a:off x="9981000" y="4619480"/>
                <a:ext cx="314280" cy="2970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4A05C53-D6CB-5EC7-257C-A3E922F10F8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972360" y="4610480"/>
                  <a:ext cx="3319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D0E12E5-7D97-0D5A-017D-5315EFEC6ECC}"/>
                    </a:ext>
                  </a:extLst>
                </p14:cNvPr>
                <p14:cNvContentPartPr/>
                <p14:nvPr/>
              </p14:nvContentPartPr>
              <p14:xfrm>
                <a:off x="10171800" y="4138520"/>
                <a:ext cx="84960" cy="3124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D0E12E5-7D97-0D5A-017D-5315EFEC6EC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162800" y="4129520"/>
                  <a:ext cx="1026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1F7A968-3297-FE9A-05B8-F6031FEECA4F}"/>
                    </a:ext>
                  </a:extLst>
                </p14:cNvPr>
                <p14:cNvContentPartPr/>
                <p14:nvPr/>
              </p14:nvContentPartPr>
              <p14:xfrm>
                <a:off x="10329480" y="4238960"/>
                <a:ext cx="160920" cy="1587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1F7A968-3297-FE9A-05B8-F6031FEECA4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320840" y="4230320"/>
                  <a:ext cx="178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E01365F6-678B-3B58-3B04-55AFDC32920E}"/>
                    </a:ext>
                  </a:extLst>
                </p14:cNvPr>
                <p14:cNvContentPartPr/>
                <p14:nvPr/>
              </p14:nvContentPartPr>
              <p14:xfrm>
                <a:off x="10544760" y="4224560"/>
                <a:ext cx="105840" cy="1436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E01365F6-678B-3B58-3B04-55AFDC32920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535760" y="4215920"/>
                  <a:ext cx="123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ED89AFF-B654-07D5-B0B9-DF03713B384F}"/>
                    </a:ext>
                  </a:extLst>
                </p14:cNvPr>
                <p14:cNvContentPartPr/>
                <p14:nvPr/>
              </p14:nvContentPartPr>
              <p14:xfrm>
                <a:off x="10577160" y="4230320"/>
                <a:ext cx="160560" cy="4748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ED89AFF-B654-07D5-B0B9-DF03713B384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568520" y="4221320"/>
                  <a:ext cx="17820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0F47885-0C25-2E69-489E-14776791C1BC}"/>
                    </a:ext>
                  </a:extLst>
                </p14:cNvPr>
                <p14:cNvContentPartPr/>
                <p14:nvPr/>
              </p14:nvContentPartPr>
              <p14:xfrm>
                <a:off x="10785960" y="4109720"/>
                <a:ext cx="89640" cy="2797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0F47885-0C25-2E69-489E-14776791C1B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776960" y="4101080"/>
                  <a:ext cx="1072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711E2D8-A6FD-E8B2-CBC5-8603F96D39F7}"/>
                    </a:ext>
                  </a:extLst>
                </p14:cNvPr>
                <p14:cNvContentPartPr/>
                <p14:nvPr/>
              </p14:nvContentPartPr>
              <p14:xfrm>
                <a:off x="10952640" y="4194320"/>
                <a:ext cx="103320" cy="1468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711E2D8-A6FD-E8B2-CBC5-8603F96D39F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943640" y="4185320"/>
                  <a:ext cx="120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4C9AECC-B46D-ADA4-0818-D9C08A735367}"/>
                    </a:ext>
                  </a:extLst>
                </p14:cNvPr>
                <p14:cNvContentPartPr/>
                <p14:nvPr/>
              </p14:nvContentPartPr>
              <p14:xfrm>
                <a:off x="10921320" y="4501760"/>
                <a:ext cx="115200" cy="1558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4C9AECC-B46D-ADA4-0818-D9C08A73536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912320" y="4493120"/>
                  <a:ext cx="132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33F00EF-1E0B-1A92-61E3-5217A7AEB430}"/>
                    </a:ext>
                  </a:extLst>
                </p14:cNvPr>
                <p14:cNvContentPartPr/>
                <p14:nvPr/>
              </p14:nvContentPartPr>
              <p14:xfrm>
                <a:off x="11092320" y="4448840"/>
                <a:ext cx="42480" cy="1717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33F00EF-1E0B-1A92-61E3-5217A7AEB43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083680" y="4439840"/>
                  <a:ext cx="60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28558CD-8938-83BF-D55F-A8EF9B188749}"/>
                    </a:ext>
                  </a:extLst>
                </p14:cNvPr>
                <p14:cNvContentPartPr/>
                <p14:nvPr/>
              </p14:nvContentPartPr>
              <p14:xfrm>
                <a:off x="11171880" y="4456400"/>
                <a:ext cx="55080" cy="1616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28558CD-8938-83BF-D55F-A8EF9B188749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163240" y="4447400"/>
                  <a:ext cx="72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C681CB8-B138-5CB9-79E5-27D20558E6FB}"/>
                    </a:ext>
                  </a:extLst>
                </p14:cNvPr>
                <p14:cNvContentPartPr/>
                <p14:nvPr/>
              </p14:nvContentPartPr>
              <p14:xfrm>
                <a:off x="11268360" y="4473680"/>
                <a:ext cx="86040" cy="1116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C681CB8-B138-5CB9-79E5-27D20558E6F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259360" y="4464680"/>
                  <a:ext cx="103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EDF8A48-4897-CDBB-8B10-33B02D1D6F7C}"/>
                    </a:ext>
                  </a:extLst>
                </p14:cNvPr>
                <p14:cNvContentPartPr/>
                <p14:nvPr/>
              </p14:nvContentPartPr>
              <p14:xfrm>
                <a:off x="11362680" y="4470080"/>
                <a:ext cx="144360" cy="1389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EDF8A48-4897-CDBB-8B10-33B02D1D6F7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353680" y="4461080"/>
                  <a:ext cx="162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4D56137-3929-6F11-B7DD-EC1556F4467D}"/>
                    </a:ext>
                  </a:extLst>
                </p14:cNvPr>
                <p14:cNvContentPartPr/>
                <p14:nvPr/>
              </p14:nvContentPartPr>
              <p14:xfrm>
                <a:off x="11566440" y="4322120"/>
                <a:ext cx="279720" cy="31860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4D56137-3929-6F11-B7DD-EC1556F4467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557800" y="4313120"/>
                  <a:ext cx="2973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F6EB64E-8A98-F90D-1E83-628CC28AAE28}"/>
                    </a:ext>
                  </a:extLst>
                </p14:cNvPr>
                <p14:cNvContentPartPr/>
                <p14:nvPr/>
              </p14:nvContentPartPr>
              <p14:xfrm>
                <a:off x="11826000" y="4223120"/>
                <a:ext cx="141480" cy="6440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F6EB64E-8A98-F90D-1E83-628CC28AAE2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817000" y="4214120"/>
                  <a:ext cx="159120" cy="66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706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F20A-907C-42C0-DFC7-BE4CBFFB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latin typeface="+mn-lt"/>
              </a:rPr>
              <a:t>ANGLE OF ELEVATION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9F411-2A4D-6317-FFEB-E9E92D727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1" y="1497162"/>
            <a:ext cx="4424680" cy="322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04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F20A-907C-42C0-DFC7-BE4CBFFB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latin typeface="+mn-lt"/>
              </a:rPr>
              <a:t>ANGLE OF DEPRESSION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F4775-4F76-830A-2889-A7503458C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1" y="1830653"/>
            <a:ext cx="4535838" cy="35643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38D93D-639A-D490-170F-16B9AA963C3C}"/>
                  </a:ext>
                </a:extLst>
              </p14:cNvPr>
              <p14:cNvContentPartPr/>
              <p14:nvPr/>
            </p14:nvContentPartPr>
            <p14:xfrm>
              <a:off x="1192320" y="5298440"/>
              <a:ext cx="118800" cy="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38D93D-639A-D490-170F-16B9AA963C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3320" y="5289800"/>
                <a:ext cx="1364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E2319E1-D0F2-DFE2-73A2-EE716D7AA7C7}"/>
              </a:ext>
            </a:extLst>
          </p:cNvPr>
          <p:cNvGrpSpPr/>
          <p:nvPr/>
        </p:nvGrpSpPr>
        <p:grpSpPr>
          <a:xfrm>
            <a:off x="1509480" y="5276840"/>
            <a:ext cx="1006560" cy="39240"/>
            <a:chOff x="1509480" y="5276840"/>
            <a:chExt cx="1006560" cy="3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62A2F46-309B-1A85-AE8C-7691FBCA143C}"/>
                    </a:ext>
                  </a:extLst>
                </p14:cNvPr>
                <p14:cNvContentPartPr/>
                <p14:nvPr/>
              </p14:nvContentPartPr>
              <p14:xfrm>
                <a:off x="1509480" y="5300960"/>
                <a:ext cx="151200" cy="9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62A2F46-309B-1A85-AE8C-7691FBCA143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00840" y="5291960"/>
                  <a:ext cx="168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E7806A6-562B-23C5-32A8-85B6EEC00E27}"/>
                    </a:ext>
                  </a:extLst>
                </p14:cNvPr>
                <p14:cNvContentPartPr/>
                <p14:nvPr/>
              </p14:nvContentPartPr>
              <p14:xfrm>
                <a:off x="1840320" y="5276840"/>
                <a:ext cx="124560" cy="39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E7806A6-562B-23C5-32A8-85B6EEC00E2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31320" y="5268200"/>
                  <a:ext cx="142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2E28D09-6B09-8A5F-8528-DA34A9905B21}"/>
                    </a:ext>
                  </a:extLst>
                </p14:cNvPr>
                <p14:cNvContentPartPr/>
                <p14:nvPr/>
              </p14:nvContentPartPr>
              <p14:xfrm>
                <a:off x="2108520" y="5297720"/>
                <a:ext cx="407520" cy="9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2E28D09-6B09-8A5F-8528-DA34A9905B2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99520" y="5288720"/>
                  <a:ext cx="42516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9CF3031-C7BF-C571-4733-E07152ABC745}"/>
                  </a:ext>
                </a:extLst>
              </p14:cNvPr>
              <p14:cNvContentPartPr/>
              <p14:nvPr/>
            </p14:nvContentPartPr>
            <p14:xfrm>
              <a:off x="2734560" y="5279360"/>
              <a:ext cx="98280" cy="15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9CF3031-C7BF-C571-4733-E07152ABC7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25560" y="5270720"/>
                <a:ext cx="1159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0AA851E-F63E-EA5E-8C3C-01E2FB81AF79}"/>
                  </a:ext>
                </a:extLst>
              </p14:cNvPr>
              <p14:cNvContentPartPr/>
              <p14:nvPr/>
            </p14:nvContentPartPr>
            <p14:xfrm>
              <a:off x="3054240" y="5262080"/>
              <a:ext cx="400680" cy="1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0AA851E-F63E-EA5E-8C3C-01E2FB81AF7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45240" y="5253440"/>
                <a:ext cx="4183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5CF3638-6BEE-B0DA-42D4-DE2A9C6A3D44}"/>
              </a:ext>
            </a:extLst>
          </p:cNvPr>
          <p:cNvGrpSpPr/>
          <p:nvPr/>
        </p:nvGrpSpPr>
        <p:grpSpPr>
          <a:xfrm>
            <a:off x="3692520" y="4723880"/>
            <a:ext cx="1307520" cy="534600"/>
            <a:chOff x="3692520" y="4723880"/>
            <a:chExt cx="130752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ED5124E-C11B-ABDD-C439-F5C48707A8D2}"/>
                    </a:ext>
                  </a:extLst>
                </p14:cNvPr>
                <p14:cNvContentPartPr/>
                <p14:nvPr/>
              </p14:nvContentPartPr>
              <p14:xfrm>
                <a:off x="3692520" y="5219960"/>
                <a:ext cx="389160" cy="38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ED5124E-C11B-ABDD-C439-F5C48707A8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83520" y="5210960"/>
                  <a:ext cx="406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A00C129-A295-A260-E998-736D878631DA}"/>
                    </a:ext>
                  </a:extLst>
                </p14:cNvPr>
                <p14:cNvContentPartPr/>
                <p14:nvPr/>
              </p14:nvContentPartPr>
              <p14:xfrm>
                <a:off x="4313160" y="5159480"/>
                <a:ext cx="339480" cy="31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A00C129-A295-A260-E998-736D878631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04520" y="5150480"/>
                  <a:ext cx="357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F05E4CC-91E8-99B1-70F7-3D116E75D5F1}"/>
                    </a:ext>
                  </a:extLst>
                </p14:cNvPr>
                <p14:cNvContentPartPr/>
                <p14:nvPr/>
              </p14:nvContentPartPr>
              <p14:xfrm>
                <a:off x="4761720" y="5132480"/>
                <a:ext cx="238320" cy="38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F05E4CC-91E8-99B1-70F7-3D116E75D5F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53080" y="5123840"/>
                  <a:ext cx="255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21FB4E5-6460-EDD4-741C-B7F03323A0F7}"/>
                    </a:ext>
                  </a:extLst>
                </p14:cNvPr>
                <p14:cNvContentPartPr/>
                <p14:nvPr/>
              </p14:nvContentPartPr>
              <p14:xfrm>
                <a:off x="4537440" y="4723880"/>
                <a:ext cx="113400" cy="493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21FB4E5-6460-EDD4-741C-B7F03323A0F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28800" y="4714880"/>
                  <a:ext cx="13104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BEC10FB-BEDE-292E-CA1E-8EF3DCBCF04C}"/>
                    </a:ext>
                  </a:extLst>
                </p14:cNvPr>
                <p14:cNvContentPartPr/>
                <p14:nvPr/>
              </p14:nvContentPartPr>
              <p14:xfrm>
                <a:off x="4244040" y="4831880"/>
                <a:ext cx="156240" cy="252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BEC10FB-BEDE-292E-CA1E-8EF3DCBCF0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35400" y="4823240"/>
                  <a:ext cx="17388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785D5A-2751-709E-A4C3-A4BD9BECD33E}"/>
              </a:ext>
            </a:extLst>
          </p:cNvPr>
          <p:cNvGrpSpPr/>
          <p:nvPr/>
        </p:nvGrpSpPr>
        <p:grpSpPr>
          <a:xfrm>
            <a:off x="5468400" y="4689320"/>
            <a:ext cx="399600" cy="405720"/>
            <a:chOff x="5468400" y="4689320"/>
            <a:chExt cx="39960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F5EE51E-C043-A20C-8E05-0806C4ABA5C3}"/>
                    </a:ext>
                  </a:extLst>
                </p14:cNvPr>
                <p14:cNvContentPartPr/>
                <p14:nvPr/>
              </p14:nvContentPartPr>
              <p14:xfrm>
                <a:off x="5470200" y="4826480"/>
                <a:ext cx="390240" cy="180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F5EE51E-C043-A20C-8E05-0806C4ABA5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61560" y="4817840"/>
                  <a:ext cx="407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137808B-8A48-002B-A0A5-F029DCF6E379}"/>
                    </a:ext>
                  </a:extLst>
                </p14:cNvPr>
                <p14:cNvContentPartPr/>
                <p14:nvPr/>
              </p14:nvContentPartPr>
              <p14:xfrm>
                <a:off x="5475960" y="4915040"/>
                <a:ext cx="392040" cy="180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137808B-8A48-002B-A0A5-F029DCF6E37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67320" y="4906040"/>
                  <a:ext cx="409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04B30EA-E863-232F-1A52-154CB092EBC7}"/>
                    </a:ext>
                  </a:extLst>
                </p14:cNvPr>
                <p14:cNvContentPartPr/>
                <p14:nvPr/>
              </p14:nvContentPartPr>
              <p14:xfrm>
                <a:off x="5601960" y="4839440"/>
                <a:ext cx="98640" cy="237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04B30EA-E863-232F-1A52-154CB092EB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92960" y="4830800"/>
                  <a:ext cx="1162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95891DD-063F-5A6C-7A14-10E26C0686CF}"/>
                    </a:ext>
                  </a:extLst>
                </p14:cNvPr>
                <p14:cNvContentPartPr/>
                <p14:nvPr/>
              </p14:nvContentPartPr>
              <p14:xfrm>
                <a:off x="5625000" y="4875800"/>
                <a:ext cx="44640" cy="129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95891DD-063F-5A6C-7A14-10E26C0686C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16000" y="4867160"/>
                  <a:ext cx="62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3E735BD-D6AB-F6E3-1733-D93E5ED6F91D}"/>
                    </a:ext>
                  </a:extLst>
                </p14:cNvPr>
                <p14:cNvContentPartPr/>
                <p14:nvPr/>
              </p14:nvContentPartPr>
              <p14:xfrm>
                <a:off x="5635440" y="4919000"/>
                <a:ext cx="22320" cy="80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3E735BD-D6AB-F6E3-1733-D93E5ED6F91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26440" y="4910360"/>
                  <a:ext cx="39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53E1BBD-8F1F-9871-E6ED-8F1C46C33D19}"/>
                    </a:ext>
                  </a:extLst>
                </p14:cNvPr>
                <p14:cNvContentPartPr/>
                <p14:nvPr/>
              </p14:nvContentPartPr>
              <p14:xfrm>
                <a:off x="5468400" y="4689320"/>
                <a:ext cx="359640" cy="149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53E1BBD-8F1F-9871-E6ED-8F1C46C33D1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59400" y="4680680"/>
                  <a:ext cx="37728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914918-1F39-3B25-446F-DDA0F139D3BB}"/>
              </a:ext>
            </a:extLst>
          </p:cNvPr>
          <p:cNvGrpSpPr/>
          <p:nvPr/>
        </p:nvGrpSpPr>
        <p:grpSpPr>
          <a:xfrm>
            <a:off x="5505840" y="5191160"/>
            <a:ext cx="528120" cy="529560"/>
            <a:chOff x="5505840" y="5191160"/>
            <a:chExt cx="528120" cy="5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A446937-934D-BF05-28C1-B1071CA5AA0C}"/>
                    </a:ext>
                  </a:extLst>
                </p14:cNvPr>
                <p14:cNvContentPartPr/>
                <p14:nvPr/>
              </p14:nvContentPartPr>
              <p14:xfrm>
                <a:off x="5505840" y="5191160"/>
                <a:ext cx="93600" cy="268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A446937-934D-BF05-28C1-B1071CA5AA0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96840" y="5182520"/>
                  <a:ext cx="1112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F9E0977-B562-B1C7-ECEE-C413C9D33CA3}"/>
                    </a:ext>
                  </a:extLst>
                </p14:cNvPr>
                <p14:cNvContentPartPr/>
                <p14:nvPr/>
              </p14:nvContentPartPr>
              <p14:xfrm>
                <a:off x="5527080" y="5212400"/>
                <a:ext cx="112680" cy="112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F9E0977-B562-B1C7-ECEE-C413C9D33C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18080" y="5203400"/>
                  <a:ext cx="130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8724147-A1A4-1563-8A3C-8C4364C8A528}"/>
                    </a:ext>
                  </a:extLst>
                </p14:cNvPr>
                <p14:cNvContentPartPr/>
                <p14:nvPr/>
              </p14:nvContentPartPr>
              <p14:xfrm>
                <a:off x="5550840" y="5305280"/>
                <a:ext cx="181080" cy="415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8724147-A1A4-1563-8A3C-8C4364C8A5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41840" y="5296640"/>
                  <a:ext cx="1987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E7C9898-5E62-6FBC-B5DD-C8B3A406F708}"/>
                    </a:ext>
                  </a:extLst>
                </p14:cNvPr>
                <p14:cNvContentPartPr/>
                <p14:nvPr/>
              </p14:nvContentPartPr>
              <p14:xfrm>
                <a:off x="5750280" y="5284040"/>
                <a:ext cx="139320" cy="189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E7C9898-5E62-6FBC-B5DD-C8B3A406F70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41640" y="5275040"/>
                  <a:ext cx="156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565B4FE-D533-73A4-5448-7EF16AF934E4}"/>
                    </a:ext>
                  </a:extLst>
                </p14:cNvPr>
                <p14:cNvContentPartPr/>
                <p14:nvPr/>
              </p14:nvContentPartPr>
              <p14:xfrm>
                <a:off x="5721120" y="5590400"/>
                <a:ext cx="312840" cy="39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565B4FE-D533-73A4-5448-7EF16AF934E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12120" y="5581760"/>
                  <a:ext cx="3304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EE6A877-33FE-0E1A-92C8-7B47D4DFF03D}"/>
              </a:ext>
            </a:extLst>
          </p:cNvPr>
          <p:cNvGrpSpPr/>
          <p:nvPr/>
        </p:nvGrpSpPr>
        <p:grpSpPr>
          <a:xfrm>
            <a:off x="4001400" y="5060120"/>
            <a:ext cx="193320" cy="539640"/>
            <a:chOff x="4001400" y="5060120"/>
            <a:chExt cx="19332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1E60CB4-4E4A-432B-2644-F884F72F8CFA}"/>
                    </a:ext>
                  </a:extLst>
                </p14:cNvPr>
                <p14:cNvContentPartPr/>
                <p14:nvPr/>
              </p14:nvContentPartPr>
              <p14:xfrm>
                <a:off x="4185720" y="5107640"/>
                <a:ext cx="9000" cy="4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1E60CB4-4E4A-432B-2644-F884F72F8C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77080" y="5098640"/>
                  <a:ext cx="26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D4F7D25-277E-591F-C75D-AA0408A0949A}"/>
                    </a:ext>
                  </a:extLst>
                </p14:cNvPr>
                <p14:cNvContentPartPr/>
                <p14:nvPr/>
              </p14:nvContentPartPr>
              <p14:xfrm>
                <a:off x="4001400" y="5060120"/>
                <a:ext cx="186840" cy="539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D4F7D25-277E-591F-C75D-AA0408A0949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92760" y="5051480"/>
                  <a:ext cx="204480" cy="55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3557B26-6BFC-A2A7-C125-04416D9C958E}"/>
              </a:ext>
            </a:extLst>
          </p:cNvPr>
          <p:cNvGrpSpPr/>
          <p:nvPr/>
        </p:nvGrpSpPr>
        <p:grpSpPr>
          <a:xfrm>
            <a:off x="3067560" y="5648360"/>
            <a:ext cx="693360" cy="653400"/>
            <a:chOff x="3067560" y="5648360"/>
            <a:chExt cx="693360" cy="6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863F2F8-AA6D-8B3C-90A1-5BB759E5EC47}"/>
                    </a:ext>
                  </a:extLst>
                </p14:cNvPr>
                <p14:cNvContentPartPr/>
                <p14:nvPr/>
              </p14:nvContentPartPr>
              <p14:xfrm>
                <a:off x="3067560" y="5648360"/>
                <a:ext cx="96120" cy="429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863F2F8-AA6D-8B3C-90A1-5BB759E5EC4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58920" y="5639360"/>
                  <a:ext cx="1137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2CBC961-23E7-1AD5-CD59-D15F94E70374}"/>
                    </a:ext>
                  </a:extLst>
                </p14:cNvPr>
                <p14:cNvContentPartPr/>
                <p14:nvPr/>
              </p14:nvContentPartPr>
              <p14:xfrm>
                <a:off x="3192480" y="5788040"/>
                <a:ext cx="114120" cy="200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2CBC961-23E7-1AD5-CD59-D15F94E7037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83840" y="5779040"/>
                  <a:ext cx="131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92D954D-F112-5D5B-BA57-1605135F9F84}"/>
                    </a:ext>
                  </a:extLst>
                </p14:cNvPr>
                <p14:cNvContentPartPr/>
                <p14:nvPr/>
              </p14:nvContentPartPr>
              <p14:xfrm>
                <a:off x="3353760" y="5840240"/>
                <a:ext cx="96840" cy="158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92D954D-F112-5D5B-BA57-1605135F9F8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45120" y="5831240"/>
                  <a:ext cx="114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04F87F5-92D4-2894-6591-E3875254F1F9}"/>
                    </a:ext>
                  </a:extLst>
                </p14:cNvPr>
                <p14:cNvContentPartPr/>
                <p14:nvPr/>
              </p14:nvContentPartPr>
              <p14:xfrm>
                <a:off x="3420720" y="5843120"/>
                <a:ext cx="167400" cy="45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04F87F5-92D4-2894-6591-E3875254F1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12080" y="5834120"/>
                  <a:ext cx="18504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1087963-9836-994B-D7B1-484F2824C2AC}"/>
                    </a:ext>
                  </a:extLst>
                </p14:cNvPr>
                <p14:cNvContentPartPr/>
                <p14:nvPr/>
              </p14:nvContentPartPr>
              <p14:xfrm>
                <a:off x="3615840" y="5739800"/>
                <a:ext cx="72360" cy="288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1087963-9836-994B-D7B1-484F2824C2A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06840" y="5730800"/>
                  <a:ext cx="900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5997982-4567-C3F1-B2CD-3B89F6F85C9B}"/>
                    </a:ext>
                  </a:extLst>
                </p14:cNvPr>
                <p14:cNvContentPartPr/>
                <p14:nvPr/>
              </p14:nvContentPartPr>
              <p14:xfrm>
                <a:off x="3691440" y="5881640"/>
                <a:ext cx="69480" cy="135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5997982-4567-C3F1-B2CD-3B89F6F85C9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82800" y="5873000"/>
                  <a:ext cx="8712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52B9D51-B4DA-A89F-6B59-7BF2039521ED}"/>
              </a:ext>
            </a:extLst>
          </p:cNvPr>
          <p:cNvGrpSpPr/>
          <p:nvPr/>
        </p:nvGrpSpPr>
        <p:grpSpPr>
          <a:xfrm>
            <a:off x="3956040" y="5714960"/>
            <a:ext cx="1428120" cy="666000"/>
            <a:chOff x="3956040" y="5714960"/>
            <a:chExt cx="1428120" cy="66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929013F-D19D-FEB4-3DE7-A7C95604D24F}"/>
                    </a:ext>
                  </a:extLst>
                </p14:cNvPr>
                <p14:cNvContentPartPr/>
                <p14:nvPr/>
              </p14:nvContentPartPr>
              <p14:xfrm>
                <a:off x="3956040" y="5846360"/>
                <a:ext cx="92520" cy="140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929013F-D19D-FEB4-3DE7-A7C95604D24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47040" y="5837720"/>
                  <a:ext cx="110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3450D6D-5CF7-18E1-2237-3E74E247CB7B}"/>
                    </a:ext>
                  </a:extLst>
                </p14:cNvPr>
                <p14:cNvContentPartPr/>
                <p14:nvPr/>
              </p14:nvContentPartPr>
              <p14:xfrm>
                <a:off x="4023720" y="5714960"/>
                <a:ext cx="186480" cy="579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3450D6D-5CF7-18E1-2237-3E74E247CB7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14720" y="5706320"/>
                  <a:ext cx="20412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A19F7CC-1835-59B0-A182-8C375509D02C}"/>
                    </a:ext>
                  </a:extLst>
                </p14:cNvPr>
                <p14:cNvContentPartPr/>
                <p14:nvPr/>
              </p14:nvContentPartPr>
              <p14:xfrm>
                <a:off x="4329000" y="5880560"/>
                <a:ext cx="109800" cy="183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A19F7CC-1835-59B0-A182-8C375509D02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20000" y="5871920"/>
                  <a:ext cx="127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C6A98F0-2FDF-025B-9244-95FD955E82BC}"/>
                    </a:ext>
                  </a:extLst>
                </p14:cNvPr>
                <p14:cNvContentPartPr/>
                <p14:nvPr/>
              </p14:nvContentPartPr>
              <p14:xfrm>
                <a:off x="4424760" y="5754560"/>
                <a:ext cx="87120" cy="335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C6A98F0-2FDF-025B-9244-95FD955E82B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15760" y="5745920"/>
                  <a:ext cx="1047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91817E6-37E1-CC56-FDDA-6CA248E2F582}"/>
                    </a:ext>
                  </a:extLst>
                </p14:cNvPr>
                <p14:cNvContentPartPr/>
                <p14:nvPr/>
              </p14:nvContentPartPr>
              <p14:xfrm>
                <a:off x="4517280" y="5910080"/>
                <a:ext cx="69480" cy="143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91817E6-37E1-CC56-FDDA-6CA248E2F58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08280" y="5901440"/>
                  <a:ext cx="871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A903292-ED44-289C-33C2-F228034A5565}"/>
                    </a:ext>
                  </a:extLst>
                </p14:cNvPr>
                <p14:cNvContentPartPr/>
                <p14:nvPr/>
              </p14:nvContentPartPr>
              <p14:xfrm>
                <a:off x="4625640" y="5885240"/>
                <a:ext cx="114480" cy="196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A903292-ED44-289C-33C2-F228034A556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16640" y="5876240"/>
                  <a:ext cx="132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D1BEA47-74E7-976B-EDB1-14F457BA021B}"/>
                    </a:ext>
                  </a:extLst>
                </p14:cNvPr>
                <p14:cNvContentPartPr/>
                <p14:nvPr/>
              </p14:nvContentPartPr>
              <p14:xfrm>
                <a:off x="4764600" y="5768960"/>
                <a:ext cx="202320" cy="312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D1BEA47-74E7-976B-EDB1-14F457BA02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55960" y="5760320"/>
                  <a:ext cx="2199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03CD608-5DAA-CBF8-5971-010631A41AA0}"/>
                    </a:ext>
                  </a:extLst>
                </p14:cNvPr>
                <p14:cNvContentPartPr/>
                <p14:nvPr/>
              </p14:nvContentPartPr>
              <p14:xfrm>
                <a:off x="4867920" y="5873000"/>
                <a:ext cx="155520" cy="20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03CD608-5DAA-CBF8-5971-010631A41AA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58920" y="5864360"/>
                  <a:ext cx="173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6DBE319-C44D-9641-0EF1-41AF13F3B848}"/>
                    </a:ext>
                  </a:extLst>
                </p14:cNvPr>
                <p14:cNvContentPartPr/>
                <p14:nvPr/>
              </p14:nvContentPartPr>
              <p14:xfrm>
                <a:off x="5012640" y="5732600"/>
                <a:ext cx="61560" cy="101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6DBE319-C44D-9641-0EF1-41AF13F3B84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03640" y="5723600"/>
                  <a:ext cx="79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9DAF38E-3622-2726-252C-D3633C12645D}"/>
                    </a:ext>
                  </a:extLst>
                </p14:cNvPr>
                <p14:cNvContentPartPr/>
                <p14:nvPr/>
              </p14:nvContentPartPr>
              <p14:xfrm>
                <a:off x="5100120" y="5883080"/>
                <a:ext cx="183600" cy="162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9DAF38E-3622-2726-252C-D3633C12645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91480" y="5874440"/>
                  <a:ext cx="201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EAFA7C1-4BDC-93F2-2F78-B37A2D06B1C6}"/>
                    </a:ext>
                  </a:extLst>
                </p14:cNvPr>
                <p14:cNvContentPartPr/>
                <p14:nvPr/>
              </p14:nvContentPartPr>
              <p14:xfrm>
                <a:off x="5251320" y="5719640"/>
                <a:ext cx="132840" cy="514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EAFA7C1-4BDC-93F2-2F78-B37A2D06B1C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42680" y="5710640"/>
                  <a:ext cx="15048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9C51682-8439-1706-C65B-ED017155DA50}"/>
                    </a:ext>
                  </a:extLst>
                </p14:cNvPr>
                <p14:cNvContentPartPr/>
                <p14:nvPr/>
              </p14:nvContentPartPr>
              <p14:xfrm>
                <a:off x="4497840" y="6358640"/>
                <a:ext cx="789840" cy="22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9C51682-8439-1706-C65B-ED017155DA5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88840" y="6349640"/>
                  <a:ext cx="8074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5F6D8E5-A43B-0BC1-B37D-15AA3FC53CD2}"/>
              </a:ext>
            </a:extLst>
          </p:cNvPr>
          <p:cNvGrpSpPr/>
          <p:nvPr/>
        </p:nvGrpSpPr>
        <p:grpSpPr>
          <a:xfrm>
            <a:off x="6894360" y="2635160"/>
            <a:ext cx="2273400" cy="933480"/>
            <a:chOff x="6894360" y="2635160"/>
            <a:chExt cx="2273400" cy="93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A374D7A-0B99-DF38-AE15-A29C210066A3}"/>
                    </a:ext>
                  </a:extLst>
                </p14:cNvPr>
                <p14:cNvContentPartPr/>
                <p14:nvPr/>
              </p14:nvContentPartPr>
              <p14:xfrm>
                <a:off x="7128000" y="2986160"/>
                <a:ext cx="158040" cy="229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A374D7A-0B99-DF38-AE15-A29C210066A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19360" y="2977160"/>
                  <a:ext cx="175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38C0588-0BDA-85AF-B7A7-8AB2CA6D8839}"/>
                    </a:ext>
                  </a:extLst>
                </p14:cNvPr>
                <p14:cNvContentPartPr/>
                <p14:nvPr/>
              </p14:nvContentPartPr>
              <p14:xfrm>
                <a:off x="7252920" y="3002360"/>
                <a:ext cx="33840" cy="224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38C0588-0BDA-85AF-B7A7-8AB2CA6D883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243920" y="2993360"/>
                  <a:ext cx="51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5753CA1-872D-9A60-534C-E4771CE65412}"/>
                    </a:ext>
                  </a:extLst>
                </p14:cNvPr>
                <p14:cNvContentPartPr/>
                <p14:nvPr/>
              </p14:nvContentPartPr>
              <p14:xfrm>
                <a:off x="7197120" y="3100640"/>
                <a:ext cx="99360" cy="27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5753CA1-872D-9A60-534C-E4771CE6541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88480" y="3091640"/>
                  <a:ext cx="117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F165AF6-37A9-47A5-8DB6-EFA7383EF24B}"/>
                    </a:ext>
                  </a:extLst>
                </p14:cNvPr>
                <p14:cNvContentPartPr/>
                <p14:nvPr/>
              </p14:nvContentPartPr>
              <p14:xfrm>
                <a:off x="7390440" y="2982200"/>
                <a:ext cx="78480" cy="200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F165AF6-37A9-47A5-8DB6-EFA7383EF2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81800" y="2973200"/>
                  <a:ext cx="96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8D8FFAF-87F3-D003-21C4-343626317BCB}"/>
                    </a:ext>
                  </a:extLst>
                </p14:cNvPr>
                <p14:cNvContentPartPr/>
                <p14:nvPr/>
              </p14:nvContentPartPr>
              <p14:xfrm>
                <a:off x="7601040" y="2953400"/>
                <a:ext cx="95760" cy="211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8D8FFAF-87F3-D003-21C4-343626317BC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92400" y="2944400"/>
                  <a:ext cx="1134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1B7D012-AF32-111B-A9E1-46580054C8E0}"/>
                    </a:ext>
                  </a:extLst>
                </p14:cNvPr>
                <p14:cNvContentPartPr/>
                <p14:nvPr/>
              </p14:nvContentPartPr>
              <p14:xfrm>
                <a:off x="7632720" y="2944400"/>
                <a:ext cx="390240" cy="98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1B7D012-AF32-111B-A9E1-46580054C8E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24080" y="2935400"/>
                  <a:ext cx="407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673B995-6093-1C0D-77F2-7E411EBB1955}"/>
                    </a:ext>
                  </a:extLst>
                </p14:cNvPr>
                <p14:cNvContentPartPr/>
                <p14:nvPr/>
              </p14:nvContentPartPr>
              <p14:xfrm>
                <a:off x="7927920" y="3102440"/>
                <a:ext cx="107640" cy="20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673B995-6093-1C0D-77F2-7E411EBB195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18920" y="3093440"/>
                  <a:ext cx="125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1B4CFDD-47B6-DFB1-2D9E-217A7056F98B}"/>
                    </a:ext>
                  </a:extLst>
                </p14:cNvPr>
                <p14:cNvContentPartPr/>
                <p14:nvPr/>
              </p14:nvContentPartPr>
              <p14:xfrm>
                <a:off x="8235000" y="2938280"/>
                <a:ext cx="123120" cy="245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1B4CFDD-47B6-DFB1-2D9E-217A7056F98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26360" y="2929640"/>
                  <a:ext cx="140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BB0EF23-AB8D-8A35-F05E-5B5CC70BAB2F}"/>
                    </a:ext>
                  </a:extLst>
                </p14:cNvPr>
                <p14:cNvContentPartPr/>
                <p14:nvPr/>
              </p14:nvContentPartPr>
              <p14:xfrm>
                <a:off x="8272800" y="3069680"/>
                <a:ext cx="91080" cy="31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BB0EF23-AB8D-8A35-F05E-5B5CC70BAB2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63800" y="3060680"/>
                  <a:ext cx="108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4EEE279-E912-4EB2-8BA8-C6906B429B7F}"/>
                    </a:ext>
                  </a:extLst>
                </p14:cNvPr>
                <p14:cNvContentPartPr/>
                <p14:nvPr/>
              </p14:nvContentPartPr>
              <p14:xfrm>
                <a:off x="8468640" y="2949800"/>
                <a:ext cx="92880" cy="202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4EEE279-E912-4EB2-8BA8-C6906B429B7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59640" y="2941160"/>
                  <a:ext cx="110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2DACF9F-5C09-8A5D-CDA2-0D83E66EBCAD}"/>
                    </a:ext>
                  </a:extLst>
                </p14:cNvPr>
                <p14:cNvContentPartPr/>
                <p14:nvPr/>
              </p14:nvContentPartPr>
              <p14:xfrm>
                <a:off x="8625240" y="2940800"/>
                <a:ext cx="172800" cy="227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2DACF9F-5C09-8A5D-CDA2-0D83E66EBC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16240" y="2931800"/>
                  <a:ext cx="1904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439DB93-BFA4-DCAB-01E2-622CC44EB27B}"/>
                    </a:ext>
                  </a:extLst>
                </p14:cNvPr>
                <p14:cNvContentPartPr/>
                <p14:nvPr/>
              </p14:nvContentPartPr>
              <p14:xfrm>
                <a:off x="6894360" y="2635160"/>
                <a:ext cx="2273400" cy="933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439DB93-BFA4-DCAB-01E2-622CC44EB27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85720" y="2626160"/>
                  <a:ext cx="2291040" cy="9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21819CF-B1B9-6FAC-B290-79DF43246026}"/>
              </a:ext>
            </a:extLst>
          </p:cNvPr>
          <p:cNvGrpSpPr/>
          <p:nvPr/>
        </p:nvGrpSpPr>
        <p:grpSpPr>
          <a:xfrm>
            <a:off x="4237560" y="1719320"/>
            <a:ext cx="705960" cy="474480"/>
            <a:chOff x="4237560" y="1719320"/>
            <a:chExt cx="70596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8B6A468-4528-35B6-C3A2-84C78D270715}"/>
                    </a:ext>
                  </a:extLst>
                </p14:cNvPr>
                <p14:cNvContentPartPr/>
                <p14:nvPr/>
              </p14:nvContentPartPr>
              <p14:xfrm>
                <a:off x="4237560" y="1749920"/>
                <a:ext cx="91800" cy="365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8B6A468-4528-35B6-C3A2-84C78D27071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28560" y="1741280"/>
                  <a:ext cx="1094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691189-C32D-EDB6-B63F-1C42190F18E5}"/>
                    </a:ext>
                  </a:extLst>
                </p14:cNvPr>
                <p14:cNvContentPartPr/>
                <p14:nvPr/>
              </p14:nvContentPartPr>
              <p14:xfrm>
                <a:off x="4358160" y="1852160"/>
                <a:ext cx="91080" cy="191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691189-C32D-EDB6-B63F-1C42190F18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49520" y="1843520"/>
                  <a:ext cx="108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0E911AA-C070-904C-5E01-6C199BB4BFBE}"/>
                    </a:ext>
                  </a:extLst>
                </p14:cNvPr>
                <p14:cNvContentPartPr/>
                <p14:nvPr/>
              </p14:nvContentPartPr>
              <p14:xfrm>
                <a:off x="4375440" y="1852160"/>
                <a:ext cx="90360" cy="184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0E911AA-C070-904C-5E01-6C199BB4BFB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66440" y="1843520"/>
                  <a:ext cx="108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684C909-C374-37FC-ED76-964FC558C581}"/>
                    </a:ext>
                  </a:extLst>
                </p14:cNvPr>
                <p14:cNvContentPartPr/>
                <p14:nvPr/>
              </p14:nvContentPartPr>
              <p14:xfrm>
                <a:off x="4540320" y="1832720"/>
                <a:ext cx="73440" cy="175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684C909-C374-37FC-ED76-964FC558C58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31320" y="1824080"/>
                  <a:ext cx="91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1E2C630-7ED6-C641-4706-2D55942C86B5}"/>
                    </a:ext>
                  </a:extLst>
                </p14:cNvPr>
                <p14:cNvContentPartPr/>
                <p14:nvPr/>
              </p14:nvContentPartPr>
              <p14:xfrm>
                <a:off x="4695120" y="1815800"/>
                <a:ext cx="62280" cy="186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1E2C630-7ED6-C641-4706-2D55942C86B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86120" y="1807160"/>
                  <a:ext cx="79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994D2B6-F3C5-9204-FC1E-F11C58DFCD95}"/>
                    </a:ext>
                  </a:extLst>
                </p14:cNvPr>
                <p14:cNvContentPartPr/>
                <p14:nvPr/>
              </p14:nvContentPartPr>
              <p14:xfrm>
                <a:off x="4685760" y="1719320"/>
                <a:ext cx="257760" cy="474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994D2B6-F3C5-9204-FC1E-F11C58DFCD9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77120" y="1710680"/>
                  <a:ext cx="275400" cy="49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BF2BEFC-41AE-3D64-D245-57A380228647}"/>
              </a:ext>
            </a:extLst>
          </p:cNvPr>
          <p:cNvGrpSpPr/>
          <p:nvPr/>
        </p:nvGrpSpPr>
        <p:grpSpPr>
          <a:xfrm>
            <a:off x="3475080" y="6313640"/>
            <a:ext cx="723960" cy="428760"/>
            <a:chOff x="3475080" y="6313640"/>
            <a:chExt cx="72396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8B13E79-A2EE-D3D7-BE1C-EDEBBCD2693D}"/>
                    </a:ext>
                  </a:extLst>
                </p14:cNvPr>
                <p14:cNvContentPartPr/>
                <p14:nvPr/>
              </p14:nvContentPartPr>
              <p14:xfrm>
                <a:off x="3475080" y="6313640"/>
                <a:ext cx="92880" cy="366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8B13E79-A2EE-D3D7-BE1C-EDEBBCD2693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66440" y="6304640"/>
                  <a:ext cx="1105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E32E30C-1A01-ADC3-38EA-983008012941}"/>
                    </a:ext>
                  </a:extLst>
                </p14:cNvPr>
                <p14:cNvContentPartPr/>
                <p14:nvPr/>
              </p14:nvContentPartPr>
              <p14:xfrm>
                <a:off x="3635640" y="6404360"/>
                <a:ext cx="70560" cy="199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E32E30C-1A01-ADC3-38EA-98300801294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27000" y="6395720"/>
                  <a:ext cx="88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6C036BF-4D62-1E38-BF87-5BD8F022A3EA}"/>
                    </a:ext>
                  </a:extLst>
                </p14:cNvPr>
                <p14:cNvContentPartPr/>
                <p14:nvPr/>
              </p14:nvContentPartPr>
              <p14:xfrm>
                <a:off x="3641400" y="6377720"/>
                <a:ext cx="115920" cy="219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6C036BF-4D62-1E38-BF87-5BD8F022A3E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32400" y="6368720"/>
                  <a:ext cx="133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E7826BA-D6B3-2AFD-8EB2-252B550ABDCE}"/>
                    </a:ext>
                  </a:extLst>
                </p14:cNvPr>
                <p14:cNvContentPartPr/>
                <p14:nvPr/>
              </p14:nvContentPartPr>
              <p14:xfrm>
                <a:off x="3804840" y="6450080"/>
                <a:ext cx="70920" cy="158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E7826BA-D6B3-2AFD-8EB2-252B550ABDC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95840" y="6441080"/>
                  <a:ext cx="88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81BEEDE-5BE2-36AC-152C-B6C51A55C62E}"/>
                    </a:ext>
                  </a:extLst>
                </p14:cNvPr>
                <p14:cNvContentPartPr/>
                <p14:nvPr/>
              </p14:nvContentPartPr>
              <p14:xfrm>
                <a:off x="3956400" y="6412280"/>
                <a:ext cx="82080" cy="201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81BEEDE-5BE2-36AC-152C-B6C51A55C62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47400" y="6403640"/>
                  <a:ext cx="99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A3F0360-8375-5EE0-5BC8-62D636F3A25E}"/>
                    </a:ext>
                  </a:extLst>
                </p14:cNvPr>
                <p14:cNvContentPartPr/>
                <p14:nvPr/>
              </p14:nvContentPartPr>
              <p14:xfrm>
                <a:off x="3952800" y="6328760"/>
                <a:ext cx="246240" cy="413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A3F0360-8375-5EE0-5BC8-62D636F3A25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44160" y="6319760"/>
                  <a:ext cx="263880" cy="431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118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85539F4-847D-4080-A03F-5EDD9D38CD43}"/>
              </a:ext>
            </a:extLst>
          </p:cNvPr>
          <p:cNvSpPr/>
          <p:nvPr/>
        </p:nvSpPr>
        <p:spPr>
          <a:xfrm>
            <a:off x="310717" y="795689"/>
            <a:ext cx="1130127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Q)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F1F89D2-3002-68EE-E62B-A0089D334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916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FC421-CF26-BB18-2720-7DF58A2C9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137" y="1005630"/>
            <a:ext cx="6303903" cy="20816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8F51334-6955-9ECD-47B1-AEF4B15E93DE}"/>
                  </a:ext>
                </a:extLst>
              </p14:cNvPr>
              <p14:cNvContentPartPr/>
              <p14:nvPr/>
            </p14:nvContentPartPr>
            <p14:xfrm>
              <a:off x="3265200" y="3732440"/>
              <a:ext cx="23400" cy="11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8F51334-6955-9ECD-47B1-AEF4B15E93D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56560" y="3723440"/>
                <a:ext cx="4104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E3DBAC5E-DEC9-936B-670D-3A5F1EF41A7D}"/>
              </a:ext>
            </a:extLst>
          </p:cNvPr>
          <p:cNvGrpSpPr/>
          <p:nvPr/>
        </p:nvGrpSpPr>
        <p:grpSpPr>
          <a:xfrm>
            <a:off x="536040" y="3722720"/>
            <a:ext cx="2910960" cy="1992600"/>
            <a:chOff x="536040" y="3722720"/>
            <a:chExt cx="2910960" cy="19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79BF901-6154-2056-8F11-1E5B21ADF56B}"/>
                    </a:ext>
                  </a:extLst>
                </p14:cNvPr>
                <p14:cNvContentPartPr/>
                <p14:nvPr/>
              </p14:nvContentPartPr>
              <p14:xfrm>
                <a:off x="1851120" y="3809120"/>
                <a:ext cx="18720" cy="1860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79BF901-6154-2056-8F11-1E5B21ADF56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42480" y="3800120"/>
                  <a:ext cx="36360" cy="18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BD10389-A70A-C4C5-4639-5F550E685DF0}"/>
                    </a:ext>
                  </a:extLst>
                </p14:cNvPr>
                <p14:cNvContentPartPr/>
                <p14:nvPr/>
              </p14:nvContentPartPr>
              <p14:xfrm>
                <a:off x="2924640" y="3722720"/>
                <a:ext cx="43560" cy="1992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BD10389-A70A-C4C5-4639-5F550E685DF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15640" y="3713720"/>
                  <a:ext cx="61200" cy="20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AC78ABD-50FC-7509-A13A-1EF37AEF9705}"/>
                    </a:ext>
                  </a:extLst>
                </p14:cNvPr>
                <p14:cNvContentPartPr/>
                <p14:nvPr/>
              </p14:nvContentPartPr>
              <p14:xfrm>
                <a:off x="3174120" y="4159760"/>
                <a:ext cx="22320" cy="55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AC78ABD-50FC-7509-A13A-1EF37AEF97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65120" y="4150760"/>
                  <a:ext cx="39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068C6C9-9E7F-9CA7-8157-67D66CC437D2}"/>
                    </a:ext>
                  </a:extLst>
                </p14:cNvPr>
                <p14:cNvContentPartPr/>
                <p14:nvPr/>
              </p14:nvContentPartPr>
              <p14:xfrm>
                <a:off x="3109680" y="4277120"/>
                <a:ext cx="54360" cy="153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068C6C9-9E7F-9CA7-8157-67D66CC437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01040" y="4268480"/>
                  <a:ext cx="72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F6A1F48-22D3-47E5-441B-1C8964D809AF}"/>
                    </a:ext>
                  </a:extLst>
                </p14:cNvPr>
                <p14:cNvContentPartPr/>
                <p14:nvPr/>
              </p14:nvContentPartPr>
              <p14:xfrm>
                <a:off x="3017520" y="4502840"/>
                <a:ext cx="82080" cy="141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F6A1F48-22D3-47E5-441B-1C8964D809A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08880" y="4493840"/>
                  <a:ext cx="99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BAA84FC-3A62-B12E-E301-340625D95B09}"/>
                    </a:ext>
                  </a:extLst>
                </p14:cNvPr>
                <p14:cNvContentPartPr/>
                <p14:nvPr/>
              </p14:nvContentPartPr>
              <p14:xfrm>
                <a:off x="2931120" y="4701560"/>
                <a:ext cx="77040" cy="110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BAA84FC-3A62-B12E-E301-340625D95B0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22480" y="4692560"/>
                  <a:ext cx="946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6686A1-1101-8875-E897-A36E769BD363}"/>
                    </a:ext>
                  </a:extLst>
                </p14:cNvPr>
                <p14:cNvContentPartPr/>
                <p14:nvPr/>
              </p14:nvContentPartPr>
              <p14:xfrm>
                <a:off x="3181680" y="4110440"/>
                <a:ext cx="11880" cy="8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6686A1-1101-8875-E897-A36E769BD3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73040" y="4101800"/>
                  <a:ext cx="29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2749191-E413-6E78-C12F-DDBB4857C567}"/>
                    </a:ext>
                  </a:extLst>
                </p14:cNvPr>
                <p14:cNvContentPartPr/>
                <p14:nvPr/>
              </p14:nvContentPartPr>
              <p14:xfrm>
                <a:off x="3083040" y="3944840"/>
                <a:ext cx="74160" cy="156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2749191-E413-6E78-C12F-DDBB4857C56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74040" y="3935840"/>
                  <a:ext cx="91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16689DE-6886-F648-E73D-4E343580E669}"/>
                    </a:ext>
                  </a:extLst>
                </p14:cNvPr>
                <p14:cNvContentPartPr/>
                <p14:nvPr/>
              </p14:nvContentPartPr>
              <p14:xfrm>
                <a:off x="3109680" y="3751160"/>
                <a:ext cx="131040" cy="149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16689DE-6886-F648-E73D-4E343580E66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01040" y="3742160"/>
                  <a:ext cx="148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9546986-EADF-57FE-71A9-82BEB9EA6BEF}"/>
                    </a:ext>
                  </a:extLst>
                </p14:cNvPr>
                <p14:cNvContentPartPr/>
                <p14:nvPr/>
              </p14:nvContentPartPr>
              <p14:xfrm>
                <a:off x="3321720" y="3746840"/>
                <a:ext cx="125280" cy="222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9546986-EADF-57FE-71A9-82BEB9EA6B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13080" y="3737840"/>
                  <a:ext cx="1429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780A35-1C42-4098-0C1B-5EFFBDF60C4B}"/>
                    </a:ext>
                  </a:extLst>
                </p14:cNvPr>
                <p14:cNvContentPartPr/>
                <p14:nvPr/>
              </p14:nvContentPartPr>
              <p14:xfrm>
                <a:off x="3237480" y="4058600"/>
                <a:ext cx="149040" cy="95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780A35-1C42-4098-0C1B-5EFFBDF60C4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28480" y="4049960"/>
                  <a:ext cx="1666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41196F4-D0FB-E212-4429-AC89E38748EB}"/>
                    </a:ext>
                  </a:extLst>
                </p14:cNvPr>
                <p14:cNvContentPartPr/>
                <p14:nvPr/>
              </p14:nvContentPartPr>
              <p14:xfrm>
                <a:off x="1580400" y="4306640"/>
                <a:ext cx="111960" cy="171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41196F4-D0FB-E212-4429-AC89E38748E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71400" y="4297640"/>
                  <a:ext cx="129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F3D15F7-152E-2C10-1F5C-12CE559143C3}"/>
                    </a:ext>
                  </a:extLst>
                </p14:cNvPr>
                <p14:cNvContentPartPr/>
                <p14:nvPr/>
              </p14:nvContentPartPr>
              <p14:xfrm>
                <a:off x="1645920" y="4486280"/>
                <a:ext cx="10800" cy="376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F3D15F7-152E-2C10-1F5C-12CE559143C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37280" y="4477640"/>
                  <a:ext cx="284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797349C-F3D3-E196-7BA7-FFCFFFD45140}"/>
                    </a:ext>
                  </a:extLst>
                </p14:cNvPr>
                <p14:cNvContentPartPr/>
                <p14:nvPr/>
              </p14:nvContentPartPr>
              <p14:xfrm>
                <a:off x="1589040" y="4824680"/>
                <a:ext cx="93600" cy="99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797349C-F3D3-E196-7BA7-FFCFFFD451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80400" y="4815680"/>
                  <a:ext cx="111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F29B56B-3F82-43F0-3752-2E2FA4DB6148}"/>
                    </a:ext>
                  </a:extLst>
                </p14:cNvPr>
                <p14:cNvContentPartPr/>
                <p14:nvPr/>
              </p14:nvContentPartPr>
              <p14:xfrm>
                <a:off x="1647720" y="4820360"/>
                <a:ext cx="38160" cy="122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F29B56B-3F82-43F0-3752-2E2FA4DB614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38720" y="4811720"/>
                  <a:ext cx="55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16D4486-244E-1FF2-48F0-D2F19C56C52D}"/>
                    </a:ext>
                  </a:extLst>
                </p14:cNvPr>
                <p14:cNvContentPartPr/>
                <p14:nvPr/>
              </p14:nvContentPartPr>
              <p14:xfrm>
                <a:off x="1551600" y="4678520"/>
                <a:ext cx="77040" cy="70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16D4486-244E-1FF2-48F0-D2F19C56C5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42960" y="4669520"/>
                  <a:ext cx="94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CF0FE36-9495-F2C8-B373-522F6DDB3415}"/>
                    </a:ext>
                  </a:extLst>
                </p14:cNvPr>
                <p14:cNvContentPartPr/>
                <p14:nvPr/>
              </p14:nvContentPartPr>
              <p14:xfrm>
                <a:off x="1622880" y="4619120"/>
                <a:ext cx="85680" cy="129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CF0FE36-9495-F2C8-B373-522F6DDB341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13880" y="4610120"/>
                  <a:ext cx="103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B9AC6BD-E107-A6C8-26B9-8CB5F985621E}"/>
                    </a:ext>
                  </a:extLst>
                </p14:cNvPr>
                <p14:cNvContentPartPr/>
                <p14:nvPr/>
              </p14:nvContentPartPr>
              <p14:xfrm>
                <a:off x="1682640" y="3769160"/>
                <a:ext cx="1604880" cy="786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B9AC6BD-E107-A6C8-26B9-8CB5F985621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74000" y="3760520"/>
                  <a:ext cx="1622520" cy="80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FD0E238-6A2C-4220-480D-A99941DEA844}"/>
                    </a:ext>
                  </a:extLst>
                </p14:cNvPr>
                <p14:cNvContentPartPr/>
                <p14:nvPr/>
              </p14:nvContentPartPr>
              <p14:xfrm>
                <a:off x="1685880" y="4595360"/>
                <a:ext cx="14760" cy="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FD0E238-6A2C-4220-480D-A99941DEA84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77240" y="4586360"/>
                  <a:ext cx="32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0B6BFB9-2BDF-08A5-07F4-BB647E8C085D}"/>
                    </a:ext>
                  </a:extLst>
                </p14:cNvPr>
                <p14:cNvContentPartPr/>
                <p14:nvPr/>
              </p14:nvContentPartPr>
              <p14:xfrm>
                <a:off x="1697760" y="4588160"/>
                <a:ext cx="83880" cy="14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0B6BFB9-2BDF-08A5-07F4-BB647E8C085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88760" y="4579520"/>
                  <a:ext cx="101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FF1229D-A21F-E020-9D13-705737C329E3}"/>
                    </a:ext>
                  </a:extLst>
                </p14:cNvPr>
                <p14:cNvContentPartPr/>
                <p14:nvPr/>
              </p14:nvContentPartPr>
              <p14:xfrm>
                <a:off x="1921680" y="4570880"/>
                <a:ext cx="222480" cy="24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FF1229D-A21F-E020-9D13-705737C329E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13040" y="4562240"/>
                  <a:ext cx="240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89D8242-D305-D53C-0046-611384FCE03F}"/>
                    </a:ext>
                  </a:extLst>
                </p14:cNvPr>
                <p14:cNvContentPartPr/>
                <p14:nvPr/>
              </p14:nvContentPartPr>
              <p14:xfrm>
                <a:off x="2278800" y="4596080"/>
                <a:ext cx="253440" cy="16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89D8242-D305-D53C-0046-611384FCE03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69800" y="4587080"/>
                  <a:ext cx="271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BC1A445-A941-88CD-B1BA-3B893CF15E30}"/>
                    </a:ext>
                  </a:extLst>
                </p14:cNvPr>
                <p14:cNvContentPartPr/>
                <p14:nvPr/>
              </p14:nvContentPartPr>
              <p14:xfrm>
                <a:off x="2666160" y="4581320"/>
                <a:ext cx="386280" cy="47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BC1A445-A941-88CD-B1BA-3B893CF15E3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57520" y="4572680"/>
                  <a:ext cx="403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C506AD0-390D-736A-029E-B35C49CD0808}"/>
                    </a:ext>
                  </a:extLst>
                </p14:cNvPr>
                <p14:cNvContentPartPr/>
                <p14:nvPr/>
              </p14:nvContentPartPr>
              <p14:xfrm>
                <a:off x="2075400" y="4426880"/>
                <a:ext cx="41760" cy="175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C506AD0-390D-736A-029E-B35C49CD080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66760" y="4418240"/>
                  <a:ext cx="59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0B8518-67EF-D53C-5153-902F775E289A}"/>
                    </a:ext>
                  </a:extLst>
                </p14:cNvPr>
                <p14:cNvContentPartPr/>
                <p14:nvPr/>
              </p14:nvContentPartPr>
              <p14:xfrm>
                <a:off x="2294640" y="4357040"/>
                <a:ext cx="90720" cy="175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0B8518-67EF-D53C-5153-902F775E289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86000" y="4348040"/>
                  <a:ext cx="1083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4E6D041-21D1-7878-7AD4-D80C55D88047}"/>
                    </a:ext>
                  </a:extLst>
                </p14:cNvPr>
                <p14:cNvContentPartPr/>
                <p14:nvPr/>
              </p14:nvContentPartPr>
              <p14:xfrm>
                <a:off x="2450880" y="4390520"/>
                <a:ext cx="73440" cy="147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4E6D041-21D1-7878-7AD4-D80C55D8804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41880" y="4381520"/>
                  <a:ext cx="91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35E7AA0-8159-F118-A699-DA2E35D4FF7C}"/>
                    </a:ext>
                  </a:extLst>
                </p14:cNvPr>
                <p14:cNvContentPartPr/>
                <p14:nvPr/>
              </p14:nvContentPartPr>
              <p14:xfrm>
                <a:off x="2534760" y="4304480"/>
                <a:ext cx="68760" cy="105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35E7AA0-8159-F118-A699-DA2E35D4FF7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26120" y="4295480"/>
                  <a:ext cx="86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490A60-6168-EB81-5765-47E230F9F3B4}"/>
                    </a:ext>
                  </a:extLst>
                </p14:cNvPr>
                <p14:cNvContentPartPr/>
                <p14:nvPr/>
              </p14:nvContentPartPr>
              <p14:xfrm>
                <a:off x="1566000" y="4505360"/>
                <a:ext cx="61560" cy="27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490A60-6168-EB81-5765-47E230F9F3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557360" y="4496360"/>
                  <a:ext cx="79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4128A83-D4AD-A089-09D0-90606641EADA}"/>
                    </a:ext>
                  </a:extLst>
                </p14:cNvPr>
                <p14:cNvContentPartPr/>
                <p14:nvPr/>
              </p14:nvContentPartPr>
              <p14:xfrm>
                <a:off x="1315440" y="4544240"/>
                <a:ext cx="201960" cy="16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4128A83-D4AD-A089-09D0-90606641EAD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06800" y="4535240"/>
                  <a:ext cx="219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93C75BE-CBA7-6A05-49E2-C212D0017E16}"/>
                    </a:ext>
                  </a:extLst>
                </p14:cNvPr>
                <p14:cNvContentPartPr/>
                <p14:nvPr/>
              </p14:nvContentPartPr>
              <p14:xfrm>
                <a:off x="1102320" y="4532000"/>
                <a:ext cx="144360" cy="39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93C75BE-CBA7-6A05-49E2-C212D0017E1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93680" y="4523360"/>
                  <a:ext cx="162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6CEA858-D017-C05C-937A-4B5BECD95339}"/>
                    </a:ext>
                  </a:extLst>
                </p14:cNvPr>
                <p14:cNvContentPartPr/>
                <p14:nvPr/>
              </p14:nvContentPartPr>
              <p14:xfrm>
                <a:off x="825840" y="4544960"/>
                <a:ext cx="200160" cy="65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6CEA858-D017-C05C-937A-4B5BECD9533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7200" y="4536320"/>
                  <a:ext cx="217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EA258CA-0BD3-E948-26C2-A2B5A407ED41}"/>
                    </a:ext>
                  </a:extLst>
                </p14:cNvPr>
                <p14:cNvContentPartPr/>
                <p14:nvPr/>
              </p14:nvContentPartPr>
              <p14:xfrm>
                <a:off x="929520" y="4786160"/>
                <a:ext cx="92880" cy="211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EA258CA-0BD3-E948-26C2-A2B5A407ED4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0520" y="4777520"/>
                  <a:ext cx="110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2F7D4B7-DB87-8EC1-63C4-A6D55A45ABC0}"/>
                    </a:ext>
                  </a:extLst>
                </p14:cNvPr>
                <p14:cNvContentPartPr/>
                <p14:nvPr/>
              </p14:nvContentPartPr>
              <p14:xfrm>
                <a:off x="1085040" y="4828280"/>
                <a:ext cx="61560" cy="142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2F7D4B7-DB87-8EC1-63C4-A6D55A45ABC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6400" y="4819280"/>
                  <a:ext cx="79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C558488-2943-7B18-2AEE-2127D8F6FA2E}"/>
                    </a:ext>
                  </a:extLst>
                </p14:cNvPr>
                <p14:cNvContentPartPr/>
                <p14:nvPr/>
              </p14:nvContentPartPr>
              <p14:xfrm>
                <a:off x="1189800" y="4856000"/>
                <a:ext cx="98280" cy="136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C558488-2943-7B18-2AEE-2127D8F6FA2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81160" y="4847000"/>
                  <a:ext cx="115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FBA1978-982F-9EBC-FAE0-403E040826BD}"/>
                    </a:ext>
                  </a:extLst>
                </p14:cNvPr>
                <p14:cNvContentPartPr/>
                <p14:nvPr/>
              </p14:nvContentPartPr>
              <p14:xfrm>
                <a:off x="657000" y="4602200"/>
                <a:ext cx="108000" cy="26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FBA1978-982F-9EBC-FAE0-403E040826B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8360" y="4593200"/>
                  <a:ext cx="125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446595B-A4FB-9555-BED9-028BAC79A6EF}"/>
                    </a:ext>
                  </a:extLst>
                </p14:cNvPr>
                <p14:cNvContentPartPr/>
                <p14:nvPr/>
              </p14:nvContentPartPr>
              <p14:xfrm>
                <a:off x="573840" y="4609040"/>
                <a:ext cx="60840" cy="23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446595B-A4FB-9555-BED9-028BAC79A6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4840" y="4600040"/>
                  <a:ext cx="78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8102ED8-225C-9938-AF62-C0B2248CEF3F}"/>
                    </a:ext>
                  </a:extLst>
                </p14:cNvPr>
                <p14:cNvContentPartPr/>
                <p14:nvPr/>
              </p14:nvContentPartPr>
              <p14:xfrm>
                <a:off x="536040" y="3745400"/>
                <a:ext cx="2841840" cy="865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8102ED8-225C-9938-AF62-C0B2248CEF3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7400" y="3736400"/>
                  <a:ext cx="2859480" cy="88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059741F-111B-7A98-3225-7EF0544E1F24}"/>
                    </a:ext>
                  </a:extLst>
                </p14:cNvPr>
                <p14:cNvContentPartPr/>
                <p14:nvPr/>
              </p14:nvContentPartPr>
              <p14:xfrm>
                <a:off x="902880" y="4427600"/>
                <a:ext cx="36360" cy="173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059741F-111B-7A98-3225-7EF0544E1F2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3880" y="4418960"/>
                  <a:ext cx="54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0458BC0-858C-D18A-9948-DF7D2BF5E689}"/>
                    </a:ext>
                  </a:extLst>
                </p14:cNvPr>
                <p14:cNvContentPartPr/>
                <p14:nvPr/>
              </p14:nvContentPartPr>
              <p14:xfrm>
                <a:off x="1069200" y="4410320"/>
                <a:ext cx="87480" cy="155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0458BC0-858C-D18A-9948-DF7D2BF5E68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60200" y="4401320"/>
                  <a:ext cx="1051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5025BC2-4E38-13CA-647D-30F7B47F9E1E}"/>
                    </a:ext>
                  </a:extLst>
                </p14:cNvPr>
                <p14:cNvContentPartPr/>
                <p14:nvPr/>
              </p14:nvContentPartPr>
              <p14:xfrm>
                <a:off x="1212120" y="4440560"/>
                <a:ext cx="57960" cy="135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5025BC2-4E38-13CA-647D-30F7B47F9E1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203120" y="4431560"/>
                  <a:ext cx="75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997CFD4-4CDD-27AC-BE68-7FA1057838ED}"/>
                    </a:ext>
                  </a:extLst>
                </p14:cNvPr>
                <p14:cNvContentPartPr/>
                <p14:nvPr/>
              </p14:nvContentPartPr>
              <p14:xfrm>
                <a:off x="1305000" y="4404920"/>
                <a:ext cx="57960" cy="62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997CFD4-4CDD-27AC-BE68-7FA1057838E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96360" y="4395920"/>
                  <a:ext cx="7560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C82F856-5859-3D64-F229-69A0D77CED92}"/>
                  </a:ext>
                </a:extLst>
              </p14:cNvPr>
              <p14:cNvContentPartPr/>
              <p14:nvPr/>
            </p14:nvContentPartPr>
            <p14:xfrm>
              <a:off x="558000" y="2468120"/>
              <a:ext cx="581040" cy="3265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C82F856-5859-3D64-F229-69A0D77CED9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49360" y="2459480"/>
                <a:ext cx="598680" cy="34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085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4683</TotalTime>
  <Words>108</Words>
  <Application>Microsoft Office PowerPoint</Application>
  <PresentationFormat>Widescreen</PresentationFormat>
  <Paragraphs>38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HEIGHTS AND DISTANCES</vt:lpstr>
      <vt:lpstr>ANGLE OF ELEVATION   </vt:lpstr>
      <vt:lpstr>ANGLE OF DEPRESSION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TRIANGLE</vt:lpstr>
      <vt:lpstr>SINE FORMULA</vt:lpstr>
      <vt:lpstr>COSINE FORMULA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STUDIES LIVE</dc:title>
  <dc:creator>Ananya Atrey</dc:creator>
  <cp:lastModifiedBy>Navjyoti Sharma</cp:lastModifiedBy>
  <cp:revision>292</cp:revision>
  <dcterms:created xsi:type="dcterms:W3CDTF">2021-05-18T07:11:06Z</dcterms:created>
  <dcterms:modified xsi:type="dcterms:W3CDTF">2024-06-12T12:18:37Z</dcterms:modified>
</cp:coreProperties>
</file>